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9"/>
  </p:notesMasterIdLst>
  <p:sldIdLst>
    <p:sldId id="340" r:id="rId3"/>
    <p:sldId id="335" r:id="rId4"/>
    <p:sldId id="332" r:id="rId5"/>
    <p:sldId id="339" r:id="rId6"/>
    <p:sldId id="331" r:id="rId7"/>
    <p:sldId id="262" r:id="rId8"/>
    <p:sldId id="330" r:id="rId9"/>
    <p:sldId id="329" r:id="rId10"/>
    <p:sldId id="336" r:id="rId11"/>
    <p:sldId id="328" r:id="rId12"/>
    <p:sldId id="312" r:id="rId13"/>
    <p:sldId id="338" r:id="rId14"/>
    <p:sldId id="334" r:id="rId15"/>
    <p:sldId id="265" r:id="rId16"/>
    <p:sldId id="323" r:id="rId17"/>
    <p:sldId id="282" r:id="rId18"/>
    <p:sldId id="279" r:id="rId19"/>
    <p:sldId id="256" r:id="rId20"/>
    <p:sldId id="281" r:id="rId21"/>
    <p:sldId id="275" r:id="rId22"/>
    <p:sldId id="341" r:id="rId23"/>
    <p:sldId id="286" r:id="rId24"/>
    <p:sldId id="261" r:id="rId25"/>
    <p:sldId id="284" r:id="rId26"/>
    <p:sldId id="342" r:id="rId27"/>
    <p:sldId id="273" r:id="rId28"/>
    <p:sldId id="319" r:id="rId29"/>
    <p:sldId id="321" r:id="rId30"/>
    <p:sldId id="320" r:id="rId31"/>
    <p:sldId id="343" r:id="rId32"/>
    <p:sldId id="322" r:id="rId33"/>
    <p:sldId id="317" r:id="rId34"/>
    <p:sldId id="289" r:id="rId35"/>
    <p:sldId id="344" r:id="rId36"/>
    <p:sldId id="300" r:id="rId37"/>
    <p:sldId id="318" r:id="rId38"/>
    <p:sldId id="291" r:id="rId39"/>
    <p:sldId id="348" r:id="rId40"/>
    <p:sldId id="288" r:id="rId41"/>
    <p:sldId id="302" r:id="rId42"/>
    <p:sldId id="301" r:id="rId43"/>
    <p:sldId id="293" r:id="rId44"/>
    <p:sldId id="303" r:id="rId45"/>
    <p:sldId id="347" r:id="rId46"/>
    <p:sldId id="296" r:id="rId47"/>
    <p:sldId id="299" r:id="rId48"/>
    <p:sldId id="264" r:id="rId49"/>
    <p:sldId id="297" r:id="rId50"/>
    <p:sldId id="294" r:id="rId51"/>
    <p:sldId id="266" r:id="rId52"/>
    <p:sldId id="260" r:id="rId53"/>
    <p:sldId id="285" r:id="rId54"/>
    <p:sldId id="283" r:id="rId55"/>
    <p:sldId id="270" r:id="rId56"/>
    <p:sldId id="314" r:id="rId57"/>
    <p:sldId id="309" r:id="rId58"/>
    <p:sldId id="311" r:id="rId59"/>
    <p:sldId id="308" r:id="rId60"/>
    <p:sldId id="307" r:id="rId61"/>
    <p:sldId id="305" r:id="rId62"/>
    <p:sldId id="304" r:id="rId63"/>
    <p:sldId id="292" r:id="rId64"/>
    <p:sldId id="268" r:id="rId65"/>
    <p:sldId id="310" r:id="rId66"/>
    <p:sldId id="337" r:id="rId67"/>
    <p:sldId id="345" r:id="rId6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EWDNA1LO1Kpf8afswgbuLQ" hashData="IS92NSc0uREKIt6/BoTNec+fpx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0000"/>
    <a:srgbClr val="CC9900"/>
    <a:srgbClr val="644A00"/>
    <a:srgbClr val="4A1B1A"/>
    <a:srgbClr val="926C00"/>
    <a:srgbClr val="996600"/>
    <a:srgbClr val="EEB4D1"/>
    <a:srgbClr val="155315"/>
    <a:srgbClr val="238923"/>
    <a:srgbClr val="591D3B"/>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8042" autoAdjust="0"/>
    <p:restoredTop sz="94660"/>
  </p:normalViewPr>
  <p:slideViewPr>
    <p:cSldViewPr>
      <p:cViewPr>
        <p:scale>
          <a:sx n="30" d="100"/>
          <a:sy n="30" d="100"/>
        </p:scale>
        <p:origin x="-1164" y="-93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641DCC-2506-44CF-BD5A-AF58832E887E}" type="datetimeFigureOut">
              <a:rPr lang="es-ES" smtClean="0"/>
              <a:pPr/>
              <a:t>05/02/2015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A68F8C2-FEF8-43FE-89CE-B200B9D7305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A68F8C2-FEF8-43FE-89CE-B200B9D73056}" type="slidenum">
              <a:rPr lang="es-ES" smtClean="0"/>
              <a:pPr/>
              <a:t>3</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A68F8C2-FEF8-43FE-89CE-B200B9D73056}" type="slidenum">
              <a:rPr lang="es-ES" smtClean="0"/>
              <a:pPr/>
              <a:t>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A9FD602-E96C-4EF9-8517-CC87799D165A}" type="datetimeFigureOut">
              <a:rPr lang="es-ES" smtClean="0"/>
              <a:pPr/>
              <a:t>05/02/2015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A9FD602-E96C-4EF9-8517-CC87799D165A}" type="datetimeFigureOut">
              <a:rPr lang="es-ES" smtClean="0"/>
              <a:pPr/>
              <a:t>05/02/2015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A9FD602-E96C-4EF9-8517-CC87799D165A}" type="datetimeFigureOut">
              <a:rPr lang="es-ES" smtClean="0"/>
              <a:pPr/>
              <a:t>05/02/2015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A9FD602-E96C-4EF9-8517-CC87799D165A}" type="datetimeFigureOut">
              <a:rPr lang="es-ES" smtClean="0"/>
              <a:pPr/>
              <a:t>05/02/2015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A9FD602-E96C-4EF9-8517-CC87799D165A}" type="datetimeFigureOut">
              <a:rPr lang="es-ES" smtClean="0"/>
              <a:pPr/>
              <a:t>05/02/2015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A9FD602-E96C-4EF9-8517-CC87799D165A}" type="datetimeFigureOut">
              <a:rPr lang="es-ES" smtClean="0"/>
              <a:pPr/>
              <a:t>05/02/2015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A9FD602-E96C-4EF9-8517-CC87799D165A}" type="datetimeFigureOut">
              <a:rPr lang="es-ES" smtClean="0"/>
              <a:pPr/>
              <a:t>05/02/2015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A9FD602-E96C-4EF9-8517-CC87799D165A}" type="datetimeFigureOut">
              <a:rPr lang="es-ES" smtClean="0"/>
              <a:pPr/>
              <a:t>05/02/2015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A9FD602-E96C-4EF9-8517-CC87799D165A}" type="datetimeFigureOut">
              <a:rPr lang="es-ES" smtClean="0"/>
              <a:pPr/>
              <a:t>05/02/2015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A9FD602-E96C-4EF9-8517-CC87799D165A}" type="datetimeFigureOut">
              <a:rPr lang="es-ES" smtClean="0"/>
              <a:pPr/>
              <a:t>05/02/2015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A9FD602-E96C-4EF9-8517-CC87799D165A}" type="datetimeFigureOut">
              <a:rPr lang="es-ES" smtClean="0"/>
              <a:pPr/>
              <a:t>05/02/2015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38705FD-D2B4-47E5-A13D-65BF4E6F2DAC}" type="slidenum">
              <a:rPr lang="es-ES_tradnl"/>
              <a:pPr/>
              <a:t>‹Nº›</a:t>
            </a:fld>
            <a:endParaRPr lang="es-ES_tradnl"/>
          </a:p>
        </p:txBody>
      </p:sp>
    </p:spTree>
  </p:cSld>
  <p:clrMapOvr>
    <a:masterClrMapping/>
  </p:clrMapOvr>
  <p:transition spd="slow"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9FD602-E96C-4EF9-8517-CC87799D165A}" type="datetimeFigureOut">
              <a:rPr lang="es-ES" smtClean="0"/>
              <a:pPr/>
              <a:t>05/02/2015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11D9C8-573E-4B16-AB9A-A307B054EF6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352F2DD-6B2E-44D4-B25C-3268EAAE937C}"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2.wav"/><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gif"/><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gif"/><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gif"/><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gif"/><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gif"/><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gif"/><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gif"/><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70.jpeg"/><Relationship Id="rId1" Type="http://schemas.openxmlformats.org/officeDocument/2006/relationships/slideLayout" Target="../slideLayouts/slideLayout2.xml"/><Relationship Id="rId4" Type="http://schemas.openxmlformats.org/officeDocument/2006/relationships/image" Target="../media/image71.png"/></Relationships>
</file>

<file path=ppt/slides/_rels/slide66.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2.png"/><Relationship Id="rId7" Type="http://schemas.openxmlformats.org/officeDocument/2006/relationships/image" Target="../media/image74.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5.png"/><Relationship Id="rId1" Type="http://schemas.openxmlformats.org/officeDocument/2006/relationships/audio" Target="../media/audio3.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3.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540000"/>
          </a:solidFill>
        </p:spPr>
        <p:txBody>
          <a:bodyPr/>
          <a:lstStyle/>
          <a:p>
            <a:endParaRPr lang="es-ES" dirty="0"/>
          </a:p>
        </p:txBody>
      </p:sp>
      <p:pic>
        <p:nvPicPr>
          <p:cNvPr id="3" name="2 Imagen" descr="0(13).jpg"/>
          <p:cNvPicPr>
            <a:picLocks noChangeAspect="1"/>
          </p:cNvPicPr>
          <p:nvPr/>
        </p:nvPicPr>
        <p:blipFill>
          <a:blip r:embed="rId3"/>
          <a:stretch>
            <a:fillRect/>
          </a:stretch>
        </p:blipFill>
        <p:spPr>
          <a:xfrm>
            <a:off x="0" y="0"/>
            <a:ext cx="9144000" cy="6858000"/>
          </a:xfrm>
          <a:prstGeom prst="rect">
            <a:avLst/>
          </a:prstGeom>
        </p:spPr>
      </p:pic>
      <p:sp>
        <p:nvSpPr>
          <p:cNvPr id="7" name="6 Onda"/>
          <p:cNvSpPr/>
          <p:nvPr/>
        </p:nvSpPr>
        <p:spPr>
          <a:xfrm rot="18654581">
            <a:off x="3906597" y="5084584"/>
            <a:ext cx="3084230" cy="118260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3378415" flipV="1">
            <a:off x="2295274" y="5101391"/>
            <a:ext cx="2924531" cy="120353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8654581">
            <a:off x="3835159" y="3798700"/>
            <a:ext cx="3084230" cy="118260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3378415" flipV="1">
            <a:off x="2345745" y="3822226"/>
            <a:ext cx="2924531" cy="120353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8654581">
            <a:off x="3793226" y="2454819"/>
            <a:ext cx="3084230" cy="118260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3378415" flipV="1">
            <a:off x="2303812" y="2478345"/>
            <a:ext cx="2924531" cy="120353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8654581">
            <a:off x="3742755" y="1162214"/>
            <a:ext cx="3084230" cy="118260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3378415" flipV="1">
            <a:off x="2253341" y="1185740"/>
            <a:ext cx="2924531" cy="120353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8898974">
            <a:off x="3844404" y="-92388"/>
            <a:ext cx="2989692" cy="118260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3378415" flipV="1">
            <a:off x="2253340" y="-28707"/>
            <a:ext cx="2924531" cy="120353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CuadroTexto"/>
          <p:cNvSpPr txBox="1"/>
          <p:nvPr/>
        </p:nvSpPr>
        <p:spPr>
          <a:xfrm>
            <a:off x="6017823" y="5286388"/>
            <a:ext cx="2866490" cy="1077218"/>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_tradnl"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Poema al Vino</a:t>
            </a:r>
          </a:p>
          <a:p>
            <a:r>
              <a:rPr lang="es-ES_tradnl"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Recitado  por  Alberto  Cortés</a:t>
            </a:r>
          </a:p>
          <a:p>
            <a:endParaRPr lang="es-ES_tradnl"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a:p>
            <a:endParaRPr lang="es-ES" sz="1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71682" name="Picture 2" descr="Rendered Image"/>
          <p:cNvPicPr>
            <a:picLocks noChangeAspect="1" noChangeArrowheads="1"/>
          </p:cNvPicPr>
          <p:nvPr/>
        </p:nvPicPr>
        <p:blipFill>
          <a:blip r:embed="rId4">
            <a:lum contrast="20000"/>
          </a:blip>
          <a:srcRect/>
          <a:stretch>
            <a:fillRect/>
          </a:stretch>
        </p:blipFill>
        <p:spPr bwMode="auto">
          <a:xfrm>
            <a:off x="357158" y="285728"/>
            <a:ext cx="3281364" cy="1508205"/>
          </a:xfrm>
          <a:prstGeom prst="rect">
            <a:avLst/>
          </a:prstGeom>
          <a:noFill/>
        </p:spPr>
      </p:pic>
      <p:pic>
        <p:nvPicPr>
          <p:cNvPr id="71684" name="Picture 4" descr="Rendered Image"/>
          <p:cNvPicPr>
            <a:picLocks noChangeAspect="1" noChangeArrowheads="1"/>
          </p:cNvPicPr>
          <p:nvPr/>
        </p:nvPicPr>
        <p:blipFill>
          <a:blip r:embed="rId5">
            <a:lum contrast="20000"/>
          </a:blip>
          <a:srcRect/>
          <a:stretch>
            <a:fillRect/>
          </a:stretch>
        </p:blipFill>
        <p:spPr bwMode="auto">
          <a:xfrm>
            <a:off x="357158" y="1928802"/>
            <a:ext cx="2019766" cy="1314451"/>
          </a:xfrm>
          <a:prstGeom prst="rect">
            <a:avLst/>
          </a:prstGeom>
          <a:noFill/>
        </p:spPr>
      </p:pic>
      <p:pic>
        <p:nvPicPr>
          <p:cNvPr id="71686" name="Picture 6" descr="Rendered Image"/>
          <p:cNvPicPr>
            <a:picLocks noChangeAspect="1" noChangeArrowheads="1"/>
          </p:cNvPicPr>
          <p:nvPr/>
        </p:nvPicPr>
        <p:blipFill>
          <a:blip r:embed="rId6">
            <a:lum contrast="20000"/>
          </a:blip>
          <a:srcRect/>
          <a:stretch>
            <a:fillRect/>
          </a:stretch>
        </p:blipFill>
        <p:spPr bwMode="auto">
          <a:xfrm>
            <a:off x="6715140" y="2071678"/>
            <a:ext cx="2143140" cy="1386238"/>
          </a:xfrm>
          <a:prstGeom prst="rect">
            <a:avLst/>
          </a:prstGeom>
          <a:noFill/>
        </p:spPr>
      </p:pic>
      <p:pic>
        <p:nvPicPr>
          <p:cNvPr id="71688" name="Picture 8" descr="Rendered Image"/>
          <p:cNvPicPr>
            <a:picLocks noChangeAspect="1" noChangeArrowheads="1"/>
          </p:cNvPicPr>
          <p:nvPr/>
        </p:nvPicPr>
        <p:blipFill>
          <a:blip r:embed="rId7">
            <a:lum contrast="20000"/>
          </a:blip>
          <a:srcRect/>
          <a:stretch>
            <a:fillRect/>
          </a:stretch>
        </p:blipFill>
        <p:spPr bwMode="auto">
          <a:xfrm>
            <a:off x="6143636" y="3714752"/>
            <a:ext cx="2357454" cy="1735837"/>
          </a:xfrm>
          <a:prstGeom prst="rect">
            <a:avLst/>
          </a:prstGeom>
          <a:noFill/>
        </p:spPr>
      </p:pic>
      <p:sp>
        <p:nvSpPr>
          <p:cNvPr id="19" name="18 CuadroTexto"/>
          <p:cNvSpPr txBox="1"/>
          <p:nvPr/>
        </p:nvSpPr>
        <p:spPr>
          <a:xfrm>
            <a:off x="5929322" y="5857892"/>
            <a:ext cx="3010761" cy="338554"/>
          </a:xfrm>
          <a:prstGeom prst="rect">
            <a:avLst/>
          </a:prstGeom>
          <a:noFill/>
        </p:spPr>
        <p:txBody>
          <a:bodyPr wrap="none" rtlCol="0">
            <a:spAutoFit/>
          </a:bodyPr>
          <a:lstStyle/>
          <a:p>
            <a:r>
              <a:rPr lang="es-ES_tradnl" sz="1600" b="1" dirty="0" smtClean="0">
                <a:gradFill>
                  <a:gsLst>
                    <a:gs pos="0">
                      <a:srgbClr val="E6DCAC"/>
                    </a:gs>
                    <a:gs pos="12000">
                      <a:srgbClr val="E6D78A"/>
                    </a:gs>
                    <a:gs pos="30000">
                      <a:srgbClr val="C7AC4C"/>
                    </a:gs>
                    <a:gs pos="45000">
                      <a:srgbClr val="E6D78A"/>
                    </a:gs>
                    <a:gs pos="77000">
                      <a:srgbClr val="C7AC4C"/>
                    </a:gs>
                    <a:gs pos="100000">
                      <a:srgbClr val="E6DCAC"/>
                    </a:gs>
                  </a:gsLst>
                  <a:lin ang="0" scaled="0"/>
                </a:gradFill>
                <a:effectLst>
                  <a:outerShdw blurRad="38100" dist="38100" dir="2700000" algn="tl">
                    <a:srgbClr val="000000">
                      <a:alpha val="43137"/>
                    </a:srgbClr>
                  </a:outerShdw>
                </a:effectLst>
              </a:rPr>
              <a:t>Esta es una creación de Raquel</a:t>
            </a:r>
            <a:endParaRPr lang="es-ES" sz="1600" b="1" dirty="0">
              <a:gradFill>
                <a:gsLst>
                  <a:gs pos="0">
                    <a:srgbClr val="E6DCAC"/>
                  </a:gs>
                  <a:gs pos="12000">
                    <a:srgbClr val="E6D78A"/>
                  </a:gs>
                  <a:gs pos="30000">
                    <a:srgbClr val="C7AC4C"/>
                  </a:gs>
                  <a:gs pos="45000">
                    <a:srgbClr val="E6D78A"/>
                  </a:gs>
                  <a:gs pos="77000">
                    <a:srgbClr val="C7AC4C"/>
                  </a:gs>
                  <a:gs pos="100000">
                    <a:srgbClr val="E6DCAC"/>
                  </a:gs>
                </a:gsLst>
                <a:lin ang="0" scaled="0"/>
              </a:gradFill>
              <a:effectLst>
                <a:outerShdw blurRad="38100" dist="38100" dir="2700000" algn="tl">
                  <a:srgbClr val="000000">
                    <a:alpha val="43137"/>
                  </a:srgbClr>
                </a:outerShdw>
              </a:effectLst>
            </a:endParaRPr>
          </a:p>
        </p:txBody>
      </p:sp>
      <p:pic>
        <p:nvPicPr>
          <p:cNvPr id="20" name="19 Imagen" descr="0(13).jpg"/>
          <p:cNvPicPr>
            <a:picLocks noChangeAspect="1"/>
          </p:cNvPicPr>
          <p:nvPr/>
        </p:nvPicPr>
        <p:blipFill>
          <a:blip r:embed="rId3"/>
          <a:stretch>
            <a:fillRect/>
          </a:stretch>
        </p:blipFill>
        <p:spPr>
          <a:xfrm>
            <a:off x="-1132119" y="-857280"/>
            <a:ext cx="10864141" cy="9715568"/>
          </a:xfrm>
          <a:prstGeom prst="rect">
            <a:avLst/>
          </a:prstGeom>
        </p:spPr>
      </p:pic>
    </p:spTree>
  </p:cSld>
  <p:clrMapOvr>
    <a:masterClrMapping/>
  </p:clrMapOvr>
  <p:transition spd="slow" advTm="20000">
    <p:sndAc>
      <p:stSnd>
        <p:snd r:embed="rId2" name="El Vino Alberto Cortez.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18" presetClass="entr" presetSubtype="3"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strips(upRight)">
                                      <p:cBhvr>
                                        <p:cTn id="10" dur="3000"/>
                                        <p:tgtEl>
                                          <p:spTgt spid="7"/>
                                        </p:tgtEl>
                                      </p:cBhvr>
                                    </p:animEffect>
                                  </p:childTnLst>
                                </p:cTn>
                              </p:par>
                              <p:par>
                                <p:cTn id="11" presetID="18" presetClass="entr" presetSubtype="9"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strips(upLeft)">
                                      <p:cBhvr>
                                        <p:cTn id="13" dur="3000"/>
                                        <p:tgtEl>
                                          <p:spTgt spid="8"/>
                                        </p:tgtEl>
                                      </p:cBhvr>
                                    </p:animEffect>
                                  </p:childTnLst>
                                </p:cTn>
                              </p:par>
                              <p:par>
                                <p:cTn id="14" presetID="18" presetClass="entr" presetSubtype="3"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strips(upRight)">
                                      <p:cBhvr>
                                        <p:cTn id="16" dur="3000"/>
                                        <p:tgtEl>
                                          <p:spTgt spid="9"/>
                                        </p:tgtEl>
                                      </p:cBhvr>
                                    </p:animEffect>
                                  </p:childTnLst>
                                </p:cTn>
                              </p:par>
                              <p:par>
                                <p:cTn id="17" presetID="18" presetClass="entr" presetSubtype="9"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strips(upLeft)">
                                      <p:cBhvr>
                                        <p:cTn id="19" dur="3000"/>
                                        <p:tgtEl>
                                          <p:spTgt spid="10"/>
                                        </p:tgtEl>
                                      </p:cBhvr>
                                    </p:animEffect>
                                  </p:childTnLst>
                                </p:cTn>
                              </p:par>
                              <p:par>
                                <p:cTn id="20" presetID="18" presetClass="entr" presetSubtype="3"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strips(upRight)">
                                      <p:cBhvr>
                                        <p:cTn id="22" dur="3000"/>
                                        <p:tgtEl>
                                          <p:spTgt spid="11"/>
                                        </p:tgtEl>
                                      </p:cBhvr>
                                    </p:animEffect>
                                  </p:childTnLst>
                                </p:cTn>
                              </p:par>
                              <p:par>
                                <p:cTn id="23" presetID="18" presetClass="entr" presetSubtype="9"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strips(upLeft)">
                                      <p:cBhvr>
                                        <p:cTn id="25" dur="3000"/>
                                        <p:tgtEl>
                                          <p:spTgt spid="12"/>
                                        </p:tgtEl>
                                      </p:cBhvr>
                                    </p:animEffect>
                                  </p:childTnLst>
                                </p:cTn>
                              </p:par>
                              <p:par>
                                <p:cTn id="26" presetID="18" presetClass="entr" presetSubtype="3"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strips(upRight)">
                                      <p:cBhvr>
                                        <p:cTn id="28" dur="3000"/>
                                        <p:tgtEl>
                                          <p:spTgt spid="13"/>
                                        </p:tgtEl>
                                      </p:cBhvr>
                                    </p:animEffect>
                                  </p:childTnLst>
                                </p:cTn>
                              </p:par>
                              <p:par>
                                <p:cTn id="29" presetID="18" presetClass="entr" presetSubtype="9"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strips(upLeft)">
                                      <p:cBhvr>
                                        <p:cTn id="31" dur="3000"/>
                                        <p:tgtEl>
                                          <p:spTgt spid="14"/>
                                        </p:tgtEl>
                                      </p:cBhvr>
                                    </p:animEffect>
                                  </p:childTnLst>
                                </p:cTn>
                              </p:par>
                              <p:par>
                                <p:cTn id="32" presetID="18" presetClass="entr" presetSubtype="3"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strips(upRight)">
                                      <p:cBhvr>
                                        <p:cTn id="34" dur="3000"/>
                                        <p:tgtEl>
                                          <p:spTgt spid="15"/>
                                        </p:tgtEl>
                                      </p:cBhvr>
                                    </p:animEffect>
                                  </p:childTnLst>
                                </p:cTn>
                              </p:par>
                              <p:par>
                                <p:cTn id="35" presetID="18" presetClass="entr" presetSubtype="9"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strips(upLeft)">
                                      <p:cBhvr>
                                        <p:cTn id="37" dur="3000"/>
                                        <p:tgtEl>
                                          <p:spTgt spid="16"/>
                                        </p:tgtEl>
                                      </p:cBhvr>
                                    </p:animEffect>
                                  </p:childTnLst>
                                </p:cTn>
                              </p:par>
                              <p:par>
                                <p:cTn id="38" presetID="8" presetClass="emph" presetSubtype="0" fill="hold" grpId="1" nodeType="withEffect">
                                  <p:stCondLst>
                                    <p:cond delay="0"/>
                                  </p:stCondLst>
                                  <p:childTnLst>
                                    <p:animRot by="-21600000">
                                      <p:cBhvr>
                                        <p:cTn id="39" dur="3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10"/>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2"/>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4"/>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6"/>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3"/>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5"/>
                                        </p:tgtEl>
                                        <p:attrNameLst>
                                          <p:attrName>r</p:attrName>
                                        </p:attrNameLst>
                                      </p:cBhvr>
                                    </p:animRot>
                                  </p:childTnLst>
                                </p:cTn>
                              </p:par>
                            </p:childTnLst>
                          </p:cTn>
                        </p:par>
                        <p:par>
                          <p:cTn id="58" fill="hold">
                            <p:stCondLst>
                              <p:cond delay="3000"/>
                            </p:stCondLst>
                            <p:childTnLst>
                              <p:par>
                                <p:cTn id="59" presetID="2" presetClass="exit" presetSubtype="2" fill="hold" grpId="2" nodeType="afterEffect">
                                  <p:stCondLst>
                                    <p:cond delay="0"/>
                                  </p:stCondLst>
                                  <p:childTnLst>
                                    <p:anim calcmode="lin" valueType="num">
                                      <p:cBhvr additive="base">
                                        <p:cTn id="60" dur="3000"/>
                                        <p:tgtEl>
                                          <p:spTgt spid="8"/>
                                        </p:tgtEl>
                                        <p:attrNameLst>
                                          <p:attrName>ppt_x</p:attrName>
                                        </p:attrNameLst>
                                      </p:cBhvr>
                                      <p:tavLst>
                                        <p:tav tm="0">
                                          <p:val>
                                            <p:strVal val="ppt_x"/>
                                          </p:val>
                                        </p:tav>
                                        <p:tav tm="100000">
                                          <p:val>
                                            <p:strVal val="1+ppt_w/2"/>
                                          </p:val>
                                        </p:tav>
                                      </p:tavLst>
                                    </p:anim>
                                    <p:anim calcmode="lin" valueType="num">
                                      <p:cBhvr additive="base">
                                        <p:cTn id="61" dur="3000"/>
                                        <p:tgtEl>
                                          <p:spTgt spid="8"/>
                                        </p:tgtEl>
                                        <p:attrNameLst>
                                          <p:attrName>ppt_y</p:attrName>
                                        </p:attrNameLst>
                                      </p:cBhvr>
                                      <p:tavLst>
                                        <p:tav tm="0">
                                          <p:val>
                                            <p:strVal val="ppt_y"/>
                                          </p:val>
                                        </p:tav>
                                        <p:tav tm="100000">
                                          <p:val>
                                            <p:strVal val="ppt_y"/>
                                          </p:val>
                                        </p:tav>
                                      </p:tavLst>
                                    </p:anim>
                                    <p:set>
                                      <p:cBhvr>
                                        <p:cTn id="62" dur="1" fill="hold">
                                          <p:stCondLst>
                                            <p:cond delay="2999"/>
                                          </p:stCondLst>
                                        </p:cTn>
                                        <p:tgtEl>
                                          <p:spTgt spid="8"/>
                                        </p:tgtEl>
                                        <p:attrNameLst>
                                          <p:attrName>style.visibility</p:attrName>
                                        </p:attrNameLst>
                                      </p:cBhvr>
                                      <p:to>
                                        <p:strVal val="hidden"/>
                                      </p:to>
                                    </p:set>
                                  </p:childTnLst>
                                </p:cTn>
                              </p:par>
                              <p:par>
                                <p:cTn id="63" presetID="2" presetClass="exit" presetSubtype="2" fill="hold" grpId="2" nodeType="withEffect">
                                  <p:stCondLst>
                                    <p:cond delay="0"/>
                                  </p:stCondLst>
                                  <p:childTnLst>
                                    <p:anim calcmode="lin" valueType="num">
                                      <p:cBhvr additive="base">
                                        <p:cTn id="64" dur="3000"/>
                                        <p:tgtEl>
                                          <p:spTgt spid="10"/>
                                        </p:tgtEl>
                                        <p:attrNameLst>
                                          <p:attrName>ppt_x</p:attrName>
                                        </p:attrNameLst>
                                      </p:cBhvr>
                                      <p:tavLst>
                                        <p:tav tm="0">
                                          <p:val>
                                            <p:strVal val="ppt_x"/>
                                          </p:val>
                                        </p:tav>
                                        <p:tav tm="100000">
                                          <p:val>
                                            <p:strVal val="1+ppt_w/2"/>
                                          </p:val>
                                        </p:tav>
                                      </p:tavLst>
                                    </p:anim>
                                    <p:anim calcmode="lin" valueType="num">
                                      <p:cBhvr additive="base">
                                        <p:cTn id="65" dur="3000"/>
                                        <p:tgtEl>
                                          <p:spTgt spid="10"/>
                                        </p:tgtEl>
                                        <p:attrNameLst>
                                          <p:attrName>ppt_y</p:attrName>
                                        </p:attrNameLst>
                                      </p:cBhvr>
                                      <p:tavLst>
                                        <p:tav tm="0">
                                          <p:val>
                                            <p:strVal val="ppt_y"/>
                                          </p:val>
                                        </p:tav>
                                        <p:tav tm="100000">
                                          <p:val>
                                            <p:strVal val="ppt_y"/>
                                          </p:val>
                                        </p:tav>
                                      </p:tavLst>
                                    </p:anim>
                                    <p:set>
                                      <p:cBhvr>
                                        <p:cTn id="66" dur="1" fill="hold">
                                          <p:stCondLst>
                                            <p:cond delay="2999"/>
                                          </p:stCondLst>
                                        </p:cTn>
                                        <p:tgtEl>
                                          <p:spTgt spid="10"/>
                                        </p:tgtEl>
                                        <p:attrNameLst>
                                          <p:attrName>style.visibility</p:attrName>
                                        </p:attrNameLst>
                                      </p:cBhvr>
                                      <p:to>
                                        <p:strVal val="hidden"/>
                                      </p:to>
                                    </p:set>
                                  </p:childTnLst>
                                </p:cTn>
                              </p:par>
                              <p:par>
                                <p:cTn id="67" presetID="2" presetClass="exit" presetSubtype="2" fill="hold" grpId="2" nodeType="withEffect">
                                  <p:stCondLst>
                                    <p:cond delay="0"/>
                                  </p:stCondLst>
                                  <p:childTnLst>
                                    <p:anim calcmode="lin" valueType="num">
                                      <p:cBhvr additive="base">
                                        <p:cTn id="68" dur="3000"/>
                                        <p:tgtEl>
                                          <p:spTgt spid="12"/>
                                        </p:tgtEl>
                                        <p:attrNameLst>
                                          <p:attrName>ppt_x</p:attrName>
                                        </p:attrNameLst>
                                      </p:cBhvr>
                                      <p:tavLst>
                                        <p:tav tm="0">
                                          <p:val>
                                            <p:strVal val="ppt_x"/>
                                          </p:val>
                                        </p:tav>
                                        <p:tav tm="100000">
                                          <p:val>
                                            <p:strVal val="1+ppt_w/2"/>
                                          </p:val>
                                        </p:tav>
                                      </p:tavLst>
                                    </p:anim>
                                    <p:anim calcmode="lin" valueType="num">
                                      <p:cBhvr additive="base">
                                        <p:cTn id="69" dur="3000"/>
                                        <p:tgtEl>
                                          <p:spTgt spid="12"/>
                                        </p:tgtEl>
                                        <p:attrNameLst>
                                          <p:attrName>ppt_y</p:attrName>
                                        </p:attrNameLst>
                                      </p:cBhvr>
                                      <p:tavLst>
                                        <p:tav tm="0">
                                          <p:val>
                                            <p:strVal val="ppt_y"/>
                                          </p:val>
                                        </p:tav>
                                        <p:tav tm="100000">
                                          <p:val>
                                            <p:strVal val="ppt_y"/>
                                          </p:val>
                                        </p:tav>
                                      </p:tavLst>
                                    </p:anim>
                                    <p:set>
                                      <p:cBhvr>
                                        <p:cTn id="70" dur="1" fill="hold">
                                          <p:stCondLst>
                                            <p:cond delay="2999"/>
                                          </p:stCondLst>
                                        </p:cTn>
                                        <p:tgtEl>
                                          <p:spTgt spid="12"/>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3000"/>
                                        <p:tgtEl>
                                          <p:spTgt spid="14"/>
                                        </p:tgtEl>
                                        <p:attrNameLst>
                                          <p:attrName>ppt_x</p:attrName>
                                        </p:attrNameLst>
                                      </p:cBhvr>
                                      <p:tavLst>
                                        <p:tav tm="0">
                                          <p:val>
                                            <p:strVal val="ppt_x"/>
                                          </p:val>
                                        </p:tav>
                                        <p:tav tm="100000">
                                          <p:val>
                                            <p:strVal val="1+ppt_w/2"/>
                                          </p:val>
                                        </p:tav>
                                      </p:tavLst>
                                    </p:anim>
                                    <p:anim calcmode="lin" valueType="num">
                                      <p:cBhvr additive="base">
                                        <p:cTn id="73" dur="3000"/>
                                        <p:tgtEl>
                                          <p:spTgt spid="14"/>
                                        </p:tgtEl>
                                        <p:attrNameLst>
                                          <p:attrName>ppt_y</p:attrName>
                                        </p:attrNameLst>
                                      </p:cBhvr>
                                      <p:tavLst>
                                        <p:tav tm="0">
                                          <p:val>
                                            <p:strVal val="ppt_y"/>
                                          </p:val>
                                        </p:tav>
                                        <p:tav tm="100000">
                                          <p:val>
                                            <p:strVal val="ppt_y"/>
                                          </p:val>
                                        </p:tav>
                                      </p:tavLst>
                                    </p:anim>
                                    <p:set>
                                      <p:cBhvr>
                                        <p:cTn id="74" dur="1" fill="hold">
                                          <p:stCondLst>
                                            <p:cond delay="2999"/>
                                          </p:stCondLst>
                                        </p:cTn>
                                        <p:tgtEl>
                                          <p:spTgt spid="14"/>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3000"/>
                                        <p:tgtEl>
                                          <p:spTgt spid="16"/>
                                        </p:tgtEl>
                                        <p:attrNameLst>
                                          <p:attrName>ppt_x</p:attrName>
                                        </p:attrNameLst>
                                      </p:cBhvr>
                                      <p:tavLst>
                                        <p:tav tm="0">
                                          <p:val>
                                            <p:strVal val="ppt_x"/>
                                          </p:val>
                                        </p:tav>
                                        <p:tav tm="100000">
                                          <p:val>
                                            <p:strVal val="1+ppt_w/2"/>
                                          </p:val>
                                        </p:tav>
                                      </p:tavLst>
                                    </p:anim>
                                    <p:anim calcmode="lin" valueType="num">
                                      <p:cBhvr additive="base">
                                        <p:cTn id="77" dur="3000"/>
                                        <p:tgtEl>
                                          <p:spTgt spid="16"/>
                                        </p:tgtEl>
                                        <p:attrNameLst>
                                          <p:attrName>ppt_y</p:attrName>
                                        </p:attrNameLst>
                                      </p:cBhvr>
                                      <p:tavLst>
                                        <p:tav tm="0">
                                          <p:val>
                                            <p:strVal val="ppt_y"/>
                                          </p:val>
                                        </p:tav>
                                        <p:tav tm="100000">
                                          <p:val>
                                            <p:strVal val="ppt_y"/>
                                          </p:val>
                                        </p:tav>
                                      </p:tavLst>
                                    </p:anim>
                                    <p:set>
                                      <p:cBhvr>
                                        <p:cTn id="78" dur="1" fill="hold">
                                          <p:stCondLst>
                                            <p:cond delay="2999"/>
                                          </p:stCondLst>
                                        </p:cTn>
                                        <p:tgtEl>
                                          <p:spTgt spid="16"/>
                                        </p:tgtEl>
                                        <p:attrNameLst>
                                          <p:attrName>style.visibility</p:attrName>
                                        </p:attrNameLst>
                                      </p:cBhvr>
                                      <p:to>
                                        <p:strVal val="hidden"/>
                                      </p:to>
                                    </p:set>
                                  </p:childTnLst>
                                </p:cTn>
                              </p:par>
                              <p:par>
                                <p:cTn id="79" presetID="19" presetClass="exit" presetSubtype="5" fill="hold" grpId="3" nodeType="withEffect">
                                  <p:stCondLst>
                                    <p:cond delay="0"/>
                                  </p:stCondLst>
                                  <p:childTnLst>
                                    <p:anim calcmode="lin" valueType="num">
                                      <p:cBhvr>
                                        <p:cTn id="80" dur="3000"/>
                                        <p:tgtEl>
                                          <p:spTgt spid="8"/>
                                        </p:tgtEl>
                                        <p:attrNameLst>
                                          <p:attrName>ppt_w</p:attrName>
                                        </p:attrNameLst>
                                      </p:cBhvr>
                                      <p:tavLst>
                                        <p:tav tm="0">
                                          <p:val>
                                            <p:strVal val="ppt_w"/>
                                          </p:val>
                                        </p:tav>
                                        <p:tav tm="100000">
                                          <p:val>
                                            <p:strVal val="ppt_w"/>
                                          </p:val>
                                        </p:tav>
                                      </p:tavLst>
                                    </p:anim>
                                    <p:anim calcmode="lin" valueType="num">
                                      <p:cBhvr>
                                        <p:cTn id="8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 dur="1" fill="hold">
                                          <p:stCondLst>
                                            <p:cond delay="2999"/>
                                          </p:stCondLst>
                                        </p:cTn>
                                        <p:tgtEl>
                                          <p:spTgt spid="8"/>
                                        </p:tgtEl>
                                        <p:attrNameLst>
                                          <p:attrName>style.visibility</p:attrName>
                                        </p:attrNameLst>
                                      </p:cBhvr>
                                      <p:to>
                                        <p:strVal val="hidden"/>
                                      </p:to>
                                    </p:set>
                                  </p:childTnLst>
                                </p:cTn>
                              </p:par>
                              <p:par>
                                <p:cTn id="83" presetID="19" presetClass="exit" presetSubtype="5" fill="hold" grpId="3" nodeType="withEffect">
                                  <p:stCondLst>
                                    <p:cond delay="0"/>
                                  </p:stCondLst>
                                  <p:childTnLst>
                                    <p:anim calcmode="lin" valueType="num">
                                      <p:cBhvr>
                                        <p:cTn id="84" dur="3000"/>
                                        <p:tgtEl>
                                          <p:spTgt spid="10"/>
                                        </p:tgtEl>
                                        <p:attrNameLst>
                                          <p:attrName>ppt_w</p:attrName>
                                        </p:attrNameLst>
                                      </p:cBhvr>
                                      <p:tavLst>
                                        <p:tav tm="0">
                                          <p:val>
                                            <p:strVal val="ppt_w"/>
                                          </p:val>
                                        </p:tav>
                                        <p:tav tm="100000">
                                          <p:val>
                                            <p:strVal val="ppt_w"/>
                                          </p:val>
                                        </p:tav>
                                      </p:tavLst>
                                    </p:anim>
                                    <p:anim calcmode="lin" valueType="num">
                                      <p:cBhvr>
                                        <p:cTn id="85"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 dur="1" fill="hold">
                                          <p:stCondLst>
                                            <p:cond delay="2999"/>
                                          </p:stCondLst>
                                        </p:cTn>
                                        <p:tgtEl>
                                          <p:spTgt spid="10"/>
                                        </p:tgtEl>
                                        <p:attrNameLst>
                                          <p:attrName>style.visibility</p:attrName>
                                        </p:attrNameLst>
                                      </p:cBhvr>
                                      <p:to>
                                        <p:strVal val="hidden"/>
                                      </p:to>
                                    </p:set>
                                  </p:childTnLst>
                                </p:cTn>
                              </p:par>
                              <p:par>
                                <p:cTn id="87" presetID="19" presetClass="exit" presetSubtype="5" fill="hold" grpId="3" nodeType="withEffect">
                                  <p:stCondLst>
                                    <p:cond delay="0"/>
                                  </p:stCondLst>
                                  <p:childTnLst>
                                    <p:anim calcmode="lin" valueType="num">
                                      <p:cBhvr>
                                        <p:cTn id="88" dur="3000"/>
                                        <p:tgtEl>
                                          <p:spTgt spid="12"/>
                                        </p:tgtEl>
                                        <p:attrNameLst>
                                          <p:attrName>ppt_w</p:attrName>
                                        </p:attrNameLst>
                                      </p:cBhvr>
                                      <p:tavLst>
                                        <p:tav tm="0">
                                          <p:val>
                                            <p:strVal val="ppt_w"/>
                                          </p:val>
                                        </p:tav>
                                        <p:tav tm="100000">
                                          <p:val>
                                            <p:strVal val="ppt_w"/>
                                          </p:val>
                                        </p:tav>
                                      </p:tavLst>
                                    </p:anim>
                                    <p:anim calcmode="lin" valueType="num">
                                      <p:cBhvr>
                                        <p:cTn id="89"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 dur="1" fill="hold">
                                          <p:stCondLst>
                                            <p:cond delay="2999"/>
                                          </p:stCondLst>
                                        </p:cTn>
                                        <p:tgtEl>
                                          <p:spTgt spid="12"/>
                                        </p:tgtEl>
                                        <p:attrNameLst>
                                          <p:attrName>style.visibility</p:attrName>
                                        </p:attrNameLst>
                                      </p:cBhvr>
                                      <p:to>
                                        <p:strVal val="hidden"/>
                                      </p:to>
                                    </p:set>
                                  </p:childTnLst>
                                </p:cTn>
                              </p:par>
                              <p:par>
                                <p:cTn id="91" presetID="19" presetClass="exit" presetSubtype="5" fill="hold" grpId="3" nodeType="withEffect">
                                  <p:stCondLst>
                                    <p:cond delay="0"/>
                                  </p:stCondLst>
                                  <p:childTnLst>
                                    <p:anim calcmode="lin" valueType="num">
                                      <p:cBhvr>
                                        <p:cTn id="92" dur="3000"/>
                                        <p:tgtEl>
                                          <p:spTgt spid="14"/>
                                        </p:tgtEl>
                                        <p:attrNameLst>
                                          <p:attrName>ppt_w</p:attrName>
                                        </p:attrNameLst>
                                      </p:cBhvr>
                                      <p:tavLst>
                                        <p:tav tm="0">
                                          <p:val>
                                            <p:strVal val="ppt_w"/>
                                          </p:val>
                                        </p:tav>
                                        <p:tav tm="100000">
                                          <p:val>
                                            <p:strVal val="ppt_w"/>
                                          </p:val>
                                        </p:tav>
                                      </p:tavLst>
                                    </p:anim>
                                    <p:anim calcmode="lin" valueType="num">
                                      <p:cBhvr>
                                        <p:cTn id="93"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 dur="1" fill="hold">
                                          <p:stCondLst>
                                            <p:cond delay="2999"/>
                                          </p:stCondLst>
                                        </p:cTn>
                                        <p:tgtEl>
                                          <p:spTgt spid="14"/>
                                        </p:tgtEl>
                                        <p:attrNameLst>
                                          <p:attrName>style.visibility</p:attrName>
                                        </p:attrNameLst>
                                      </p:cBhvr>
                                      <p:to>
                                        <p:strVal val="hidden"/>
                                      </p:to>
                                    </p:set>
                                  </p:childTnLst>
                                </p:cTn>
                              </p:par>
                              <p:par>
                                <p:cTn id="95" presetID="19" presetClass="exit" presetSubtype="5" fill="hold" grpId="3" nodeType="withEffect">
                                  <p:stCondLst>
                                    <p:cond delay="0"/>
                                  </p:stCondLst>
                                  <p:childTnLst>
                                    <p:anim calcmode="lin" valueType="num">
                                      <p:cBhvr>
                                        <p:cTn id="96" dur="3000"/>
                                        <p:tgtEl>
                                          <p:spTgt spid="16"/>
                                        </p:tgtEl>
                                        <p:attrNameLst>
                                          <p:attrName>ppt_w</p:attrName>
                                        </p:attrNameLst>
                                      </p:cBhvr>
                                      <p:tavLst>
                                        <p:tav tm="0">
                                          <p:val>
                                            <p:strVal val="ppt_w"/>
                                          </p:val>
                                        </p:tav>
                                        <p:tav tm="100000">
                                          <p:val>
                                            <p:strVal val="ppt_w"/>
                                          </p:val>
                                        </p:tav>
                                      </p:tavLst>
                                    </p:anim>
                                    <p:anim calcmode="lin" valueType="num">
                                      <p:cBhvr>
                                        <p:cTn id="97"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8" dur="1" fill="hold">
                                          <p:stCondLst>
                                            <p:cond delay="2999"/>
                                          </p:stCondLst>
                                        </p:cTn>
                                        <p:tgtEl>
                                          <p:spTgt spid="16"/>
                                        </p:tgtEl>
                                        <p:attrNameLst>
                                          <p:attrName>style.visibility</p:attrName>
                                        </p:attrNameLst>
                                      </p:cBhvr>
                                      <p:to>
                                        <p:strVal val="hidden"/>
                                      </p:to>
                                    </p:set>
                                  </p:childTnLst>
                                </p:cTn>
                              </p:par>
                              <p:par>
                                <p:cTn id="99" presetID="2" presetClass="exit" presetSubtype="8" fill="hold" grpId="2" nodeType="withEffect">
                                  <p:stCondLst>
                                    <p:cond delay="0"/>
                                  </p:stCondLst>
                                  <p:childTnLst>
                                    <p:anim calcmode="lin" valueType="num">
                                      <p:cBhvr additive="base">
                                        <p:cTn id="100" dur="3000"/>
                                        <p:tgtEl>
                                          <p:spTgt spid="7"/>
                                        </p:tgtEl>
                                        <p:attrNameLst>
                                          <p:attrName>ppt_x</p:attrName>
                                        </p:attrNameLst>
                                      </p:cBhvr>
                                      <p:tavLst>
                                        <p:tav tm="0">
                                          <p:val>
                                            <p:strVal val="ppt_x"/>
                                          </p:val>
                                        </p:tav>
                                        <p:tav tm="100000">
                                          <p:val>
                                            <p:strVal val="0-ppt_w/2"/>
                                          </p:val>
                                        </p:tav>
                                      </p:tavLst>
                                    </p:anim>
                                    <p:anim calcmode="lin" valueType="num">
                                      <p:cBhvr additive="base">
                                        <p:cTn id="101" dur="3000"/>
                                        <p:tgtEl>
                                          <p:spTgt spid="7"/>
                                        </p:tgtEl>
                                        <p:attrNameLst>
                                          <p:attrName>ppt_y</p:attrName>
                                        </p:attrNameLst>
                                      </p:cBhvr>
                                      <p:tavLst>
                                        <p:tav tm="0">
                                          <p:val>
                                            <p:strVal val="ppt_y"/>
                                          </p:val>
                                        </p:tav>
                                        <p:tav tm="100000">
                                          <p:val>
                                            <p:strVal val="ppt_y"/>
                                          </p:val>
                                        </p:tav>
                                      </p:tavLst>
                                    </p:anim>
                                    <p:set>
                                      <p:cBhvr>
                                        <p:cTn id="102" dur="1" fill="hold">
                                          <p:stCondLst>
                                            <p:cond delay="2999"/>
                                          </p:stCondLst>
                                        </p:cTn>
                                        <p:tgtEl>
                                          <p:spTgt spid="7"/>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3000"/>
                                        <p:tgtEl>
                                          <p:spTgt spid="9"/>
                                        </p:tgtEl>
                                        <p:attrNameLst>
                                          <p:attrName>ppt_x</p:attrName>
                                        </p:attrNameLst>
                                      </p:cBhvr>
                                      <p:tavLst>
                                        <p:tav tm="0">
                                          <p:val>
                                            <p:strVal val="ppt_x"/>
                                          </p:val>
                                        </p:tav>
                                        <p:tav tm="100000">
                                          <p:val>
                                            <p:strVal val="0-ppt_w/2"/>
                                          </p:val>
                                        </p:tav>
                                      </p:tavLst>
                                    </p:anim>
                                    <p:anim calcmode="lin" valueType="num">
                                      <p:cBhvr additive="base">
                                        <p:cTn id="105" dur="3000"/>
                                        <p:tgtEl>
                                          <p:spTgt spid="9"/>
                                        </p:tgtEl>
                                        <p:attrNameLst>
                                          <p:attrName>ppt_y</p:attrName>
                                        </p:attrNameLst>
                                      </p:cBhvr>
                                      <p:tavLst>
                                        <p:tav tm="0">
                                          <p:val>
                                            <p:strVal val="ppt_y"/>
                                          </p:val>
                                        </p:tav>
                                        <p:tav tm="100000">
                                          <p:val>
                                            <p:strVal val="ppt_y"/>
                                          </p:val>
                                        </p:tav>
                                      </p:tavLst>
                                    </p:anim>
                                    <p:set>
                                      <p:cBhvr>
                                        <p:cTn id="106" dur="1" fill="hold">
                                          <p:stCondLst>
                                            <p:cond delay="2999"/>
                                          </p:stCondLst>
                                        </p:cTn>
                                        <p:tgtEl>
                                          <p:spTgt spid="9"/>
                                        </p:tgtEl>
                                        <p:attrNameLst>
                                          <p:attrName>style.visibility</p:attrName>
                                        </p:attrNameLst>
                                      </p:cBhvr>
                                      <p:to>
                                        <p:strVal val="hidden"/>
                                      </p:to>
                                    </p:set>
                                  </p:childTnLst>
                                </p:cTn>
                              </p:par>
                              <p:par>
                                <p:cTn id="107" presetID="2" presetClass="exit" presetSubtype="8" fill="hold" grpId="2" nodeType="withEffect">
                                  <p:stCondLst>
                                    <p:cond delay="0"/>
                                  </p:stCondLst>
                                  <p:childTnLst>
                                    <p:anim calcmode="lin" valueType="num">
                                      <p:cBhvr additive="base">
                                        <p:cTn id="108" dur="3000"/>
                                        <p:tgtEl>
                                          <p:spTgt spid="11"/>
                                        </p:tgtEl>
                                        <p:attrNameLst>
                                          <p:attrName>ppt_x</p:attrName>
                                        </p:attrNameLst>
                                      </p:cBhvr>
                                      <p:tavLst>
                                        <p:tav tm="0">
                                          <p:val>
                                            <p:strVal val="ppt_x"/>
                                          </p:val>
                                        </p:tav>
                                        <p:tav tm="100000">
                                          <p:val>
                                            <p:strVal val="0-ppt_w/2"/>
                                          </p:val>
                                        </p:tav>
                                      </p:tavLst>
                                    </p:anim>
                                    <p:anim calcmode="lin" valueType="num">
                                      <p:cBhvr additive="base">
                                        <p:cTn id="109" dur="3000"/>
                                        <p:tgtEl>
                                          <p:spTgt spid="11"/>
                                        </p:tgtEl>
                                        <p:attrNameLst>
                                          <p:attrName>ppt_y</p:attrName>
                                        </p:attrNameLst>
                                      </p:cBhvr>
                                      <p:tavLst>
                                        <p:tav tm="0">
                                          <p:val>
                                            <p:strVal val="ppt_y"/>
                                          </p:val>
                                        </p:tav>
                                        <p:tav tm="100000">
                                          <p:val>
                                            <p:strVal val="ppt_y"/>
                                          </p:val>
                                        </p:tav>
                                      </p:tavLst>
                                    </p:anim>
                                    <p:set>
                                      <p:cBhvr>
                                        <p:cTn id="110" dur="1" fill="hold">
                                          <p:stCondLst>
                                            <p:cond delay="2999"/>
                                          </p:stCondLst>
                                        </p:cTn>
                                        <p:tgtEl>
                                          <p:spTgt spid="11"/>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3000"/>
                                        <p:tgtEl>
                                          <p:spTgt spid="13"/>
                                        </p:tgtEl>
                                        <p:attrNameLst>
                                          <p:attrName>ppt_x</p:attrName>
                                        </p:attrNameLst>
                                      </p:cBhvr>
                                      <p:tavLst>
                                        <p:tav tm="0">
                                          <p:val>
                                            <p:strVal val="ppt_x"/>
                                          </p:val>
                                        </p:tav>
                                        <p:tav tm="100000">
                                          <p:val>
                                            <p:strVal val="0-ppt_w/2"/>
                                          </p:val>
                                        </p:tav>
                                      </p:tavLst>
                                    </p:anim>
                                    <p:anim calcmode="lin" valueType="num">
                                      <p:cBhvr additive="base">
                                        <p:cTn id="113" dur="3000"/>
                                        <p:tgtEl>
                                          <p:spTgt spid="13"/>
                                        </p:tgtEl>
                                        <p:attrNameLst>
                                          <p:attrName>ppt_y</p:attrName>
                                        </p:attrNameLst>
                                      </p:cBhvr>
                                      <p:tavLst>
                                        <p:tav tm="0">
                                          <p:val>
                                            <p:strVal val="ppt_y"/>
                                          </p:val>
                                        </p:tav>
                                        <p:tav tm="100000">
                                          <p:val>
                                            <p:strVal val="ppt_y"/>
                                          </p:val>
                                        </p:tav>
                                      </p:tavLst>
                                    </p:anim>
                                    <p:set>
                                      <p:cBhvr>
                                        <p:cTn id="114" dur="1" fill="hold">
                                          <p:stCondLst>
                                            <p:cond delay="2999"/>
                                          </p:stCondLst>
                                        </p:cTn>
                                        <p:tgtEl>
                                          <p:spTgt spid="13"/>
                                        </p:tgtEl>
                                        <p:attrNameLst>
                                          <p:attrName>style.visibility</p:attrName>
                                        </p:attrNameLst>
                                      </p:cBhvr>
                                      <p:to>
                                        <p:strVal val="hidden"/>
                                      </p:to>
                                    </p:set>
                                  </p:childTnLst>
                                </p:cTn>
                              </p:par>
                              <p:par>
                                <p:cTn id="115" presetID="2" presetClass="exit" presetSubtype="8" fill="hold" grpId="2" nodeType="withEffect">
                                  <p:stCondLst>
                                    <p:cond delay="0"/>
                                  </p:stCondLst>
                                  <p:childTnLst>
                                    <p:anim calcmode="lin" valueType="num">
                                      <p:cBhvr additive="base">
                                        <p:cTn id="116" dur="3000"/>
                                        <p:tgtEl>
                                          <p:spTgt spid="15"/>
                                        </p:tgtEl>
                                        <p:attrNameLst>
                                          <p:attrName>ppt_x</p:attrName>
                                        </p:attrNameLst>
                                      </p:cBhvr>
                                      <p:tavLst>
                                        <p:tav tm="0">
                                          <p:val>
                                            <p:strVal val="ppt_x"/>
                                          </p:val>
                                        </p:tav>
                                        <p:tav tm="100000">
                                          <p:val>
                                            <p:strVal val="0-ppt_w/2"/>
                                          </p:val>
                                        </p:tav>
                                      </p:tavLst>
                                    </p:anim>
                                    <p:anim calcmode="lin" valueType="num">
                                      <p:cBhvr additive="base">
                                        <p:cTn id="117" dur="3000"/>
                                        <p:tgtEl>
                                          <p:spTgt spid="15"/>
                                        </p:tgtEl>
                                        <p:attrNameLst>
                                          <p:attrName>ppt_y</p:attrName>
                                        </p:attrNameLst>
                                      </p:cBhvr>
                                      <p:tavLst>
                                        <p:tav tm="0">
                                          <p:val>
                                            <p:strVal val="ppt_y"/>
                                          </p:val>
                                        </p:tav>
                                        <p:tav tm="100000">
                                          <p:val>
                                            <p:strVal val="ppt_y"/>
                                          </p:val>
                                        </p:tav>
                                      </p:tavLst>
                                    </p:anim>
                                    <p:set>
                                      <p:cBhvr>
                                        <p:cTn id="118" dur="1" fill="hold">
                                          <p:stCondLst>
                                            <p:cond delay="2999"/>
                                          </p:stCondLst>
                                        </p:cTn>
                                        <p:tgtEl>
                                          <p:spTgt spid="15"/>
                                        </p:tgtEl>
                                        <p:attrNameLst>
                                          <p:attrName>style.visibility</p:attrName>
                                        </p:attrNameLst>
                                      </p:cBhvr>
                                      <p:to>
                                        <p:strVal val="hidden"/>
                                      </p:to>
                                    </p:set>
                                  </p:childTnLst>
                                </p:cTn>
                              </p:par>
                              <p:par>
                                <p:cTn id="119" presetID="19" presetClass="exit" presetSubtype="5" fill="hold" grpId="3" nodeType="withEffect">
                                  <p:stCondLst>
                                    <p:cond delay="0"/>
                                  </p:stCondLst>
                                  <p:childTnLst>
                                    <p:anim calcmode="lin" valueType="num">
                                      <p:cBhvr>
                                        <p:cTn id="120" dur="3000"/>
                                        <p:tgtEl>
                                          <p:spTgt spid="7"/>
                                        </p:tgtEl>
                                        <p:attrNameLst>
                                          <p:attrName>ppt_w</p:attrName>
                                        </p:attrNameLst>
                                      </p:cBhvr>
                                      <p:tavLst>
                                        <p:tav tm="0">
                                          <p:val>
                                            <p:strVal val="ppt_w"/>
                                          </p:val>
                                        </p:tav>
                                        <p:tav tm="100000">
                                          <p:val>
                                            <p:strVal val="ppt_w"/>
                                          </p:val>
                                        </p:tav>
                                      </p:tavLst>
                                    </p:anim>
                                    <p:anim calcmode="lin" valueType="num">
                                      <p:cBhvr>
                                        <p:cTn id="121"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2" dur="1" fill="hold">
                                          <p:stCondLst>
                                            <p:cond delay="2999"/>
                                          </p:stCondLst>
                                        </p:cTn>
                                        <p:tgtEl>
                                          <p:spTgt spid="7"/>
                                        </p:tgtEl>
                                        <p:attrNameLst>
                                          <p:attrName>style.visibility</p:attrName>
                                        </p:attrNameLst>
                                      </p:cBhvr>
                                      <p:to>
                                        <p:strVal val="hidden"/>
                                      </p:to>
                                    </p:set>
                                  </p:childTnLst>
                                </p:cTn>
                              </p:par>
                              <p:par>
                                <p:cTn id="123" presetID="19" presetClass="exit" presetSubtype="5" fill="hold" grpId="3" nodeType="withEffect">
                                  <p:stCondLst>
                                    <p:cond delay="0"/>
                                  </p:stCondLst>
                                  <p:childTnLst>
                                    <p:anim calcmode="lin" valueType="num">
                                      <p:cBhvr>
                                        <p:cTn id="124" dur="3000"/>
                                        <p:tgtEl>
                                          <p:spTgt spid="9"/>
                                        </p:tgtEl>
                                        <p:attrNameLst>
                                          <p:attrName>ppt_w</p:attrName>
                                        </p:attrNameLst>
                                      </p:cBhvr>
                                      <p:tavLst>
                                        <p:tav tm="0">
                                          <p:val>
                                            <p:strVal val="ppt_w"/>
                                          </p:val>
                                        </p:tav>
                                        <p:tav tm="100000">
                                          <p:val>
                                            <p:strVal val="ppt_w"/>
                                          </p:val>
                                        </p:tav>
                                      </p:tavLst>
                                    </p:anim>
                                    <p:anim calcmode="lin" valueType="num">
                                      <p:cBhvr>
                                        <p:cTn id="125"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6" dur="1" fill="hold">
                                          <p:stCondLst>
                                            <p:cond delay="2999"/>
                                          </p:stCondLst>
                                        </p:cTn>
                                        <p:tgtEl>
                                          <p:spTgt spid="9"/>
                                        </p:tgtEl>
                                        <p:attrNameLst>
                                          <p:attrName>style.visibility</p:attrName>
                                        </p:attrNameLst>
                                      </p:cBhvr>
                                      <p:to>
                                        <p:strVal val="hidden"/>
                                      </p:to>
                                    </p:set>
                                  </p:childTnLst>
                                </p:cTn>
                              </p:par>
                              <p:par>
                                <p:cTn id="127" presetID="19" presetClass="exit" presetSubtype="5" fill="hold" grpId="3" nodeType="withEffect">
                                  <p:stCondLst>
                                    <p:cond delay="0"/>
                                  </p:stCondLst>
                                  <p:childTnLst>
                                    <p:anim calcmode="lin" valueType="num">
                                      <p:cBhvr>
                                        <p:cTn id="128" dur="3000"/>
                                        <p:tgtEl>
                                          <p:spTgt spid="11"/>
                                        </p:tgtEl>
                                        <p:attrNameLst>
                                          <p:attrName>ppt_w</p:attrName>
                                        </p:attrNameLst>
                                      </p:cBhvr>
                                      <p:tavLst>
                                        <p:tav tm="0">
                                          <p:val>
                                            <p:strVal val="ppt_w"/>
                                          </p:val>
                                        </p:tav>
                                        <p:tav tm="100000">
                                          <p:val>
                                            <p:strVal val="ppt_w"/>
                                          </p:val>
                                        </p:tav>
                                      </p:tavLst>
                                    </p:anim>
                                    <p:anim calcmode="lin" valueType="num">
                                      <p:cBhvr>
                                        <p:cTn id="129"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0" dur="1" fill="hold">
                                          <p:stCondLst>
                                            <p:cond delay="2999"/>
                                          </p:stCondLst>
                                        </p:cTn>
                                        <p:tgtEl>
                                          <p:spTgt spid="11"/>
                                        </p:tgtEl>
                                        <p:attrNameLst>
                                          <p:attrName>style.visibility</p:attrName>
                                        </p:attrNameLst>
                                      </p:cBhvr>
                                      <p:to>
                                        <p:strVal val="hidden"/>
                                      </p:to>
                                    </p:set>
                                  </p:childTnLst>
                                </p:cTn>
                              </p:par>
                              <p:par>
                                <p:cTn id="131" presetID="19" presetClass="exit" presetSubtype="5" fill="hold" grpId="3" nodeType="withEffect">
                                  <p:stCondLst>
                                    <p:cond delay="0"/>
                                  </p:stCondLst>
                                  <p:childTnLst>
                                    <p:anim calcmode="lin" valueType="num">
                                      <p:cBhvr>
                                        <p:cTn id="132" dur="3000"/>
                                        <p:tgtEl>
                                          <p:spTgt spid="13"/>
                                        </p:tgtEl>
                                        <p:attrNameLst>
                                          <p:attrName>ppt_w</p:attrName>
                                        </p:attrNameLst>
                                      </p:cBhvr>
                                      <p:tavLst>
                                        <p:tav tm="0">
                                          <p:val>
                                            <p:strVal val="ppt_w"/>
                                          </p:val>
                                        </p:tav>
                                        <p:tav tm="100000">
                                          <p:val>
                                            <p:strVal val="ppt_w"/>
                                          </p:val>
                                        </p:tav>
                                      </p:tavLst>
                                    </p:anim>
                                    <p:anim calcmode="lin" valueType="num">
                                      <p:cBhvr>
                                        <p:cTn id="133"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4" dur="1" fill="hold">
                                          <p:stCondLst>
                                            <p:cond delay="2999"/>
                                          </p:stCondLst>
                                        </p:cTn>
                                        <p:tgtEl>
                                          <p:spTgt spid="13"/>
                                        </p:tgtEl>
                                        <p:attrNameLst>
                                          <p:attrName>style.visibility</p:attrName>
                                        </p:attrNameLst>
                                      </p:cBhvr>
                                      <p:to>
                                        <p:strVal val="hidden"/>
                                      </p:to>
                                    </p:set>
                                  </p:childTnLst>
                                </p:cTn>
                              </p:par>
                              <p:par>
                                <p:cTn id="135" presetID="19" presetClass="exit" presetSubtype="5" fill="hold" grpId="3" nodeType="withEffect">
                                  <p:stCondLst>
                                    <p:cond delay="0"/>
                                  </p:stCondLst>
                                  <p:childTnLst>
                                    <p:anim calcmode="lin" valueType="num">
                                      <p:cBhvr>
                                        <p:cTn id="136" dur="3000"/>
                                        <p:tgtEl>
                                          <p:spTgt spid="15"/>
                                        </p:tgtEl>
                                        <p:attrNameLst>
                                          <p:attrName>ppt_w</p:attrName>
                                        </p:attrNameLst>
                                      </p:cBhvr>
                                      <p:tavLst>
                                        <p:tav tm="0">
                                          <p:val>
                                            <p:strVal val="ppt_w"/>
                                          </p:val>
                                        </p:tav>
                                        <p:tav tm="100000">
                                          <p:val>
                                            <p:strVal val="ppt_w"/>
                                          </p:val>
                                        </p:tav>
                                      </p:tavLst>
                                    </p:anim>
                                    <p:anim calcmode="lin" valueType="num">
                                      <p:cBhvr>
                                        <p:cTn id="137"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8" dur="1" fill="hold">
                                          <p:stCondLst>
                                            <p:cond delay="2999"/>
                                          </p:stCondLst>
                                        </p:cTn>
                                        <p:tgtEl>
                                          <p:spTgt spid="15"/>
                                        </p:tgtEl>
                                        <p:attrNameLst>
                                          <p:attrName>style.visibility</p:attrName>
                                        </p:attrNameLst>
                                      </p:cBhvr>
                                      <p:to>
                                        <p:strVal val="hidden"/>
                                      </p:to>
                                    </p:set>
                                  </p:childTnLst>
                                </p:cTn>
                              </p:par>
                              <p:par>
                                <p:cTn id="139" presetID="23" presetClass="entr" presetSubtype="288" fill="hold" nodeType="withEffect">
                                  <p:stCondLst>
                                    <p:cond delay="0"/>
                                  </p:stCondLst>
                                  <p:childTnLst>
                                    <p:set>
                                      <p:cBhvr>
                                        <p:cTn id="140" dur="1" fill="hold">
                                          <p:stCondLst>
                                            <p:cond delay="0"/>
                                          </p:stCondLst>
                                        </p:cTn>
                                        <p:tgtEl>
                                          <p:spTgt spid="3"/>
                                        </p:tgtEl>
                                        <p:attrNameLst>
                                          <p:attrName>style.visibility</p:attrName>
                                        </p:attrNameLst>
                                      </p:cBhvr>
                                      <p:to>
                                        <p:strVal val="visible"/>
                                      </p:to>
                                    </p:set>
                                    <p:anim calcmode="lin" valueType="num">
                                      <p:cBhvr>
                                        <p:cTn id="141" dur="3000" fill="hold"/>
                                        <p:tgtEl>
                                          <p:spTgt spid="3"/>
                                        </p:tgtEl>
                                        <p:attrNameLst>
                                          <p:attrName>ppt_w</p:attrName>
                                        </p:attrNameLst>
                                      </p:cBhvr>
                                      <p:tavLst>
                                        <p:tav tm="0">
                                          <p:val>
                                            <p:strVal val="4/3*#ppt_w"/>
                                          </p:val>
                                        </p:tav>
                                        <p:tav tm="100000">
                                          <p:val>
                                            <p:strVal val="#ppt_w"/>
                                          </p:val>
                                        </p:tav>
                                      </p:tavLst>
                                    </p:anim>
                                    <p:anim calcmode="lin" valueType="num">
                                      <p:cBhvr>
                                        <p:cTn id="142" dur="3000" fill="hold"/>
                                        <p:tgtEl>
                                          <p:spTgt spid="3"/>
                                        </p:tgtEl>
                                        <p:attrNameLst>
                                          <p:attrName>ppt_h</p:attrName>
                                        </p:attrNameLst>
                                      </p:cBhvr>
                                      <p:tavLst>
                                        <p:tav tm="0">
                                          <p:val>
                                            <p:strVal val="4/3*#ppt_h"/>
                                          </p:val>
                                        </p:tav>
                                        <p:tav tm="100000">
                                          <p:val>
                                            <p:strVal val="#ppt_h"/>
                                          </p:val>
                                        </p:tav>
                                      </p:tavLst>
                                    </p:anim>
                                  </p:childTnLst>
                                </p:cTn>
                              </p:par>
                              <p:par>
                                <p:cTn id="143" presetID="16" presetClass="entr" presetSubtype="37" fill="hold" nodeType="withEffect">
                                  <p:stCondLst>
                                    <p:cond delay="0"/>
                                  </p:stCondLst>
                                  <p:childTnLst>
                                    <p:set>
                                      <p:cBhvr>
                                        <p:cTn id="144" dur="1" fill="hold">
                                          <p:stCondLst>
                                            <p:cond delay="0"/>
                                          </p:stCondLst>
                                        </p:cTn>
                                        <p:tgtEl>
                                          <p:spTgt spid="3"/>
                                        </p:tgtEl>
                                        <p:attrNameLst>
                                          <p:attrName>style.visibility</p:attrName>
                                        </p:attrNameLst>
                                      </p:cBhvr>
                                      <p:to>
                                        <p:strVal val="visible"/>
                                      </p:to>
                                    </p:set>
                                    <p:animEffect transition="in" filter="barn(outVertical)">
                                      <p:cBhvr>
                                        <p:cTn id="145" dur="3000"/>
                                        <p:tgtEl>
                                          <p:spTgt spid="3"/>
                                        </p:tgtEl>
                                      </p:cBhvr>
                                    </p:animEffect>
                                  </p:childTnLst>
                                </p:cTn>
                              </p:par>
                            </p:childTnLst>
                          </p:cTn>
                        </p:par>
                        <p:par>
                          <p:cTn id="146" fill="hold">
                            <p:stCondLst>
                              <p:cond delay="6000"/>
                            </p:stCondLst>
                            <p:childTnLst>
                              <p:par>
                                <p:cTn id="147" presetID="52" presetClass="entr" presetSubtype="0" fill="hold" nodeType="afterEffect">
                                  <p:stCondLst>
                                    <p:cond delay="0"/>
                                  </p:stCondLst>
                                  <p:childTnLst>
                                    <p:set>
                                      <p:cBhvr>
                                        <p:cTn id="148" dur="1" fill="hold">
                                          <p:stCondLst>
                                            <p:cond delay="0"/>
                                          </p:stCondLst>
                                        </p:cTn>
                                        <p:tgtEl>
                                          <p:spTgt spid="71682"/>
                                        </p:tgtEl>
                                        <p:attrNameLst>
                                          <p:attrName>style.visibility</p:attrName>
                                        </p:attrNameLst>
                                      </p:cBhvr>
                                      <p:to>
                                        <p:strVal val="visible"/>
                                      </p:to>
                                    </p:set>
                                    <p:animScale>
                                      <p:cBhvr>
                                        <p:cTn id="149" dur="2000" decel="50000" fill="hold">
                                          <p:stCondLst>
                                            <p:cond delay="0"/>
                                          </p:stCondLst>
                                        </p:cTn>
                                        <p:tgtEl>
                                          <p:spTgt spid="7168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0" dur="2000" decel="50000" fill="hold">
                                          <p:stCondLst>
                                            <p:cond delay="0"/>
                                          </p:stCondLst>
                                        </p:cTn>
                                        <p:tgtEl>
                                          <p:spTgt spid="71682"/>
                                        </p:tgtEl>
                                        <p:attrNameLst>
                                          <p:attrName>ppt_x</p:attrName>
                                          <p:attrName>ppt_y</p:attrName>
                                        </p:attrNameLst>
                                      </p:cBhvr>
                                    </p:animMotion>
                                    <p:animEffect transition="in" filter="fade">
                                      <p:cBhvr>
                                        <p:cTn id="151" dur="2000"/>
                                        <p:tgtEl>
                                          <p:spTgt spid="71682"/>
                                        </p:tgtEl>
                                      </p:cBhvr>
                                    </p:animEffect>
                                  </p:childTnLst>
                                </p:cTn>
                              </p:par>
                            </p:childTnLst>
                          </p:cTn>
                        </p:par>
                        <p:par>
                          <p:cTn id="152" fill="hold">
                            <p:stCondLst>
                              <p:cond delay="8000"/>
                            </p:stCondLst>
                            <p:childTnLst>
                              <p:par>
                                <p:cTn id="153" presetID="52" presetClass="entr" presetSubtype="0" fill="hold" nodeType="afterEffect">
                                  <p:stCondLst>
                                    <p:cond delay="0"/>
                                  </p:stCondLst>
                                  <p:childTnLst>
                                    <p:set>
                                      <p:cBhvr>
                                        <p:cTn id="154" dur="1" fill="hold">
                                          <p:stCondLst>
                                            <p:cond delay="0"/>
                                          </p:stCondLst>
                                        </p:cTn>
                                        <p:tgtEl>
                                          <p:spTgt spid="71684"/>
                                        </p:tgtEl>
                                        <p:attrNameLst>
                                          <p:attrName>style.visibility</p:attrName>
                                        </p:attrNameLst>
                                      </p:cBhvr>
                                      <p:to>
                                        <p:strVal val="visible"/>
                                      </p:to>
                                    </p:set>
                                    <p:animScale>
                                      <p:cBhvr>
                                        <p:cTn id="155" dur="2000" decel="50000" fill="hold">
                                          <p:stCondLst>
                                            <p:cond delay="0"/>
                                          </p:stCondLst>
                                        </p:cTn>
                                        <p:tgtEl>
                                          <p:spTgt spid="7168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6" dur="2000" decel="50000" fill="hold">
                                          <p:stCondLst>
                                            <p:cond delay="0"/>
                                          </p:stCondLst>
                                        </p:cTn>
                                        <p:tgtEl>
                                          <p:spTgt spid="71684"/>
                                        </p:tgtEl>
                                        <p:attrNameLst>
                                          <p:attrName>ppt_x</p:attrName>
                                          <p:attrName>ppt_y</p:attrName>
                                        </p:attrNameLst>
                                      </p:cBhvr>
                                    </p:animMotion>
                                    <p:animEffect transition="in" filter="fade">
                                      <p:cBhvr>
                                        <p:cTn id="157" dur="2000"/>
                                        <p:tgtEl>
                                          <p:spTgt spid="71684"/>
                                        </p:tgtEl>
                                      </p:cBhvr>
                                    </p:animEffect>
                                  </p:childTnLst>
                                </p:cTn>
                              </p:par>
                            </p:childTnLst>
                          </p:cTn>
                        </p:par>
                        <p:par>
                          <p:cTn id="158" fill="hold">
                            <p:stCondLst>
                              <p:cond delay="10000"/>
                            </p:stCondLst>
                            <p:childTnLst>
                              <p:par>
                                <p:cTn id="159" presetID="52" presetClass="entr" presetSubtype="0" fill="hold" nodeType="afterEffect">
                                  <p:stCondLst>
                                    <p:cond delay="0"/>
                                  </p:stCondLst>
                                  <p:childTnLst>
                                    <p:set>
                                      <p:cBhvr>
                                        <p:cTn id="160" dur="1" fill="hold">
                                          <p:stCondLst>
                                            <p:cond delay="0"/>
                                          </p:stCondLst>
                                        </p:cTn>
                                        <p:tgtEl>
                                          <p:spTgt spid="71686"/>
                                        </p:tgtEl>
                                        <p:attrNameLst>
                                          <p:attrName>style.visibility</p:attrName>
                                        </p:attrNameLst>
                                      </p:cBhvr>
                                      <p:to>
                                        <p:strVal val="visible"/>
                                      </p:to>
                                    </p:set>
                                    <p:animScale>
                                      <p:cBhvr>
                                        <p:cTn id="161" dur="2000" decel="50000" fill="hold">
                                          <p:stCondLst>
                                            <p:cond delay="0"/>
                                          </p:stCondLst>
                                        </p:cTn>
                                        <p:tgtEl>
                                          <p:spTgt spid="7168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2" dur="2000" decel="50000" fill="hold">
                                          <p:stCondLst>
                                            <p:cond delay="0"/>
                                          </p:stCondLst>
                                        </p:cTn>
                                        <p:tgtEl>
                                          <p:spTgt spid="71686"/>
                                        </p:tgtEl>
                                        <p:attrNameLst>
                                          <p:attrName>ppt_x</p:attrName>
                                          <p:attrName>ppt_y</p:attrName>
                                        </p:attrNameLst>
                                      </p:cBhvr>
                                    </p:animMotion>
                                    <p:animEffect transition="in" filter="fade">
                                      <p:cBhvr>
                                        <p:cTn id="163" dur="2000"/>
                                        <p:tgtEl>
                                          <p:spTgt spid="71686"/>
                                        </p:tgtEl>
                                      </p:cBhvr>
                                    </p:animEffect>
                                  </p:childTnLst>
                                </p:cTn>
                              </p:par>
                            </p:childTnLst>
                          </p:cTn>
                        </p:par>
                        <p:par>
                          <p:cTn id="164" fill="hold">
                            <p:stCondLst>
                              <p:cond delay="12000"/>
                            </p:stCondLst>
                            <p:childTnLst>
                              <p:par>
                                <p:cTn id="165" presetID="52" presetClass="entr" presetSubtype="0" fill="hold" nodeType="afterEffect">
                                  <p:stCondLst>
                                    <p:cond delay="0"/>
                                  </p:stCondLst>
                                  <p:childTnLst>
                                    <p:set>
                                      <p:cBhvr>
                                        <p:cTn id="166" dur="1" fill="hold">
                                          <p:stCondLst>
                                            <p:cond delay="0"/>
                                          </p:stCondLst>
                                        </p:cTn>
                                        <p:tgtEl>
                                          <p:spTgt spid="71688"/>
                                        </p:tgtEl>
                                        <p:attrNameLst>
                                          <p:attrName>style.visibility</p:attrName>
                                        </p:attrNameLst>
                                      </p:cBhvr>
                                      <p:to>
                                        <p:strVal val="visible"/>
                                      </p:to>
                                    </p:set>
                                    <p:animScale>
                                      <p:cBhvr>
                                        <p:cTn id="167" dur="2000" decel="50000" fill="hold">
                                          <p:stCondLst>
                                            <p:cond delay="0"/>
                                          </p:stCondLst>
                                        </p:cTn>
                                        <p:tgtEl>
                                          <p:spTgt spid="7168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8" dur="2000" decel="50000" fill="hold">
                                          <p:stCondLst>
                                            <p:cond delay="0"/>
                                          </p:stCondLst>
                                        </p:cTn>
                                        <p:tgtEl>
                                          <p:spTgt spid="71688"/>
                                        </p:tgtEl>
                                        <p:attrNameLst>
                                          <p:attrName>ppt_x</p:attrName>
                                          <p:attrName>ppt_y</p:attrName>
                                        </p:attrNameLst>
                                      </p:cBhvr>
                                    </p:animMotion>
                                    <p:animEffect transition="in" filter="fade">
                                      <p:cBhvr>
                                        <p:cTn id="169" dur="2000"/>
                                        <p:tgtEl>
                                          <p:spTgt spid="71688"/>
                                        </p:tgtEl>
                                      </p:cBhvr>
                                    </p:animEffect>
                                  </p:childTnLst>
                                </p:cTn>
                              </p:par>
                            </p:childTnLst>
                          </p:cTn>
                        </p:par>
                        <p:par>
                          <p:cTn id="170" fill="hold">
                            <p:stCondLst>
                              <p:cond delay="14000"/>
                            </p:stCondLst>
                            <p:childTnLst>
                              <p:par>
                                <p:cTn id="171" presetID="12" presetClass="entr" presetSubtype="4" fill="hold" grpId="0" nodeType="after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slide(fromBottom)">
                                      <p:cBhvr>
                                        <p:cTn id="173" dur="2000"/>
                                        <p:tgtEl>
                                          <p:spTgt spid="17"/>
                                        </p:tgtEl>
                                      </p:cBhvr>
                                    </p:animEffect>
                                  </p:childTnLst>
                                </p:cTn>
                              </p:par>
                            </p:childTnLst>
                          </p:cTn>
                        </p:par>
                        <p:par>
                          <p:cTn id="174" fill="hold">
                            <p:stCondLst>
                              <p:cond delay="16000"/>
                            </p:stCondLst>
                            <p:childTnLst>
                              <p:par>
                                <p:cTn id="175" presetID="42" presetClass="entr" presetSubtype="0" fill="hold" nodeType="afterEffect">
                                  <p:stCondLst>
                                    <p:cond delay="0"/>
                                  </p:stCondLst>
                                  <p:childTnLst>
                                    <p:set>
                                      <p:cBhvr>
                                        <p:cTn id="176" dur="1" fill="hold">
                                          <p:stCondLst>
                                            <p:cond delay="0"/>
                                          </p:stCondLst>
                                        </p:cTn>
                                        <p:tgtEl>
                                          <p:spTgt spid="19">
                                            <p:txEl>
                                              <p:pRg st="0" end="0"/>
                                            </p:txEl>
                                          </p:spTgt>
                                        </p:tgtEl>
                                        <p:attrNameLst>
                                          <p:attrName>style.visibility</p:attrName>
                                        </p:attrNameLst>
                                      </p:cBhvr>
                                      <p:to>
                                        <p:strVal val="visible"/>
                                      </p:to>
                                    </p:set>
                                    <p:animEffect transition="in" filter="fade">
                                      <p:cBhvr>
                                        <p:cTn id="177" dur="1000"/>
                                        <p:tgtEl>
                                          <p:spTgt spid="19">
                                            <p:txEl>
                                              <p:pRg st="0" end="0"/>
                                            </p:txEl>
                                          </p:spTgt>
                                        </p:tgtEl>
                                      </p:cBhvr>
                                    </p:animEffect>
                                    <p:anim calcmode="lin" valueType="num">
                                      <p:cBhvr>
                                        <p:cTn id="178" dur="1000" fill="hold"/>
                                        <p:tgtEl>
                                          <p:spTgt spid="19">
                                            <p:txEl>
                                              <p:pRg st="0" end="0"/>
                                            </p:txEl>
                                          </p:spTgt>
                                        </p:tgtEl>
                                        <p:attrNameLst>
                                          <p:attrName>ppt_x</p:attrName>
                                        </p:attrNameLst>
                                      </p:cBhvr>
                                      <p:tavLst>
                                        <p:tav tm="0">
                                          <p:val>
                                            <p:strVal val="#ppt_x"/>
                                          </p:val>
                                        </p:tav>
                                        <p:tav tm="100000">
                                          <p:val>
                                            <p:strVal val="#ppt_x"/>
                                          </p:val>
                                        </p:tav>
                                      </p:tavLst>
                                    </p:anim>
                                    <p:anim calcmode="lin" valueType="num">
                                      <p:cBhvr>
                                        <p:cTn id="179" dur="1000" fill="hold"/>
                                        <p:tgtEl>
                                          <p:spTgt spid="1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155315"/>
          </a:solidFill>
        </p:spPr>
        <p:txBody>
          <a:bodyPr/>
          <a:lstStyle/>
          <a:p>
            <a:endParaRPr lang="es-ES" dirty="0"/>
          </a:p>
        </p:txBody>
      </p:sp>
      <p:pic>
        <p:nvPicPr>
          <p:cNvPr id="3" name="2 Imagen" descr="0(5).jpg"/>
          <p:cNvPicPr>
            <a:picLocks noChangeAspect="1"/>
          </p:cNvPicPr>
          <p:nvPr/>
        </p:nvPicPr>
        <p:blipFill>
          <a:blip r:embed="rId2"/>
          <a:stretch>
            <a:fillRect/>
          </a:stretch>
        </p:blipFill>
        <p:spPr>
          <a:xfrm>
            <a:off x="0" y="0"/>
            <a:ext cx="9144000" cy="6858000"/>
          </a:xfrm>
          <a:prstGeom prst="rect">
            <a:avLst/>
          </a:prstGeom>
        </p:spPr>
      </p:pic>
      <p:sp>
        <p:nvSpPr>
          <p:cNvPr id="28" name="27 Triángulo rectángulo"/>
          <p:cNvSpPr/>
          <p:nvPr/>
        </p:nvSpPr>
        <p:spPr>
          <a:xfrm>
            <a:off x="0" y="4286256"/>
            <a:ext cx="9144000" cy="2571744"/>
          </a:xfrm>
          <a:prstGeom prst="rtTriangle">
            <a:avLst/>
          </a:prstGeom>
          <a:gradFill flip="none" rotWithShape="1">
            <a:gsLst>
              <a:gs pos="15000">
                <a:srgbClr val="0A240A"/>
              </a:gs>
              <a:gs pos="50000">
                <a:srgbClr val="9CB86E"/>
              </a:gs>
              <a:gs pos="100000">
                <a:srgbClr val="156B13"/>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flipH="1" flipV="1">
            <a:off x="0" y="0"/>
            <a:ext cx="9144000" cy="3071810"/>
          </a:xfrm>
          <a:prstGeom prst="rtTriangle">
            <a:avLst/>
          </a:prstGeom>
          <a:gradFill flip="none" rotWithShape="1">
            <a:gsLst>
              <a:gs pos="0">
                <a:srgbClr val="071B07"/>
              </a:gs>
              <a:gs pos="50000">
                <a:srgbClr val="9CB86E"/>
              </a:gs>
              <a:gs pos="100000">
                <a:srgbClr val="156B13"/>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Anillo"/>
          <p:cNvSpPr/>
          <p:nvPr/>
        </p:nvSpPr>
        <p:spPr>
          <a:xfrm>
            <a:off x="0" y="357166"/>
            <a:ext cx="928662" cy="3571900"/>
          </a:xfrm>
          <a:prstGeom prst="donut">
            <a:avLst>
              <a:gd name="adj" fmla="val 18846"/>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428596" y="500042"/>
            <a:ext cx="1071538" cy="3714776"/>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1000100" y="642918"/>
            <a:ext cx="1071538" cy="3714776"/>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1571604" y="857232"/>
            <a:ext cx="1071538" cy="3786214"/>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a:off x="2143108" y="1000108"/>
            <a:ext cx="1071538" cy="3786214"/>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a:off x="2643206" y="1142984"/>
            <a:ext cx="928662" cy="3786214"/>
          </a:xfrm>
          <a:prstGeom prst="donut">
            <a:avLst>
              <a:gd name="adj" fmla="val 18846"/>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a:off x="3071802" y="1357298"/>
            <a:ext cx="1071538" cy="3714776"/>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a:off x="3643306" y="1571612"/>
            <a:ext cx="1071538" cy="3643338"/>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a:off x="4214810" y="1714488"/>
            <a:ext cx="1071538" cy="3714776"/>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a:off x="4786314" y="1857364"/>
            <a:ext cx="1071538" cy="3786214"/>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nillo"/>
          <p:cNvSpPr/>
          <p:nvPr/>
        </p:nvSpPr>
        <p:spPr>
          <a:xfrm>
            <a:off x="5286380" y="2071678"/>
            <a:ext cx="928662" cy="3714776"/>
          </a:xfrm>
          <a:prstGeom prst="donut">
            <a:avLst>
              <a:gd name="adj" fmla="val 18846"/>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nillo"/>
          <p:cNvSpPr/>
          <p:nvPr/>
        </p:nvSpPr>
        <p:spPr>
          <a:xfrm>
            <a:off x="5715008" y="2214554"/>
            <a:ext cx="1071538" cy="3714776"/>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nillo"/>
          <p:cNvSpPr/>
          <p:nvPr/>
        </p:nvSpPr>
        <p:spPr>
          <a:xfrm>
            <a:off x="6286512" y="2357430"/>
            <a:ext cx="1071538" cy="3714776"/>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Anillo"/>
          <p:cNvSpPr/>
          <p:nvPr/>
        </p:nvSpPr>
        <p:spPr>
          <a:xfrm>
            <a:off x="6786578" y="2571744"/>
            <a:ext cx="1071538" cy="3571900"/>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Anillo"/>
          <p:cNvSpPr/>
          <p:nvPr/>
        </p:nvSpPr>
        <p:spPr>
          <a:xfrm>
            <a:off x="7429520" y="2714620"/>
            <a:ext cx="1071538" cy="3643338"/>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Anillo"/>
          <p:cNvSpPr/>
          <p:nvPr/>
        </p:nvSpPr>
        <p:spPr>
          <a:xfrm>
            <a:off x="8001056" y="2857496"/>
            <a:ext cx="928662" cy="3643338"/>
          </a:xfrm>
          <a:prstGeom prst="donut">
            <a:avLst>
              <a:gd name="adj" fmla="val 18846"/>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Anillo"/>
          <p:cNvSpPr/>
          <p:nvPr/>
        </p:nvSpPr>
        <p:spPr>
          <a:xfrm>
            <a:off x="8286776" y="2928934"/>
            <a:ext cx="1071538" cy="3714776"/>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12" presetClass="entr" presetSubtype="2"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slide(fromRight)">
                                      <p:cBhvr>
                                        <p:cTn id="10" dur="3000"/>
                                        <p:tgtEl>
                                          <p:spTgt spid="29"/>
                                        </p:tgtEl>
                                      </p:cBhvr>
                                    </p:animEffect>
                                  </p:childTnLst>
                                </p:cTn>
                              </p:par>
                              <p:par>
                                <p:cTn id="11" presetID="12" presetClass="entr" presetSubtype="8"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slide(fromLeft)">
                                      <p:cBhvr>
                                        <p:cTn id="13" dur="3000"/>
                                        <p:tgtEl>
                                          <p:spTgt spid="28"/>
                                        </p:tgtEl>
                                      </p:cBhvr>
                                    </p:animEffect>
                                  </p:childTnLst>
                                </p:cTn>
                              </p:par>
                              <p:par>
                                <p:cTn id="14" presetID="2" presetClass="entr" presetSubtype="9" fill="hold" grpId="0" nodeType="withEffect">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cBhvr additive="base">
                                        <p:cTn id="16" dur="3000" fill="hold"/>
                                        <p:tgtEl>
                                          <p:spTgt spid="35"/>
                                        </p:tgtEl>
                                        <p:attrNameLst>
                                          <p:attrName>ppt_x</p:attrName>
                                        </p:attrNameLst>
                                      </p:cBhvr>
                                      <p:tavLst>
                                        <p:tav tm="0">
                                          <p:val>
                                            <p:strVal val="0-#ppt_w/2"/>
                                          </p:val>
                                        </p:tav>
                                        <p:tav tm="100000">
                                          <p:val>
                                            <p:strVal val="#ppt_x"/>
                                          </p:val>
                                        </p:tav>
                                      </p:tavLst>
                                    </p:anim>
                                    <p:anim calcmode="lin" valueType="num">
                                      <p:cBhvr additive="base">
                                        <p:cTn id="17" dur="3000" fill="hold"/>
                                        <p:tgtEl>
                                          <p:spTgt spid="35"/>
                                        </p:tgtEl>
                                        <p:attrNameLst>
                                          <p:attrName>ppt_y</p:attrName>
                                        </p:attrNameLst>
                                      </p:cBhvr>
                                      <p:tavLst>
                                        <p:tav tm="0">
                                          <p:val>
                                            <p:strVal val="0-#ppt_h/2"/>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36"/>
                                        </p:tgtEl>
                                        <p:attrNameLst>
                                          <p:attrName>style.visibility</p:attrName>
                                        </p:attrNameLst>
                                      </p:cBhvr>
                                      <p:to>
                                        <p:strVal val="visible"/>
                                      </p:to>
                                    </p:set>
                                    <p:anim calcmode="lin" valueType="num">
                                      <p:cBhvr additive="base">
                                        <p:cTn id="20" dur="3000" fill="hold"/>
                                        <p:tgtEl>
                                          <p:spTgt spid="36"/>
                                        </p:tgtEl>
                                        <p:attrNameLst>
                                          <p:attrName>ppt_x</p:attrName>
                                        </p:attrNameLst>
                                      </p:cBhvr>
                                      <p:tavLst>
                                        <p:tav tm="0">
                                          <p:val>
                                            <p:strVal val="1+#ppt_w/2"/>
                                          </p:val>
                                        </p:tav>
                                        <p:tav tm="100000">
                                          <p:val>
                                            <p:strVal val="#ppt_x"/>
                                          </p:val>
                                        </p:tav>
                                      </p:tavLst>
                                    </p:anim>
                                    <p:anim calcmode="lin" valueType="num">
                                      <p:cBhvr additive="base">
                                        <p:cTn id="21" dur="3000" fill="hold"/>
                                        <p:tgtEl>
                                          <p:spTgt spid="36"/>
                                        </p:tgtEl>
                                        <p:attrNameLst>
                                          <p:attrName>ppt_y</p:attrName>
                                        </p:attrNameLst>
                                      </p:cBhvr>
                                      <p:tavLst>
                                        <p:tav tm="0">
                                          <p:val>
                                            <p:strVal val="1+#ppt_h/2"/>
                                          </p:val>
                                        </p:tav>
                                        <p:tav tm="100000">
                                          <p:val>
                                            <p:strVal val="#ppt_y"/>
                                          </p:val>
                                        </p:tav>
                                      </p:tavLst>
                                    </p:anim>
                                  </p:childTnLst>
                                </p:cTn>
                              </p:par>
                              <p:par>
                                <p:cTn id="22" presetID="2" presetClass="entr" presetSubtype="9" fill="hold" grpId="0" nodeType="withEffect">
                                  <p:stCondLst>
                                    <p:cond delay="0"/>
                                  </p:stCondLst>
                                  <p:childTnLst>
                                    <p:set>
                                      <p:cBhvr>
                                        <p:cTn id="23" dur="1" fill="hold">
                                          <p:stCondLst>
                                            <p:cond delay="0"/>
                                          </p:stCondLst>
                                        </p:cTn>
                                        <p:tgtEl>
                                          <p:spTgt spid="37"/>
                                        </p:tgtEl>
                                        <p:attrNameLst>
                                          <p:attrName>style.visibility</p:attrName>
                                        </p:attrNameLst>
                                      </p:cBhvr>
                                      <p:to>
                                        <p:strVal val="visible"/>
                                      </p:to>
                                    </p:set>
                                    <p:anim calcmode="lin" valueType="num">
                                      <p:cBhvr additive="base">
                                        <p:cTn id="24" dur="3000" fill="hold"/>
                                        <p:tgtEl>
                                          <p:spTgt spid="37"/>
                                        </p:tgtEl>
                                        <p:attrNameLst>
                                          <p:attrName>ppt_x</p:attrName>
                                        </p:attrNameLst>
                                      </p:cBhvr>
                                      <p:tavLst>
                                        <p:tav tm="0">
                                          <p:val>
                                            <p:strVal val="0-#ppt_w/2"/>
                                          </p:val>
                                        </p:tav>
                                        <p:tav tm="100000">
                                          <p:val>
                                            <p:strVal val="#ppt_x"/>
                                          </p:val>
                                        </p:tav>
                                      </p:tavLst>
                                    </p:anim>
                                    <p:anim calcmode="lin" valueType="num">
                                      <p:cBhvr additive="base">
                                        <p:cTn id="25" dur="3000" fill="hold"/>
                                        <p:tgtEl>
                                          <p:spTgt spid="37"/>
                                        </p:tgtEl>
                                        <p:attrNameLst>
                                          <p:attrName>ppt_y</p:attrName>
                                        </p:attrNameLst>
                                      </p:cBhvr>
                                      <p:tavLst>
                                        <p:tav tm="0">
                                          <p:val>
                                            <p:strVal val="0-#ppt_h/2"/>
                                          </p:val>
                                        </p:tav>
                                        <p:tav tm="100000">
                                          <p:val>
                                            <p:strVal val="#ppt_y"/>
                                          </p:val>
                                        </p:tav>
                                      </p:tavLst>
                                    </p:anim>
                                  </p:childTnLst>
                                </p:cTn>
                              </p:par>
                              <p:par>
                                <p:cTn id="26" presetID="2" presetClass="entr" presetSubtype="6" fill="hold" grpId="0" nodeType="withEffect">
                                  <p:stCondLst>
                                    <p:cond delay="0"/>
                                  </p:stCondLst>
                                  <p:childTnLst>
                                    <p:set>
                                      <p:cBhvr>
                                        <p:cTn id="27" dur="1" fill="hold">
                                          <p:stCondLst>
                                            <p:cond delay="0"/>
                                          </p:stCondLst>
                                        </p:cTn>
                                        <p:tgtEl>
                                          <p:spTgt spid="38"/>
                                        </p:tgtEl>
                                        <p:attrNameLst>
                                          <p:attrName>style.visibility</p:attrName>
                                        </p:attrNameLst>
                                      </p:cBhvr>
                                      <p:to>
                                        <p:strVal val="visible"/>
                                      </p:to>
                                    </p:set>
                                    <p:anim calcmode="lin" valueType="num">
                                      <p:cBhvr additive="base">
                                        <p:cTn id="28" dur="3000" fill="hold"/>
                                        <p:tgtEl>
                                          <p:spTgt spid="38"/>
                                        </p:tgtEl>
                                        <p:attrNameLst>
                                          <p:attrName>ppt_x</p:attrName>
                                        </p:attrNameLst>
                                      </p:cBhvr>
                                      <p:tavLst>
                                        <p:tav tm="0">
                                          <p:val>
                                            <p:strVal val="1+#ppt_w/2"/>
                                          </p:val>
                                        </p:tav>
                                        <p:tav tm="100000">
                                          <p:val>
                                            <p:strVal val="#ppt_x"/>
                                          </p:val>
                                        </p:tav>
                                      </p:tavLst>
                                    </p:anim>
                                    <p:anim calcmode="lin" valueType="num">
                                      <p:cBhvr additive="base">
                                        <p:cTn id="29" dur="3000" fill="hold"/>
                                        <p:tgtEl>
                                          <p:spTgt spid="38"/>
                                        </p:tgtEl>
                                        <p:attrNameLst>
                                          <p:attrName>ppt_y</p:attrName>
                                        </p:attrNameLst>
                                      </p:cBhvr>
                                      <p:tavLst>
                                        <p:tav tm="0">
                                          <p:val>
                                            <p:strVal val="1+#ppt_h/2"/>
                                          </p:val>
                                        </p:tav>
                                        <p:tav tm="100000">
                                          <p:val>
                                            <p:strVal val="#ppt_y"/>
                                          </p:val>
                                        </p:tav>
                                      </p:tavLst>
                                    </p:anim>
                                  </p:childTnLst>
                                </p:cTn>
                              </p:par>
                              <p:par>
                                <p:cTn id="30" presetID="2" presetClass="entr" presetSubtype="9" fill="hold" grpId="0" nodeType="with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additive="base">
                                        <p:cTn id="32" dur="3000" fill="hold"/>
                                        <p:tgtEl>
                                          <p:spTgt spid="39"/>
                                        </p:tgtEl>
                                        <p:attrNameLst>
                                          <p:attrName>ppt_x</p:attrName>
                                        </p:attrNameLst>
                                      </p:cBhvr>
                                      <p:tavLst>
                                        <p:tav tm="0">
                                          <p:val>
                                            <p:strVal val="0-#ppt_w/2"/>
                                          </p:val>
                                        </p:tav>
                                        <p:tav tm="100000">
                                          <p:val>
                                            <p:strVal val="#ppt_x"/>
                                          </p:val>
                                        </p:tav>
                                      </p:tavLst>
                                    </p:anim>
                                    <p:anim calcmode="lin" valueType="num">
                                      <p:cBhvr additive="base">
                                        <p:cTn id="33" dur="3000" fill="hold"/>
                                        <p:tgtEl>
                                          <p:spTgt spid="39"/>
                                        </p:tgtEl>
                                        <p:attrNameLst>
                                          <p:attrName>ppt_y</p:attrName>
                                        </p:attrNameLst>
                                      </p:cBhvr>
                                      <p:tavLst>
                                        <p:tav tm="0">
                                          <p:val>
                                            <p:strVal val="0-#ppt_h/2"/>
                                          </p:val>
                                        </p:tav>
                                        <p:tav tm="100000">
                                          <p:val>
                                            <p:strVal val="#ppt_y"/>
                                          </p:val>
                                        </p:tav>
                                      </p:tavLst>
                                    </p:anim>
                                  </p:childTnLst>
                                </p:cTn>
                              </p:par>
                              <p:par>
                                <p:cTn id="34" presetID="2" presetClass="entr" presetSubtype="6" fill="hold" grpId="0" nodeType="withEffect">
                                  <p:stCondLst>
                                    <p:cond delay="0"/>
                                  </p:stCondLst>
                                  <p:childTnLst>
                                    <p:set>
                                      <p:cBhvr>
                                        <p:cTn id="35" dur="1" fill="hold">
                                          <p:stCondLst>
                                            <p:cond delay="0"/>
                                          </p:stCondLst>
                                        </p:cTn>
                                        <p:tgtEl>
                                          <p:spTgt spid="40"/>
                                        </p:tgtEl>
                                        <p:attrNameLst>
                                          <p:attrName>style.visibility</p:attrName>
                                        </p:attrNameLst>
                                      </p:cBhvr>
                                      <p:to>
                                        <p:strVal val="visible"/>
                                      </p:to>
                                    </p:set>
                                    <p:anim calcmode="lin" valueType="num">
                                      <p:cBhvr additive="base">
                                        <p:cTn id="36" dur="3000" fill="hold"/>
                                        <p:tgtEl>
                                          <p:spTgt spid="40"/>
                                        </p:tgtEl>
                                        <p:attrNameLst>
                                          <p:attrName>ppt_x</p:attrName>
                                        </p:attrNameLst>
                                      </p:cBhvr>
                                      <p:tavLst>
                                        <p:tav tm="0">
                                          <p:val>
                                            <p:strVal val="1+#ppt_w/2"/>
                                          </p:val>
                                        </p:tav>
                                        <p:tav tm="100000">
                                          <p:val>
                                            <p:strVal val="#ppt_x"/>
                                          </p:val>
                                        </p:tav>
                                      </p:tavLst>
                                    </p:anim>
                                    <p:anim calcmode="lin" valueType="num">
                                      <p:cBhvr additive="base">
                                        <p:cTn id="37" dur="3000" fill="hold"/>
                                        <p:tgtEl>
                                          <p:spTgt spid="40"/>
                                        </p:tgtEl>
                                        <p:attrNameLst>
                                          <p:attrName>ppt_y</p:attrName>
                                        </p:attrNameLst>
                                      </p:cBhvr>
                                      <p:tavLst>
                                        <p:tav tm="0">
                                          <p:val>
                                            <p:strVal val="1+#ppt_h/2"/>
                                          </p:val>
                                        </p:tav>
                                        <p:tav tm="100000">
                                          <p:val>
                                            <p:strVal val="#ppt_y"/>
                                          </p:val>
                                        </p:tav>
                                      </p:tavLst>
                                    </p:anim>
                                  </p:childTnLst>
                                </p:cTn>
                              </p:par>
                              <p:par>
                                <p:cTn id="38" presetID="2" presetClass="entr" presetSubtype="9" fill="hold" grpId="0" nodeType="withEffect">
                                  <p:stCondLst>
                                    <p:cond delay="0"/>
                                  </p:stCondLst>
                                  <p:childTnLst>
                                    <p:set>
                                      <p:cBhvr>
                                        <p:cTn id="39" dur="1" fill="hold">
                                          <p:stCondLst>
                                            <p:cond delay="0"/>
                                          </p:stCondLst>
                                        </p:cTn>
                                        <p:tgtEl>
                                          <p:spTgt spid="41"/>
                                        </p:tgtEl>
                                        <p:attrNameLst>
                                          <p:attrName>style.visibility</p:attrName>
                                        </p:attrNameLst>
                                      </p:cBhvr>
                                      <p:to>
                                        <p:strVal val="visible"/>
                                      </p:to>
                                    </p:set>
                                    <p:anim calcmode="lin" valueType="num">
                                      <p:cBhvr additive="base">
                                        <p:cTn id="40" dur="3000" fill="hold"/>
                                        <p:tgtEl>
                                          <p:spTgt spid="41"/>
                                        </p:tgtEl>
                                        <p:attrNameLst>
                                          <p:attrName>ppt_x</p:attrName>
                                        </p:attrNameLst>
                                      </p:cBhvr>
                                      <p:tavLst>
                                        <p:tav tm="0">
                                          <p:val>
                                            <p:strVal val="0-#ppt_w/2"/>
                                          </p:val>
                                        </p:tav>
                                        <p:tav tm="100000">
                                          <p:val>
                                            <p:strVal val="#ppt_x"/>
                                          </p:val>
                                        </p:tav>
                                      </p:tavLst>
                                    </p:anim>
                                    <p:anim calcmode="lin" valueType="num">
                                      <p:cBhvr additive="base">
                                        <p:cTn id="41" dur="3000" fill="hold"/>
                                        <p:tgtEl>
                                          <p:spTgt spid="41"/>
                                        </p:tgtEl>
                                        <p:attrNameLst>
                                          <p:attrName>ppt_y</p:attrName>
                                        </p:attrNameLst>
                                      </p:cBhvr>
                                      <p:tavLst>
                                        <p:tav tm="0">
                                          <p:val>
                                            <p:strVal val="0-#ppt_h/2"/>
                                          </p:val>
                                        </p:tav>
                                        <p:tav tm="100000">
                                          <p:val>
                                            <p:strVal val="#ppt_y"/>
                                          </p:val>
                                        </p:tav>
                                      </p:tavLst>
                                    </p:anim>
                                  </p:childTnLst>
                                </p:cTn>
                              </p:par>
                              <p:par>
                                <p:cTn id="42" presetID="2" presetClass="entr" presetSubtype="6" fill="hold" grpId="0" nodeType="withEffect">
                                  <p:stCondLst>
                                    <p:cond delay="0"/>
                                  </p:stCondLst>
                                  <p:childTnLst>
                                    <p:set>
                                      <p:cBhvr>
                                        <p:cTn id="43" dur="1" fill="hold">
                                          <p:stCondLst>
                                            <p:cond delay="0"/>
                                          </p:stCondLst>
                                        </p:cTn>
                                        <p:tgtEl>
                                          <p:spTgt spid="42"/>
                                        </p:tgtEl>
                                        <p:attrNameLst>
                                          <p:attrName>style.visibility</p:attrName>
                                        </p:attrNameLst>
                                      </p:cBhvr>
                                      <p:to>
                                        <p:strVal val="visible"/>
                                      </p:to>
                                    </p:set>
                                    <p:anim calcmode="lin" valueType="num">
                                      <p:cBhvr additive="base">
                                        <p:cTn id="44" dur="3000" fill="hold"/>
                                        <p:tgtEl>
                                          <p:spTgt spid="42"/>
                                        </p:tgtEl>
                                        <p:attrNameLst>
                                          <p:attrName>ppt_x</p:attrName>
                                        </p:attrNameLst>
                                      </p:cBhvr>
                                      <p:tavLst>
                                        <p:tav tm="0">
                                          <p:val>
                                            <p:strVal val="1+#ppt_w/2"/>
                                          </p:val>
                                        </p:tav>
                                        <p:tav tm="100000">
                                          <p:val>
                                            <p:strVal val="#ppt_x"/>
                                          </p:val>
                                        </p:tav>
                                      </p:tavLst>
                                    </p:anim>
                                    <p:anim calcmode="lin" valueType="num">
                                      <p:cBhvr additive="base">
                                        <p:cTn id="45" dur="3000" fill="hold"/>
                                        <p:tgtEl>
                                          <p:spTgt spid="42"/>
                                        </p:tgtEl>
                                        <p:attrNameLst>
                                          <p:attrName>ppt_y</p:attrName>
                                        </p:attrNameLst>
                                      </p:cBhvr>
                                      <p:tavLst>
                                        <p:tav tm="0">
                                          <p:val>
                                            <p:strVal val="1+#ppt_h/2"/>
                                          </p:val>
                                        </p:tav>
                                        <p:tav tm="100000">
                                          <p:val>
                                            <p:strVal val="#ppt_y"/>
                                          </p:val>
                                        </p:tav>
                                      </p:tavLst>
                                    </p:anim>
                                  </p:childTnLst>
                                </p:cTn>
                              </p:par>
                              <p:par>
                                <p:cTn id="46" presetID="2" presetClass="entr" presetSubtype="9" fill="hold" grpId="0" nodeType="withEffect">
                                  <p:stCondLst>
                                    <p:cond delay="0"/>
                                  </p:stCondLst>
                                  <p:childTnLst>
                                    <p:set>
                                      <p:cBhvr>
                                        <p:cTn id="47" dur="1" fill="hold">
                                          <p:stCondLst>
                                            <p:cond delay="0"/>
                                          </p:stCondLst>
                                        </p:cTn>
                                        <p:tgtEl>
                                          <p:spTgt spid="43"/>
                                        </p:tgtEl>
                                        <p:attrNameLst>
                                          <p:attrName>style.visibility</p:attrName>
                                        </p:attrNameLst>
                                      </p:cBhvr>
                                      <p:to>
                                        <p:strVal val="visible"/>
                                      </p:to>
                                    </p:set>
                                    <p:anim calcmode="lin" valueType="num">
                                      <p:cBhvr additive="base">
                                        <p:cTn id="48" dur="3000" fill="hold"/>
                                        <p:tgtEl>
                                          <p:spTgt spid="43"/>
                                        </p:tgtEl>
                                        <p:attrNameLst>
                                          <p:attrName>ppt_x</p:attrName>
                                        </p:attrNameLst>
                                      </p:cBhvr>
                                      <p:tavLst>
                                        <p:tav tm="0">
                                          <p:val>
                                            <p:strVal val="0-#ppt_w/2"/>
                                          </p:val>
                                        </p:tav>
                                        <p:tav tm="100000">
                                          <p:val>
                                            <p:strVal val="#ppt_x"/>
                                          </p:val>
                                        </p:tav>
                                      </p:tavLst>
                                    </p:anim>
                                    <p:anim calcmode="lin" valueType="num">
                                      <p:cBhvr additive="base">
                                        <p:cTn id="49" dur="3000" fill="hold"/>
                                        <p:tgtEl>
                                          <p:spTgt spid="43"/>
                                        </p:tgtEl>
                                        <p:attrNameLst>
                                          <p:attrName>ppt_y</p:attrName>
                                        </p:attrNameLst>
                                      </p:cBhvr>
                                      <p:tavLst>
                                        <p:tav tm="0">
                                          <p:val>
                                            <p:strVal val="0-#ppt_h/2"/>
                                          </p:val>
                                        </p:tav>
                                        <p:tav tm="100000">
                                          <p:val>
                                            <p:strVal val="#ppt_y"/>
                                          </p:val>
                                        </p:tav>
                                      </p:tavLst>
                                    </p:anim>
                                  </p:childTnLst>
                                </p:cTn>
                              </p:par>
                              <p:par>
                                <p:cTn id="50" presetID="2" presetClass="entr" presetSubtype="6" fill="hold" grpId="0" nodeType="withEffect">
                                  <p:stCondLst>
                                    <p:cond delay="0"/>
                                  </p:stCondLst>
                                  <p:childTnLst>
                                    <p:set>
                                      <p:cBhvr>
                                        <p:cTn id="51" dur="1" fill="hold">
                                          <p:stCondLst>
                                            <p:cond delay="0"/>
                                          </p:stCondLst>
                                        </p:cTn>
                                        <p:tgtEl>
                                          <p:spTgt spid="44"/>
                                        </p:tgtEl>
                                        <p:attrNameLst>
                                          <p:attrName>style.visibility</p:attrName>
                                        </p:attrNameLst>
                                      </p:cBhvr>
                                      <p:to>
                                        <p:strVal val="visible"/>
                                      </p:to>
                                    </p:set>
                                    <p:anim calcmode="lin" valueType="num">
                                      <p:cBhvr additive="base">
                                        <p:cTn id="52" dur="3000" fill="hold"/>
                                        <p:tgtEl>
                                          <p:spTgt spid="44"/>
                                        </p:tgtEl>
                                        <p:attrNameLst>
                                          <p:attrName>ppt_x</p:attrName>
                                        </p:attrNameLst>
                                      </p:cBhvr>
                                      <p:tavLst>
                                        <p:tav tm="0">
                                          <p:val>
                                            <p:strVal val="1+#ppt_w/2"/>
                                          </p:val>
                                        </p:tav>
                                        <p:tav tm="100000">
                                          <p:val>
                                            <p:strVal val="#ppt_x"/>
                                          </p:val>
                                        </p:tav>
                                      </p:tavLst>
                                    </p:anim>
                                    <p:anim calcmode="lin" valueType="num">
                                      <p:cBhvr additive="base">
                                        <p:cTn id="53" dur="3000" fill="hold"/>
                                        <p:tgtEl>
                                          <p:spTgt spid="44"/>
                                        </p:tgtEl>
                                        <p:attrNameLst>
                                          <p:attrName>ppt_y</p:attrName>
                                        </p:attrNameLst>
                                      </p:cBhvr>
                                      <p:tavLst>
                                        <p:tav tm="0">
                                          <p:val>
                                            <p:strVal val="1+#ppt_h/2"/>
                                          </p:val>
                                        </p:tav>
                                        <p:tav tm="100000">
                                          <p:val>
                                            <p:strVal val="#ppt_y"/>
                                          </p:val>
                                        </p:tav>
                                      </p:tavLst>
                                    </p:anim>
                                  </p:childTnLst>
                                </p:cTn>
                              </p:par>
                              <p:par>
                                <p:cTn id="54" presetID="2" presetClass="entr" presetSubtype="9" fill="hold" grpId="0" nodeType="withEffect">
                                  <p:stCondLst>
                                    <p:cond delay="0"/>
                                  </p:stCondLst>
                                  <p:childTnLst>
                                    <p:set>
                                      <p:cBhvr>
                                        <p:cTn id="55" dur="1" fill="hold">
                                          <p:stCondLst>
                                            <p:cond delay="0"/>
                                          </p:stCondLst>
                                        </p:cTn>
                                        <p:tgtEl>
                                          <p:spTgt spid="45"/>
                                        </p:tgtEl>
                                        <p:attrNameLst>
                                          <p:attrName>style.visibility</p:attrName>
                                        </p:attrNameLst>
                                      </p:cBhvr>
                                      <p:to>
                                        <p:strVal val="visible"/>
                                      </p:to>
                                    </p:set>
                                    <p:anim calcmode="lin" valueType="num">
                                      <p:cBhvr additive="base">
                                        <p:cTn id="56" dur="3000" fill="hold"/>
                                        <p:tgtEl>
                                          <p:spTgt spid="45"/>
                                        </p:tgtEl>
                                        <p:attrNameLst>
                                          <p:attrName>ppt_x</p:attrName>
                                        </p:attrNameLst>
                                      </p:cBhvr>
                                      <p:tavLst>
                                        <p:tav tm="0">
                                          <p:val>
                                            <p:strVal val="0-#ppt_w/2"/>
                                          </p:val>
                                        </p:tav>
                                        <p:tav tm="100000">
                                          <p:val>
                                            <p:strVal val="#ppt_x"/>
                                          </p:val>
                                        </p:tav>
                                      </p:tavLst>
                                    </p:anim>
                                    <p:anim calcmode="lin" valueType="num">
                                      <p:cBhvr additive="base">
                                        <p:cTn id="57" dur="3000" fill="hold"/>
                                        <p:tgtEl>
                                          <p:spTgt spid="45"/>
                                        </p:tgtEl>
                                        <p:attrNameLst>
                                          <p:attrName>ppt_y</p:attrName>
                                        </p:attrNameLst>
                                      </p:cBhvr>
                                      <p:tavLst>
                                        <p:tav tm="0">
                                          <p:val>
                                            <p:strVal val="0-#ppt_h/2"/>
                                          </p:val>
                                        </p:tav>
                                        <p:tav tm="100000">
                                          <p:val>
                                            <p:strVal val="#ppt_y"/>
                                          </p:val>
                                        </p:tav>
                                      </p:tavLst>
                                    </p:anim>
                                  </p:childTnLst>
                                </p:cTn>
                              </p:par>
                              <p:par>
                                <p:cTn id="58" presetID="2" presetClass="entr" presetSubtype="6" fill="hold" grpId="0" nodeType="withEffect">
                                  <p:stCondLst>
                                    <p:cond delay="0"/>
                                  </p:stCondLst>
                                  <p:childTnLst>
                                    <p:set>
                                      <p:cBhvr>
                                        <p:cTn id="59" dur="1" fill="hold">
                                          <p:stCondLst>
                                            <p:cond delay="0"/>
                                          </p:stCondLst>
                                        </p:cTn>
                                        <p:tgtEl>
                                          <p:spTgt spid="46"/>
                                        </p:tgtEl>
                                        <p:attrNameLst>
                                          <p:attrName>style.visibility</p:attrName>
                                        </p:attrNameLst>
                                      </p:cBhvr>
                                      <p:to>
                                        <p:strVal val="visible"/>
                                      </p:to>
                                    </p:set>
                                    <p:anim calcmode="lin" valueType="num">
                                      <p:cBhvr additive="base">
                                        <p:cTn id="60" dur="3000" fill="hold"/>
                                        <p:tgtEl>
                                          <p:spTgt spid="46"/>
                                        </p:tgtEl>
                                        <p:attrNameLst>
                                          <p:attrName>ppt_x</p:attrName>
                                        </p:attrNameLst>
                                      </p:cBhvr>
                                      <p:tavLst>
                                        <p:tav tm="0">
                                          <p:val>
                                            <p:strVal val="1+#ppt_w/2"/>
                                          </p:val>
                                        </p:tav>
                                        <p:tav tm="100000">
                                          <p:val>
                                            <p:strVal val="#ppt_x"/>
                                          </p:val>
                                        </p:tav>
                                      </p:tavLst>
                                    </p:anim>
                                    <p:anim calcmode="lin" valueType="num">
                                      <p:cBhvr additive="base">
                                        <p:cTn id="61" dur="3000" fill="hold"/>
                                        <p:tgtEl>
                                          <p:spTgt spid="46"/>
                                        </p:tgtEl>
                                        <p:attrNameLst>
                                          <p:attrName>ppt_y</p:attrName>
                                        </p:attrNameLst>
                                      </p:cBhvr>
                                      <p:tavLst>
                                        <p:tav tm="0">
                                          <p:val>
                                            <p:strVal val="1+#ppt_h/2"/>
                                          </p:val>
                                        </p:tav>
                                        <p:tav tm="100000">
                                          <p:val>
                                            <p:strVal val="#ppt_y"/>
                                          </p:val>
                                        </p:tav>
                                      </p:tavLst>
                                    </p:anim>
                                  </p:childTnLst>
                                </p:cTn>
                              </p:par>
                              <p:par>
                                <p:cTn id="62" presetID="2" presetClass="entr" presetSubtype="9" fill="hold" grpId="0" nodeType="withEffect">
                                  <p:stCondLst>
                                    <p:cond delay="0"/>
                                  </p:stCondLst>
                                  <p:childTnLst>
                                    <p:set>
                                      <p:cBhvr>
                                        <p:cTn id="63" dur="1" fill="hold">
                                          <p:stCondLst>
                                            <p:cond delay="0"/>
                                          </p:stCondLst>
                                        </p:cTn>
                                        <p:tgtEl>
                                          <p:spTgt spid="47"/>
                                        </p:tgtEl>
                                        <p:attrNameLst>
                                          <p:attrName>style.visibility</p:attrName>
                                        </p:attrNameLst>
                                      </p:cBhvr>
                                      <p:to>
                                        <p:strVal val="visible"/>
                                      </p:to>
                                    </p:set>
                                    <p:anim calcmode="lin" valueType="num">
                                      <p:cBhvr additive="base">
                                        <p:cTn id="64" dur="3000" fill="hold"/>
                                        <p:tgtEl>
                                          <p:spTgt spid="47"/>
                                        </p:tgtEl>
                                        <p:attrNameLst>
                                          <p:attrName>ppt_x</p:attrName>
                                        </p:attrNameLst>
                                      </p:cBhvr>
                                      <p:tavLst>
                                        <p:tav tm="0">
                                          <p:val>
                                            <p:strVal val="0-#ppt_w/2"/>
                                          </p:val>
                                        </p:tav>
                                        <p:tav tm="100000">
                                          <p:val>
                                            <p:strVal val="#ppt_x"/>
                                          </p:val>
                                        </p:tav>
                                      </p:tavLst>
                                    </p:anim>
                                    <p:anim calcmode="lin" valueType="num">
                                      <p:cBhvr additive="base">
                                        <p:cTn id="65" dur="3000" fill="hold"/>
                                        <p:tgtEl>
                                          <p:spTgt spid="47"/>
                                        </p:tgtEl>
                                        <p:attrNameLst>
                                          <p:attrName>ppt_y</p:attrName>
                                        </p:attrNameLst>
                                      </p:cBhvr>
                                      <p:tavLst>
                                        <p:tav tm="0">
                                          <p:val>
                                            <p:strVal val="0-#ppt_h/2"/>
                                          </p:val>
                                        </p:tav>
                                        <p:tav tm="100000">
                                          <p:val>
                                            <p:strVal val="#ppt_y"/>
                                          </p:val>
                                        </p:tav>
                                      </p:tavLst>
                                    </p:anim>
                                  </p:childTnLst>
                                </p:cTn>
                              </p:par>
                              <p:par>
                                <p:cTn id="66" presetID="2" presetClass="entr" presetSubtype="6" fill="hold" grpId="0" nodeType="withEffect">
                                  <p:stCondLst>
                                    <p:cond delay="0"/>
                                  </p:stCondLst>
                                  <p:childTnLst>
                                    <p:set>
                                      <p:cBhvr>
                                        <p:cTn id="67" dur="1" fill="hold">
                                          <p:stCondLst>
                                            <p:cond delay="0"/>
                                          </p:stCondLst>
                                        </p:cTn>
                                        <p:tgtEl>
                                          <p:spTgt spid="48"/>
                                        </p:tgtEl>
                                        <p:attrNameLst>
                                          <p:attrName>style.visibility</p:attrName>
                                        </p:attrNameLst>
                                      </p:cBhvr>
                                      <p:to>
                                        <p:strVal val="visible"/>
                                      </p:to>
                                    </p:set>
                                    <p:anim calcmode="lin" valueType="num">
                                      <p:cBhvr additive="base">
                                        <p:cTn id="68" dur="3000" fill="hold"/>
                                        <p:tgtEl>
                                          <p:spTgt spid="48"/>
                                        </p:tgtEl>
                                        <p:attrNameLst>
                                          <p:attrName>ppt_x</p:attrName>
                                        </p:attrNameLst>
                                      </p:cBhvr>
                                      <p:tavLst>
                                        <p:tav tm="0">
                                          <p:val>
                                            <p:strVal val="1+#ppt_w/2"/>
                                          </p:val>
                                        </p:tav>
                                        <p:tav tm="100000">
                                          <p:val>
                                            <p:strVal val="#ppt_x"/>
                                          </p:val>
                                        </p:tav>
                                      </p:tavLst>
                                    </p:anim>
                                    <p:anim calcmode="lin" valueType="num">
                                      <p:cBhvr additive="base">
                                        <p:cTn id="69" dur="3000" fill="hold"/>
                                        <p:tgtEl>
                                          <p:spTgt spid="48"/>
                                        </p:tgtEl>
                                        <p:attrNameLst>
                                          <p:attrName>ppt_y</p:attrName>
                                        </p:attrNameLst>
                                      </p:cBhvr>
                                      <p:tavLst>
                                        <p:tav tm="0">
                                          <p:val>
                                            <p:strVal val="1+#ppt_h/2"/>
                                          </p:val>
                                        </p:tav>
                                        <p:tav tm="100000">
                                          <p:val>
                                            <p:strVal val="#ppt_y"/>
                                          </p:val>
                                        </p:tav>
                                      </p:tavLst>
                                    </p:anim>
                                  </p:childTnLst>
                                </p:cTn>
                              </p:par>
                              <p:par>
                                <p:cTn id="70" presetID="2" presetClass="entr" presetSubtype="9" fill="hold" grpId="0" nodeType="withEffect">
                                  <p:stCondLst>
                                    <p:cond delay="0"/>
                                  </p:stCondLst>
                                  <p:childTnLst>
                                    <p:set>
                                      <p:cBhvr>
                                        <p:cTn id="71" dur="1" fill="hold">
                                          <p:stCondLst>
                                            <p:cond delay="0"/>
                                          </p:stCondLst>
                                        </p:cTn>
                                        <p:tgtEl>
                                          <p:spTgt spid="49"/>
                                        </p:tgtEl>
                                        <p:attrNameLst>
                                          <p:attrName>style.visibility</p:attrName>
                                        </p:attrNameLst>
                                      </p:cBhvr>
                                      <p:to>
                                        <p:strVal val="visible"/>
                                      </p:to>
                                    </p:set>
                                    <p:anim calcmode="lin" valueType="num">
                                      <p:cBhvr additive="base">
                                        <p:cTn id="72" dur="3000" fill="hold"/>
                                        <p:tgtEl>
                                          <p:spTgt spid="49"/>
                                        </p:tgtEl>
                                        <p:attrNameLst>
                                          <p:attrName>ppt_x</p:attrName>
                                        </p:attrNameLst>
                                      </p:cBhvr>
                                      <p:tavLst>
                                        <p:tav tm="0">
                                          <p:val>
                                            <p:strVal val="0-#ppt_w/2"/>
                                          </p:val>
                                        </p:tav>
                                        <p:tav tm="100000">
                                          <p:val>
                                            <p:strVal val="#ppt_x"/>
                                          </p:val>
                                        </p:tav>
                                      </p:tavLst>
                                    </p:anim>
                                    <p:anim calcmode="lin" valueType="num">
                                      <p:cBhvr additive="base">
                                        <p:cTn id="73" dur="3000" fill="hold"/>
                                        <p:tgtEl>
                                          <p:spTgt spid="49"/>
                                        </p:tgtEl>
                                        <p:attrNameLst>
                                          <p:attrName>ppt_y</p:attrName>
                                        </p:attrNameLst>
                                      </p:cBhvr>
                                      <p:tavLst>
                                        <p:tav tm="0">
                                          <p:val>
                                            <p:strVal val="0-#ppt_h/2"/>
                                          </p:val>
                                        </p:tav>
                                        <p:tav tm="100000">
                                          <p:val>
                                            <p:strVal val="#ppt_y"/>
                                          </p:val>
                                        </p:tav>
                                      </p:tavLst>
                                    </p:anim>
                                  </p:childTnLst>
                                </p:cTn>
                              </p:par>
                              <p:par>
                                <p:cTn id="74" presetID="2" presetClass="entr" presetSubtype="6" fill="hold" grpId="0" nodeType="withEffect">
                                  <p:stCondLst>
                                    <p:cond delay="0"/>
                                  </p:stCondLst>
                                  <p:childTnLst>
                                    <p:set>
                                      <p:cBhvr>
                                        <p:cTn id="75" dur="1" fill="hold">
                                          <p:stCondLst>
                                            <p:cond delay="0"/>
                                          </p:stCondLst>
                                        </p:cTn>
                                        <p:tgtEl>
                                          <p:spTgt spid="50"/>
                                        </p:tgtEl>
                                        <p:attrNameLst>
                                          <p:attrName>style.visibility</p:attrName>
                                        </p:attrNameLst>
                                      </p:cBhvr>
                                      <p:to>
                                        <p:strVal val="visible"/>
                                      </p:to>
                                    </p:set>
                                    <p:anim calcmode="lin" valueType="num">
                                      <p:cBhvr additive="base">
                                        <p:cTn id="76" dur="3000" fill="hold"/>
                                        <p:tgtEl>
                                          <p:spTgt spid="50"/>
                                        </p:tgtEl>
                                        <p:attrNameLst>
                                          <p:attrName>ppt_x</p:attrName>
                                        </p:attrNameLst>
                                      </p:cBhvr>
                                      <p:tavLst>
                                        <p:tav tm="0">
                                          <p:val>
                                            <p:strVal val="1+#ppt_w/2"/>
                                          </p:val>
                                        </p:tav>
                                        <p:tav tm="100000">
                                          <p:val>
                                            <p:strVal val="#ppt_x"/>
                                          </p:val>
                                        </p:tav>
                                      </p:tavLst>
                                    </p:anim>
                                    <p:anim calcmode="lin" valueType="num">
                                      <p:cBhvr additive="base">
                                        <p:cTn id="77" dur="3000" fill="hold"/>
                                        <p:tgtEl>
                                          <p:spTgt spid="50"/>
                                        </p:tgtEl>
                                        <p:attrNameLst>
                                          <p:attrName>ppt_y</p:attrName>
                                        </p:attrNameLst>
                                      </p:cBhvr>
                                      <p:tavLst>
                                        <p:tav tm="0">
                                          <p:val>
                                            <p:strVal val="1+#ppt_h/2"/>
                                          </p:val>
                                        </p:tav>
                                        <p:tav tm="100000">
                                          <p:val>
                                            <p:strVal val="#ppt_y"/>
                                          </p:val>
                                        </p:tav>
                                      </p:tavLst>
                                    </p:anim>
                                  </p:childTnLst>
                                </p:cTn>
                              </p:par>
                              <p:par>
                                <p:cTn id="78" presetID="2" presetClass="entr" presetSubtype="9" fill="hold" grpId="0" nodeType="withEffect">
                                  <p:stCondLst>
                                    <p:cond delay="0"/>
                                  </p:stCondLst>
                                  <p:childTnLst>
                                    <p:set>
                                      <p:cBhvr>
                                        <p:cTn id="79" dur="1" fill="hold">
                                          <p:stCondLst>
                                            <p:cond delay="0"/>
                                          </p:stCondLst>
                                        </p:cTn>
                                        <p:tgtEl>
                                          <p:spTgt spid="51"/>
                                        </p:tgtEl>
                                        <p:attrNameLst>
                                          <p:attrName>style.visibility</p:attrName>
                                        </p:attrNameLst>
                                      </p:cBhvr>
                                      <p:to>
                                        <p:strVal val="visible"/>
                                      </p:to>
                                    </p:set>
                                    <p:anim calcmode="lin" valueType="num">
                                      <p:cBhvr additive="base">
                                        <p:cTn id="80" dur="3000" fill="hold"/>
                                        <p:tgtEl>
                                          <p:spTgt spid="51"/>
                                        </p:tgtEl>
                                        <p:attrNameLst>
                                          <p:attrName>ppt_x</p:attrName>
                                        </p:attrNameLst>
                                      </p:cBhvr>
                                      <p:tavLst>
                                        <p:tav tm="0">
                                          <p:val>
                                            <p:strVal val="0-#ppt_w/2"/>
                                          </p:val>
                                        </p:tav>
                                        <p:tav tm="100000">
                                          <p:val>
                                            <p:strVal val="#ppt_x"/>
                                          </p:val>
                                        </p:tav>
                                      </p:tavLst>
                                    </p:anim>
                                    <p:anim calcmode="lin" valueType="num">
                                      <p:cBhvr additive="base">
                                        <p:cTn id="81" dur="3000" fill="hold"/>
                                        <p:tgtEl>
                                          <p:spTgt spid="51"/>
                                        </p:tgtEl>
                                        <p:attrNameLst>
                                          <p:attrName>ppt_y</p:attrName>
                                        </p:attrNameLst>
                                      </p:cBhvr>
                                      <p:tavLst>
                                        <p:tav tm="0">
                                          <p:val>
                                            <p:strVal val="0-#ppt_h/2"/>
                                          </p:val>
                                        </p:tav>
                                        <p:tav tm="100000">
                                          <p:val>
                                            <p:strVal val="#ppt_y"/>
                                          </p:val>
                                        </p:tav>
                                      </p:tavLst>
                                    </p:anim>
                                  </p:childTnLst>
                                </p:cTn>
                              </p:par>
                            </p:childTnLst>
                          </p:cTn>
                        </p:par>
                        <p:par>
                          <p:cTn id="82" fill="hold">
                            <p:stCondLst>
                              <p:cond delay="3000"/>
                            </p:stCondLst>
                            <p:childTnLst>
                              <p:par>
                                <p:cTn id="83" presetID="2" presetClass="exit" presetSubtype="2" fill="hold" grpId="1" nodeType="afterEffect">
                                  <p:stCondLst>
                                    <p:cond delay="0"/>
                                  </p:stCondLst>
                                  <p:childTnLst>
                                    <p:anim calcmode="lin" valueType="num">
                                      <p:cBhvr additive="base">
                                        <p:cTn id="84" dur="3000"/>
                                        <p:tgtEl>
                                          <p:spTgt spid="29"/>
                                        </p:tgtEl>
                                        <p:attrNameLst>
                                          <p:attrName>ppt_x</p:attrName>
                                        </p:attrNameLst>
                                      </p:cBhvr>
                                      <p:tavLst>
                                        <p:tav tm="0">
                                          <p:val>
                                            <p:strVal val="ppt_x"/>
                                          </p:val>
                                        </p:tav>
                                        <p:tav tm="100000">
                                          <p:val>
                                            <p:strVal val="1+ppt_w/2"/>
                                          </p:val>
                                        </p:tav>
                                      </p:tavLst>
                                    </p:anim>
                                    <p:anim calcmode="lin" valueType="num">
                                      <p:cBhvr additive="base">
                                        <p:cTn id="85" dur="3000"/>
                                        <p:tgtEl>
                                          <p:spTgt spid="29"/>
                                        </p:tgtEl>
                                        <p:attrNameLst>
                                          <p:attrName>ppt_y</p:attrName>
                                        </p:attrNameLst>
                                      </p:cBhvr>
                                      <p:tavLst>
                                        <p:tav tm="0">
                                          <p:val>
                                            <p:strVal val="ppt_y"/>
                                          </p:val>
                                        </p:tav>
                                        <p:tav tm="100000">
                                          <p:val>
                                            <p:strVal val="ppt_y"/>
                                          </p:val>
                                        </p:tav>
                                      </p:tavLst>
                                    </p:anim>
                                    <p:set>
                                      <p:cBhvr>
                                        <p:cTn id="86" dur="1" fill="hold">
                                          <p:stCondLst>
                                            <p:cond delay="2999"/>
                                          </p:stCondLst>
                                        </p:cTn>
                                        <p:tgtEl>
                                          <p:spTgt spid="29"/>
                                        </p:tgtEl>
                                        <p:attrNameLst>
                                          <p:attrName>style.visibility</p:attrName>
                                        </p:attrNameLst>
                                      </p:cBhvr>
                                      <p:to>
                                        <p:strVal val="hidden"/>
                                      </p:to>
                                    </p:set>
                                  </p:childTnLst>
                                </p:cTn>
                              </p:par>
                              <p:par>
                                <p:cTn id="87" presetID="2" presetClass="exit" presetSubtype="8" fill="hold" grpId="1" nodeType="withEffect">
                                  <p:stCondLst>
                                    <p:cond delay="0"/>
                                  </p:stCondLst>
                                  <p:childTnLst>
                                    <p:anim calcmode="lin" valueType="num">
                                      <p:cBhvr additive="base">
                                        <p:cTn id="88" dur="3000"/>
                                        <p:tgtEl>
                                          <p:spTgt spid="28"/>
                                        </p:tgtEl>
                                        <p:attrNameLst>
                                          <p:attrName>ppt_x</p:attrName>
                                        </p:attrNameLst>
                                      </p:cBhvr>
                                      <p:tavLst>
                                        <p:tav tm="0">
                                          <p:val>
                                            <p:strVal val="ppt_x"/>
                                          </p:val>
                                        </p:tav>
                                        <p:tav tm="100000">
                                          <p:val>
                                            <p:strVal val="0-ppt_w/2"/>
                                          </p:val>
                                        </p:tav>
                                      </p:tavLst>
                                    </p:anim>
                                    <p:anim calcmode="lin" valueType="num">
                                      <p:cBhvr additive="base">
                                        <p:cTn id="89" dur="3000"/>
                                        <p:tgtEl>
                                          <p:spTgt spid="28"/>
                                        </p:tgtEl>
                                        <p:attrNameLst>
                                          <p:attrName>ppt_y</p:attrName>
                                        </p:attrNameLst>
                                      </p:cBhvr>
                                      <p:tavLst>
                                        <p:tav tm="0">
                                          <p:val>
                                            <p:strVal val="ppt_y"/>
                                          </p:val>
                                        </p:tav>
                                        <p:tav tm="100000">
                                          <p:val>
                                            <p:strVal val="ppt_y"/>
                                          </p:val>
                                        </p:tav>
                                      </p:tavLst>
                                    </p:anim>
                                    <p:set>
                                      <p:cBhvr>
                                        <p:cTn id="90" dur="1" fill="hold">
                                          <p:stCondLst>
                                            <p:cond delay="2999"/>
                                          </p:stCondLst>
                                        </p:cTn>
                                        <p:tgtEl>
                                          <p:spTgt spid="28"/>
                                        </p:tgtEl>
                                        <p:attrNameLst>
                                          <p:attrName>style.visibility</p:attrName>
                                        </p:attrNameLst>
                                      </p:cBhvr>
                                      <p:to>
                                        <p:strVal val="hidden"/>
                                      </p:to>
                                    </p:set>
                                  </p:childTnLst>
                                </p:cTn>
                              </p:par>
                              <p:par>
                                <p:cTn id="91" presetID="2" presetClass="exit" presetSubtype="8" fill="hold" grpId="1" nodeType="withEffect">
                                  <p:stCondLst>
                                    <p:cond delay="0"/>
                                  </p:stCondLst>
                                  <p:childTnLst>
                                    <p:anim calcmode="lin" valueType="num">
                                      <p:cBhvr additive="base">
                                        <p:cTn id="92" dur="3000"/>
                                        <p:tgtEl>
                                          <p:spTgt spid="35"/>
                                        </p:tgtEl>
                                        <p:attrNameLst>
                                          <p:attrName>ppt_x</p:attrName>
                                        </p:attrNameLst>
                                      </p:cBhvr>
                                      <p:tavLst>
                                        <p:tav tm="0">
                                          <p:val>
                                            <p:strVal val="ppt_x"/>
                                          </p:val>
                                        </p:tav>
                                        <p:tav tm="100000">
                                          <p:val>
                                            <p:strVal val="0-ppt_w/2"/>
                                          </p:val>
                                        </p:tav>
                                      </p:tavLst>
                                    </p:anim>
                                    <p:anim calcmode="lin" valueType="num">
                                      <p:cBhvr additive="base">
                                        <p:cTn id="93" dur="3000"/>
                                        <p:tgtEl>
                                          <p:spTgt spid="35"/>
                                        </p:tgtEl>
                                        <p:attrNameLst>
                                          <p:attrName>ppt_y</p:attrName>
                                        </p:attrNameLst>
                                      </p:cBhvr>
                                      <p:tavLst>
                                        <p:tav tm="0">
                                          <p:val>
                                            <p:strVal val="ppt_y"/>
                                          </p:val>
                                        </p:tav>
                                        <p:tav tm="100000">
                                          <p:val>
                                            <p:strVal val="ppt_y"/>
                                          </p:val>
                                        </p:tav>
                                      </p:tavLst>
                                    </p:anim>
                                    <p:set>
                                      <p:cBhvr>
                                        <p:cTn id="94" dur="1" fill="hold">
                                          <p:stCondLst>
                                            <p:cond delay="2999"/>
                                          </p:stCondLst>
                                        </p:cTn>
                                        <p:tgtEl>
                                          <p:spTgt spid="35"/>
                                        </p:tgtEl>
                                        <p:attrNameLst>
                                          <p:attrName>style.visibility</p:attrName>
                                        </p:attrNameLst>
                                      </p:cBhvr>
                                      <p:to>
                                        <p:strVal val="hidden"/>
                                      </p:to>
                                    </p:set>
                                  </p:childTnLst>
                                </p:cTn>
                              </p:par>
                              <p:par>
                                <p:cTn id="95" presetID="2" presetClass="exit" presetSubtype="2" fill="hold" grpId="1" nodeType="withEffect">
                                  <p:stCondLst>
                                    <p:cond delay="0"/>
                                  </p:stCondLst>
                                  <p:childTnLst>
                                    <p:anim calcmode="lin" valueType="num">
                                      <p:cBhvr additive="base">
                                        <p:cTn id="96" dur="3000"/>
                                        <p:tgtEl>
                                          <p:spTgt spid="36"/>
                                        </p:tgtEl>
                                        <p:attrNameLst>
                                          <p:attrName>ppt_x</p:attrName>
                                        </p:attrNameLst>
                                      </p:cBhvr>
                                      <p:tavLst>
                                        <p:tav tm="0">
                                          <p:val>
                                            <p:strVal val="ppt_x"/>
                                          </p:val>
                                        </p:tav>
                                        <p:tav tm="100000">
                                          <p:val>
                                            <p:strVal val="1+ppt_w/2"/>
                                          </p:val>
                                        </p:tav>
                                      </p:tavLst>
                                    </p:anim>
                                    <p:anim calcmode="lin" valueType="num">
                                      <p:cBhvr additive="base">
                                        <p:cTn id="97" dur="3000"/>
                                        <p:tgtEl>
                                          <p:spTgt spid="36"/>
                                        </p:tgtEl>
                                        <p:attrNameLst>
                                          <p:attrName>ppt_y</p:attrName>
                                        </p:attrNameLst>
                                      </p:cBhvr>
                                      <p:tavLst>
                                        <p:tav tm="0">
                                          <p:val>
                                            <p:strVal val="ppt_y"/>
                                          </p:val>
                                        </p:tav>
                                        <p:tav tm="100000">
                                          <p:val>
                                            <p:strVal val="ppt_y"/>
                                          </p:val>
                                        </p:tav>
                                      </p:tavLst>
                                    </p:anim>
                                    <p:set>
                                      <p:cBhvr>
                                        <p:cTn id="98" dur="1" fill="hold">
                                          <p:stCondLst>
                                            <p:cond delay="2999"/>
                                          </p:stCondLst>
                                        </p:cTn>
                                        <p:tgtEl>
                                          <p:spTgt spid="36"/>
                                        </p:tgtEl>
                                        <p:attrNameLst>
                                          <p:attrName>style.visibility</p:attrName>
                                        </p:attrNameLst>
                                      </p:cBhvr>
                                      <p:to>
                                        <p:strVal val="hidden"/>
                                      </p:to>
                                    </p:set>
                                  </p:childTnLst>
                                </p:cTn>
                              </p:par>
                              <p:par>
                                <p:cTn id="99" presetID="2" presetClass="exit" presetSubtype="8" fill="hold" grpId="1" nodeType="withEffect">
                                  <p:stCondLst>
                                    <p:cond delay="0"/>
                                  </p:stCondLst>
                                  <p:childTnLst>
                                    <p:anim calcmode="lin" valueType="num">
                                      <p:cBhvr additive="base">
                                        <p:cTn id="100" dur="3000"/>
                                        <p:tgtEl>
                                          <p:spTgt spid="37"/>
                                        </p:tgtEl>
                                        <p:attrNameLst>
                                          <p:attrName>ppt_x</p:attrName>
                                        </p:attrNameLst>
                                      </p:cBhvr>
                                      <p:tavLst>
                                        <p:tav tm="0">
                                          <p:val>
                                            <p:strVal val="ppt_x"/>
                                          </p:val>
                                        </p:tav>
                                        <p:tav tm="100000">
                                          <p:val>
                                            <p:strVal val="0-ppt_w/2"/>
                                          </p:val>
                                        </p:tav>
                                      </p:tavLst>
                                    </p:anim>
                                    <p:anim calcmode="lin" valueType="num">
                                      <p:cBhvr additive="base">
                                        <p:cTn id="101" dur="3000"/>
                                        <p:tgtEl>
                                          <p:spTgt spid="37"/>
                                        </p:tgtEl>
                                        <p:attrNameLst>
                                          <p:attrName>ppt_y</p:attrName>
                                        </p:attrNameLst>
                                      </p:cBhvr>
                                      <p:tavLst>
                                        <p:tav tm="0">
                                          <p:val>
                                            <p:strVal val="ppt_y"/>
                                          </p:val>
                                        </p:tav>
                                        <p:tav tm="100000">
                                          <p:val>
                                            <p:strVal val="ppt_y"/>
                                          </p:val>
                                        </p:tav>
                                      </p:tavLst>
                                    </p:anim>
                                    <p:set>
                                      <p:cBhvr>
                                        <p:cTn id="102" dur="1" fill="hold">
                                          <p:stCondLst>
                                            <p:cond delay="2999"/>
                                          </p:stCondLst>
                                        </p:cTn>
                                        <p:tgtEl>
                                          <p:spTgt spid="37"/>
                                        </p:tgtEl>
                                        <p:attrNameLst>
                                          <p:attrName>style.visibility</p:attrName>
                                        </p:attrNameLst>
                                      </p:cBhvr>
                                      <p:to>
                                        <p:strVal val="hidden"/>
                                      </p:to>
                                    </p:set>
                                  </p:childTnLst>
                                </p:cTn>
                              </p:par>
                              <p:par>
                                <p:cTn id="103" presetID="2" presetClass="exit" presetSubtype="2" fill="hold" grpId="1" nodeType="withEffect">
                                  <p:stCondLst>
                                    <p:cond delay="0"/>
                                  </p:stCondLst>
                                  <p:childTnLst>
                                    <p:anim calcmode="lin" valueType="num">
                                      <p:cBhvr additive="base">
                                        <p:cTn id="104" dur="3000"/>
                                        <p:tgtEl>
                                          <p:spTgt spid="38"/>
                                        </p:tgtEl>
                                        <p:attrNameLst>
                                          <p:attrName>ppt_x</p:attrName>
                                        </p:attrNameLst>
                                      </p:cBhvr>
                                      <p:tavLst>
                                        <p:tav tm="0">
                                          <p:val>
                                            <p:strVal val="ppt_x"/>
                                          </p:val>
                                        </p:tav>
                                        <p:tav tm="100000">
                                          <p:val>
                                            <p:strVal val="1+ppt_w/2"/>
                                          </p:val>
                                        </p:tav>
                                      </p:tavLst>
                                    </p:anim>
                                    <p:anim calcmode="lin" valueType="num">
                                      <p:cBhvr additive="base">
                                        <p:cTn id="105" dur="3000"/>
                                        <p:tgtEl>
                                          <p:spTgt spid="38"/>
                                        </p:tgtEl>
                                        <p:attrNameLst>
                                          <p:attrName>ppt_y</p:attrName>
                                        </p:attrNameLst>
                                      </p:cBhvr>
                                      <p:tavLst>
                                        <p:tav tm="0">
                                          <p:val>
                                            <p:strVal val="ppt_y"/>
                                          </p:val>
                                        </p:tav>
                                        <p:tav tm="100000">
                                          <p:val>
                                            <p:strVal val="ppt_y"/>
                                          </p:val>
                                        </p:tav>
                                      </p:tavLst>
                                    </p:anim>
                                    <p:set>
                                      <p:cBhvr>
                                        <p:cTn id="106" dur="1" fill="hold">
                                          <p:stCondLst>
                                            <p:cond delay="2999"/>
                                          </p:stCondLst>
                                        </p:cTn>
                                        <p:tgtEl>
                                          <p:spTgt spid="38"/>
                                        </p:tgtEl>
                                        <p:attrNameLst>
                                          <p:attrName>style.visibility</p:attrName>
                                        </p:attrNameLst>
                                      </p:cBhvr>
                                      <p:to>
                                        <p:strVal val="hidden"/>
                                      </p:to>
                                    </p:set>
                                  </p:childTnLst>
                                </p:cTn>
                              </p:par>
                              <p:par>
                                <p:cTn id="107" presetID="2" presetClass="exit" presetSubtype="8" fill="hold" grpId="1" nodeType="withEffect">
                                  <p:stCondLst>
                                    <p:cond delay="0"/>
                                  </p:stCondLst>
                                  <p:childTnLst>
                                    <p:anim calcmode="lin" valueType="num">
                                      <p:cBhvr additive="base">
                                        <p:cTn id="108" dur="3000"/>
                                        <p:tgtEl>
                                          <p:spTgt spid="39"/>
                                        </p:tgtEl>
                                        <p:attrNameLst>
                                          <p:attrName>ppt_x</p:attrName>
                                        </p:attrNameLst>
                                      </p:cBhvr>
                                      <p:tavLst>
                                        <p:tav tm="0">
                                          <p:val>
                                            <p:strVal val="ppt_x"/>
                                          </p:val>
                                        </p:tav>
                                        <p:tav tm="100000">
                                          <p:val>
                                            <p:strVal val="0-ppt_w/2"/>
                                          </p:val>
                                        </p:tav>
                                      </p:tavLst>
                                    </p:anim>
                                    <p:anim calcmode="lin" valueType="num">
                                      <p:cBhvr additive="base">
                                        <p:cTn id="109" dur="3000"/>
                                        <p:tgtEl>
                                          <p:spTgt spid="39"/>
                                        </p:tgtEl>
                                        <p:attrNameLst>
                                          <p:attrName>ppt_y</p:attrName>
                                        </p:attrNameLst>
                                      </p:cBhvr>
                                      <p:tavLst>
                                        <p:tav tm="0">
                                          <p:val>
                                            <p:strVal val="ppt_y"/>
                                          </p:val>
                                        </p:tav>
                                        <p:tav tm="100000">
                                          <p:val>
                                            <p:strVal val="ppt_y"/>
                                          </p:val>
                                        </p:tav>
                                      </p:tavLst>
                                    </p:anim>
                                    <p:set>
                                      <p:cBhvr>
                                        <p:cTn id="110" dur="1" fill="hold">
                                          <p:stCondLst>
                                            <p:cond delay="2999"/>
                                          </p:stCondLst>
                                        </p:cTn>
                                        <p:tgtEl>
                                          <p:spTgt spid="39"/>
                                        </p:tgtEl>
                                        <p:attrNameLst>
                                          <p:attrName>style.visibility</p:attrName>
                                        </p:attrNameLst>
                                      </p:cBhvr>
                                      <p:to>
                                        <p:strVal val="hidden"/>
                                      </p:to>
                                    </p:set>
                                  </p:childTnLst>
                                </p:cTn>
                              </p:par>
                              <p:par>
                                <p:cTn id="111" presetID="2" presetClass="exit" presetSubtype="2" fill="hold" grpId="1" nodeType="withEffect">
                                  <p:stCondLst>
                                    <p:cond delay="0"/>
                                  </p:stCondLst>
                                  <p:childTnLst>
                                    <p:anim calcmode="lin" valueType="num">
                                      <p:cBhvr additive="base">
                                        <p:cTn id="112" dur="3000"/>
                                        <p:tgtEl>
                                          <p:spTgt spid="40"/>
                                        </p:tgtEl>
                                        <p:attrNameLst>
                                          <p:attrName>ppt_x</p:attrName>
                                        </p:attrNameLst>
                                      </p:cBhvr>
                                      <p:tavLst>
                                        <p:tav tm="0">
                                          <p:val>
                                            <p:strVal val="ppt_x"/>
                                          </p:val>
                                        </p:tav>
                                        <p:tav tm="100000">
                                          <p:val>
                                            <p:strVal val="1+ppt_w/2"/>
                                          </p:val>
                                        </p:tav>
                                      </p:tavLst>
                                    </p:anim>
                                    <p:anim calcmode="lin" valueType="num">
                                      <p:cBhvr additive="base">
                                        <p:cTn id="113" dur="3000"/>
                                        <p:tgtEl>
                                          <p:spTgt spid="40"/>
                                        </p:tgtEl>
                                        <p:attrNameLst>
                                          <p:attrName>ppt_y</p:attrName>
                                        </p:attrNameLst>
                                      </p:cBhvr>
                                      <p:tavLst>
                                        <p:tav tm="0">
                                          <p:val>
                                            <p:strVal val="ppt_y"/>
                                          </p:val>
                                        </p:tav>
                                        <p:tav tm="100000">
                                          <p:val>
                                            <p:strVal val="ppt_y"/>
                                          </p:val>
                                        </p:tav>
                                      </p:tavLst>
                                    </p:anim>
                                    <p:set>
                                      <p:cBhvr>
                                        <p:cTn id="114" dur="1" fill="hold">
                                          <p:stCondLst>
                                            <p:cond delay="2999"/>
                                          </p:stCondLst>
                                        </p:cTn>
                                        <p:tgtEl>
                                          <p:spTgt spid="40"/>
                                        </p:tgtEl>
                                        <p:attrNameLst>
                                          <p:attrName>style.visibility</p:attrName>
                                        </p:attrNameLst>
                                      </p:cBhvr>
                                      <p:to>
                                        <p:strVal val="hidden"/>
                                      </p:to>
                                    </p:set>
                                  </p:childTnLst>
                                </p:cTn>
                              </p:par>
                              <p:par>
                                <p:cTn id="115" presetID="2" presetClass="exit" presetSubtype="8" fill="hold" grpId="1" nodeType="withEffect">
                                  <p:stCondLst>
                                    <p:cond delay="0"/>
                                  </p:stCondLst>
                                  <p:childTnLst>
                                    <p:anim calcmode="lin" valueType="num">
                                      <p:cBhvr additive="base">
                                        <p:cTn id="116" dur="3000"/>
                                        <p:tgtEl>
                                          <p:spTgt spid="41"/>
                                        </p:tgtEl>
                                        <p:attrNameLst>
                                          <p:attrName>ppt_x</p:attrName>
                                        </p:attrNameLst>
                                      </p:cBhvr>
                                      <p:tavLst>
                                        <p:tav tm="0">
                                          <p:val>
                                            <p:strVal val="ppt_x"/>
                                          </p:val>
                                        </p:tav>
                                        <p:tav tm="100000">
                                          <p:val>
                                            <p:strVal val="0-ppt_w/2"/>
                                          </p:val>
                                        </p:tav>
                                      </p:tavLst>
                                    </p:anim>
                                    <p:anim calcmode="lin" valueType="num">
                                      <p:cBhvr additive="base">
                                        <p:cTn id="117" dur="3000"/>
                                        <p:tgtEl>
                                          <p:spTgt spid="41"/>
                                        </p:tgtEl>
                                        <p:attrNameLst>
                                          <p:attrName>ppt_y</p:attrName>
                                        </p:attrNameLst>
                                      </p:cBhvr>
                                      <p:tavLst>
                                        <p:tav tm="0">
                                          <p:val>
                                            <p:strVal val="ppt_y"/>
                                          </p:val>
                                        </p:tav>
                                        <p:tav tm="100000">
                                          <p:val>
                                            <p:strVal val="ppt_y"/>
                                          </p:val>
                                        </p:tav>
                                      </p:tavLst>
                                    </p:anim>
                                    <p:set>
                                      <p:cBhvr>
                                        <p:cTn id="118" dur="1" fill="hold">
                                          <p:stCondLst>
                                            <p:cond delay="2999"/>
                                          </p:stCondLst>
                                        </p:cTn>
                                        <p:tgtEl>
                                          <p:spTgt spid="41"/>
                                        </p:tgtEl>
                                        <p:attrNameLst>
                                          <p:attrName>style.visibility</p:attrName>
                                        </p:attrNameLst>
                                      </p:cBhvr>
                                      <p:to>
                                        <p:strVal val="hidden"/>
                                      </p:to>
                                    </p:set>
                                  </p:childTnLst>
                                </p:cTn>
                              </p:par>
                              <p:par>
                                <p:cTn id="119" presetID="2" presetClass="exit" presetSubtype="2" fill="hold" grpId="1" nodeType="withEffect">
                                  <p:stCondLst>
                                    <p:cond delay="0"/>
                                  </p:stCondLst>
                                  <p:childTnLst>
                                    <p:anim calcmode="lin" valueType="num">
                                      <p:cBhvr additive="base">
                                        <p:cTn id="120" dur="3000"/>
                                        <p:tgtEl>
                                          <p:spTgt spid="42"/>
                                        </p:tgtEl>
                                        <p:attrNameLst>
                                          <p:attrName>ppt_x</p:attrName>
                                        </p:attrNameLst>
                                      </p:cBhvr>
                                      <p:tavLst>
                                        <p:tav tm="0">
                                          <p:val>
                                            <p:strVal val="ppt_x"/>
                                          </p:val>
                                        </p:tav>
                                        <p:tav tm="100000">
                                          <p:val>
                                            <p:strVal val="1+ppt_w/2"/>
                                          </p:val>
                                        </p:tav>
                                      </p:tavLst>
                                    </p:anim>
                                    <p:anim calcmode="lin" valueType="num">
                                      <p:cBhvr additive="base">
                                        <p:cTn id="121" dur="3000"/>
                                        <p:tgtEl>
                                          <p:spTgt spid="42"/>
                                        </p:tgtEl>
                                        <p:attrNameLst>
                                          <p:attrName>ppt_y</p:attrName>
                                        </p:attrNameLst>
                                      </p:cBhvr>
                                      <p:tavLst>
                                        <p:tav tm="0">
                                          <p:val>
                                            <p:strVal val="ppt_y"/>
                                          </p:val>
                                        </p:tav>
                                        <p:tav tm="100000">
                                          <p:val>
                                            <p:strVal val="ppt_y"/>
                                          </p:val>
                                        </p:tav>
                                      </p:tavLst>
                                    </p:anim>
                                    <p:set>
                                      <p:cBhvr>
                                        <p:cTn id="122" dur="1" fill="hold">
                                          <p:stCondLst>
                                            <p:cond delay="2999"/>
                                          </p:stCondLst>
                                        </p:cTn>
                                        <p:tgtEl>
                                          <p:spTgt spid="42"/>
                                        </p:tgtEl>
                                        <p:attrNameLst>
                                          <p:attrName>style.visibility</p:attrName>
                                        </p:attrNameLst>
                                      </p:cBhvr>
                                      <p:to>
                                        <p:strVal val="hidden"/>
                                      </p:to>
                                    </p:set>
                                  </p:childTnLst>
                                </p:cTn>
                              </p:par>
                              <p:par>
                                <p:cTn id="123" presetID="2" presetClass="exit" presetSubtype="8" fill="hold" grpId="1" nodeType="withEffect">
                                  <p:stCondLst>
                                    <p:cond delay="0"/>
                                  </p:stCondLst>
                                  <p:childTnLst>
                                    <p:anim calcmode="lin" valueType="num">
                                      <p:cBhvr additive="base">
                                        <p:cTn id="124" dur="3000"/>
                                        <p:tgtEl>
                                          <p:spTgt spid="43"/>
                                        </p:tgtEl>
                                        <p:attrNameLst>
                                          <p:attrName>ppt_x</p:attrName>
                                        </p:attrNameLst>
                                      </p:cBhvr>
                                      <p:tavLst>
                                        <p:tav tm="0">
                                          <p:val>
                                            <p:strVal val="ppt_x"/>
                                          </p:val>
                                        </p:tav>
                                        <p:tav tm="100000">
                                          <p:val>
                                            <p:strVal val="0-ppt_w/2"/>
                                          </p:val>
                                        </p:tav>
                                      </p:tavLst>
                                    </p:anim>
                                    <p:anim calcmode="lin" valueType="num">
                                      <p:cBhvr additive="base">
                                        <p:cTn id="125" dur="3000"/>
                                        <p:tgtEl>
                                          <p:spTgt spid="43"/>
                                        </p:tgtEl>
                                        <p:attrNameLst>
                                          <p:attrName>ppt_y</p:attrName>
                                        </p:attrNameLst>
                                      </p:cBhvr>
                                      <p:tavLst>
                                        <p:tav tm="0">
                                          <p:val>
                                            <p:strVal val="ppt_y"/>
                                          </p:val>
                                        </p:tav>
                                        <p:tav tm="100000">
                                          <p:val>
                                            <p:strVal val="ppt_y"/>
                                          </p:val>
                                        </p:tav>
                                      </p:tavLst>
                                    </p:anim>
                                    <p:set>
                                      <p:cBhvr>
                                        <p:cTn id="126" dur="1" fill="hold">
                                          <p:stCondLst>
                                            <p:cond delay="2999"/>
                                          </p:stCondLst>
                                        </p:cTn>
                                        <p:tgtEl>
                                          <p:spTgt spid="43"/>
                                        </p:tgtEl>
                                        <p:attrNameLst>
                                          <p:attrName>style.visibility</p:attrName>
                                        </p:attrNameLst>
                                      </p:cBhvr>
                                      <p:to>
                                        <p:strVal val="hidden"/>
                                      </p:to>
                                    </p:set>
                                  </p:childTnLst>
                                </p:cTn>
                              </p:par>
                              <p:par>
                                <p:cTn id="127" presetID="2" presetClass="exit" presetSubtype="2" fill="hold" grpId="1" nodeType="withEffect">
                                  <p:stCondLst>
                                    <p:cond delay="0"/>
                                  </p:stCondLst>
                                  <p:childTnLst>
                                    <p:anim calcmode="lin" valueType="num">
                                      <p:cBhvr additive="base">
                                        <p:cTn id="128" dur="3000"/>
                                        <p:tgtEl>
                                          <p:spTgt spid="44"/>
                                        </p:tgtEl>
                                        <p:attrNameLst>
                                          <p:attrName>ppt_x</p:attrName>
                                        </p:attrNameLst>
                                      </p:cBhvr>
                                      <p:tavLst>
                                        <p:tav tm="0">
                                          <p:val>
                                            <p:strVal val="ppt_x"/>
                                          </p:val>
                                        </p:tav>
                                        <p:tav tm="100000">
                                          <p:val>
                                            <p:strVal val="1+ppt_w/2"/>
                                          </p:val>
                                        </p:tav>
                                      </p:tavLst>
                                    </p:anim>
                                    <p:anim calcmode="lin" valueType="num">
                                      <p:cBhvr additive="base">
                                        <p:cTn id="129" dur="3000"/>
                                        <p:tgtEl>
                                          <p:spTgt spid="44"/>
                                        </p:tgtEl>
                                        <p:attrNameLst>
                                          <p:attrName>ppt_y</p:attrName>
                                        </p:attrNameLst>
                                      </p:cBhvr>
                                      <p:tavLst>
                                        <p:tav tm="0">
                                          <p:val>
                                            <p:strVal val="ppt_y"/>
                                          </p:val>
                                        </p:tav>
                                        <p:tav tm="100000">
                                          <p:val>
                                            <p:strVal val="ppt_y"/>
                                          </p:val>
                                        </p:tav>
                                      </p:tavLst>
                                    </p:anim>
                                    <p:set>
                                      <p:cBhvr>
                                        <p:cTn id="130" dur="1" fill="hold">
                                          <p:stCondLst>
                                            <p:cond delay="2999"/>
                                          </p:stCondLst>
                                        </p:cTn>
                                        <p:tgtEl>
                                          <p:spTgt spid="44"/>
                                        </p:tgtEl>
                                        <p:attrNameLst>
                                          <p:attrName>style.visibility</p:attrName>
                                        </p:attrNameLst>
                                      </p:cBhvr>
                                      <p:to>
                                        <p:strVal val="hidden"/>
                                      </p:to>
                                    </p:set>
                                  </p:childTnLst>
                                </p:cTn>
                              </p:par>
                              <p:par>
                                <p:cTn id="131" presetID="2" presetClass="exit" presetSubtype="8" fill="hold" grpId="1" nodeType="withEffect">
                                  <p:stCondLst>
                                    <p:cond delay="0"/>
                                  </p:stCondLst>
                                  <p:childTnLst>
                                    <p:anim calcmode="lin" valueType="num">
                                      <p:cBhvr additive="base">
                                        <p:cTn id="132" dur="3000"/>
                                        <p:tgtEl>
                                          <p:spTgt spid="45"/>
                                        </p:tgtEl>
                                        <p:attrNameLst>
                                          <p:attrName>ppt_x</p:attrName>
                                        </p:attrNameLst>
                                      </p:cBhvr>
                                      <p:tavLst>
                                        <p:tav tm="0">
                                          <p:val>
                                            <p:strVal val="ppt_x"/>
                                          </p:val>
                                        </p:tav>
                                        <p:tav tm="100000">
                                          <p:val>
                                            <p:strVal val="0-ppt_w/2"/>
                                          </p:val>
                                        </p:tav>
                                      </p:tavLst>
                                    </p:anim>
                                    <p:anim calcmode="lin" valueType="num">
                                      <p:cBhvr additive="base">
                                        <p:cTn id="133" dur="3000"/>
                                        <p:tgtEl>
                                          <p:spTgt spid="45"/>
                                        </p:tgtEl>
                                        <p:attrNameLst>
                                          <p:attrName>ppt_y</p:attrName>
                                        </p:attrNameLst>
                                      </p:cBhvr>
                                      <p:tavLst>
                                        <p:tav tm="0">
                                          <p:val>
                                            <p:strVal val="ppt_y"/>
                                          </p:val>
                                        </p:tav>
                                        <p:tav tm="100000">
                                          <p:val>
                                            <p:strVal val="ppt_y"/>
                                          </p:val>
                                        </p:tav>
                                      </p:tavLst>
                                    </p:anim>
                                    <p:set>
                                      <p:cBhvr>
                                        <p:cTn id="134" dur="1" fill="hold">
                                          <p:stCondLst>
                                            <p:cond delay="2999"/>
                                          </p:stCondLst>
                                        </p:cTn>
                                        <p:tgtEl>
                                          <p:spTgt spid="45"/>
                                        </p:tgtEl>
                                        <p:attrNameLst>
                                          <p:attrName>style.visibility</p:attrName>
                                        </p:attrNameLst>
                                      </p:cBhvr>
                                      <p:to>
                                        <p:strVal val="hidden"/>
                                      </p:to>
                                    </p:set>
                                  </p:childTnLst>
                                </p:cTn>
                              </p:par>
                              <p:par>
                                <p:cTn id="135" presetID="2" presetClass="exit" presetSubtype="2" fill="hold" grpId="1" nodeType="withEffect">
                                  <p:stCondLst>
                                    <p:cond delay="0"/>
                                  </p:stCondLst>
                                  <p:childTnLst>
                                    <p:anim calcmode="lin" valueType="num">
                                      <p:cBhvr additive="base">
                                        <p:cTn id="136" dur="3000"/>
                                        <p:tgtEl>
                                          <p:spTgt spid="46"/>
                                        </p:tgtEl>
                                        <p:attrNameLst>
                                          <p:attrName>ppt_x</p:attrName>
                                        </p:attrNameLst>
                                      </p:cBhvr>
                                      <p:tavLst>
                                        <p:tav tm="0">
                                          <p:val>
                                            <p:strVal val="ppt_x"/>
                                          </p:val>
                                        </p:tav>
                                        <p:tav tm="100000">
                                          <p:val>
                                            <p:strVal val="1+ppt_w/2"/>
                                          </p:val>
                                        </p:tav>
                                      </p:tavLst>
                                    </p:anim>
                                    <p:anim calcmode="lin" valueType="num">
                                      <p:cBhvr additive="base">
                                        <p:cTn id="137" dur="3000"/>
                                        <p:tgtEl>
                                          <p:spTgt spid="46"/>
                                        </p:tgtEl>
                                        <p:attrNameLst>
                                          <p:attrName>ppt_y</p:attrName>
                                        </p:attrNameLst>
                                      </p:cBhvr>
                                      <p:tavLst>
                                        <p:tav tm="0">
                                          <p:val>
                                            <p:strVal val="ppt_y"/>
                                          </p:val>
                                        </p:tav>
                                        <p:tav tm="100000">
                                          <p:val>
                                            <p:strVal val="ppt_y"/>
                                          </p:val>
                                        </p:tav>
                                      </p:tavLst>
                                    </p:anim>
                                    <p:set>
                                      <p:cBhvr>
                                        <p:cTn id="138" dur="1" fill="hold">
                                          <p:stCondLst>
                                            <p:cond delay="2999"/>
                                          </p:stCondLst>
                                        </p:cTn>
                                        <p:tgtEl>
                                          <p:spTgt spid="46"/>
                                        </p:tgtEl>
                                        <p:attrNameLst>
                                          <p:attrName>style.visibility</p:attrName>
                                        </p:attrNameLst>
                                      </p:cBhvr>
                                      <p:to>
                                        <p:strVal val="hidden"/>
                                      </p:to>
                                    </p:set>
                                  </p:childTnLst>
                                </p:cTn>
                              </p:par>
                              <p:par>
                                <p:cTn id="139" presetID="2" presetClass="exit" presetSubtype="8" fill="hold" grpId="1" nodeType="withEffect">
                                  <p:stCondLst>
                                    <p:cond delay="0"/>
                                  </p:stCondLst>
                                  <p:childTnLst>
                                    <p:anim calcmode="lin" valueType="num">
                                      <p:cBhvr additive="base">
                                        <p:cTn id="140" dur="3000"/>
                                        <p:tgtEl>
                                          <p:spTgt spid="47"/>
                                        </p:tgtEl>
                                        <p:attrNameLst>
                                          <p:attrName>ppt_x</p:attrName>
                                        </p:attrNameLst>
                                      </p:cBhvr>
                                      <p:tavLst>
                                        <p:tav tm="0">
                                          <p:val>
                                            <p:strVal val="ppt_x"/>
                                          </p:val>
                                        </p:tav>
                                        <p:tav tm="100000">
                                          <p:val>
                                            <p:strVal val="0-ppt_w/2"/>
                                          </p:val>
                                        </p:tav>
                                      </p:tavLst>
                                    </p:anim>
                                    <p:anim calcmode="lin" valueType="num">
                                      <p:cBhvr additive="base">
                                        <p:cTn id="141" dur="3000"/>
                                        <p:tgtEl>
                                          <p:spTgt spid="47"/>
                                        </p:tgtEl>
                                        <p:attrNameLst>
                                          <p:attrName>ppt_y</p:attrName>
                                        </p:attrNameLst>
                                      </p:cBhvr>
                                      <p:tavLst>
                                        <p:tav tm="0">
                                          <p:val>
                                            <p:strVal val="ppt_y"/>
                                          </p:val>
                                        </p:tav>
                                        <p:tav tm="100000">
                                          <p:val>
                                            <p:strVal val="ppt_y"/>
                                          </p:val>
                                        </p:tav>
                                      </p:tavLst>
                                    </p:anim>
                                    <p:set>
                                      <p:cBhvr>
                                        <p:cTn id="142" dur="1" fill="hold">
                                          <p:stCondLst>
                                            <p:cond delay="2999"/>
                                          </p:stCondLst>
                                        </p:cTn>
                                        <p:tgtEl>
                                          <p:spTgt spid="47"/>
                                        </p:tgtEl>
                                        <p:attrNameLst>
                                          <p:attrName>style.visibility</p:attrName>
                                        </p:attrNameLst>
                                      </p:cBhvr>
                                      <p:to>
                                        <p:strVal val="hidden"/>
                                      </p:to>
                                    </p:set>
                                  </p:childTnLst>
                                </p:cTn>
                              </p:par>
                              <p:par>
                                <p:cTn id="143" presetID="2" presetClass="exit" presetSubtype="2" fill="hold" grpId="1" nodeType="withEffect">
                                  <p:stCondLst>
                                    <p:cond delay="0"/>
                                  </p:stCondLst>
                                  <p:childTnLst>
                                    <p:anim calcmode="lin" valueType="num">
                                      <p:cBhvr additive="base">
                                        <p:cTn id="144" dur="3000"/>
                                        <p:tgtEl>
                                          <p:spTgt spid="48"/>
                                        </p:tgtEl>
                                        <p:attrNameLst>
                                          <p:attrName>ppt_x</p:attrName>
                                        </p:attrNameLst>
                                      </p:cBhvr>
                                      <p:tavLst>
                                        <p:tav tm="0">
                                          <p:val>
                                            <p:strVal val="ppt_x"/>
                                          </p:val>
                                        </p:tav>
                                        <p:tav tm="100000">
                                          <p:val>
                                            <p:strVal val="1+ppt_w/2"/>
                                          </p:val>
                                        </p:tav>
                                      </p:tavLst>
                                    </p:anim>
                                    <p:anim calcmode="lin" valueType="num">
                                      <p:cBhvr additive="base">
                                        <p:cTn id="145" dur="3000"/>
                                        <p:tgtEl>
                                          <p:spTgt spid="48"/>
                                        </p:tgtEl>
                                        <p:attrNameLst>
                                          <p:attrName>ppt_y</p:attrName>
                                        </p:attrNameLst>
                                      </p:cBhvr>
                                      <p:tavLst>
                                        <p:tav tm="0">
                                          <p:val>
                                            <p:strVal val="ppt_y"/>
                                          </p:val>
                                        </p:tav>
                                        <p:tav tm="100000">
                                          <p:val>
                                            <p:strVal val="ppt_y"/>
                                          </p:val>
                                        </p:tav>
                                      </p:tavLst>
                                    </p:anim>
                                    <p:set>
                                      <p:cBhvr>
                                        <p:cTn id="146" dur="1" fill="hold">
                                          <p:stCondLst>
                                            <p:cond delay="2999"/>
                                          </p:stCondLst>
                                        </p:cTn>
                                        <p:tgtEl>
                                          <p:spTgt spid="48"/>
                                        </p:tgtEl>
                                        <p:attrNameLst>
                                          <p:attrName>style.visibility</p:attrName>
                                        </p:attrNameLst>
                                      </p:cBhvr>
                                      <p:to>
                                        <p:strVal val="hidden"/>
                                      </p:to>
                                    </p:set>
                                  </p:childTnLst>
                                </p:cTn>
                              </p:par>
                              <p:par>
                                <p:cTn id="147" presetID="2" presetClass="exit" presetSubtype="8" fill="hold" grpId="1" nodeType="withEffect">
                                  <p:stCondLst>
                                    <p:cond delay="0"/>
                                  </p:stCondLst>
                                  <p:childTnLst>
                                    <p:anim calcmode="lin" valueType="num">
                                      <p:cBhvr additive="base">
                                        <p:cTn id="148" dur="3000"/>
                                        <p:tgtEl>
                                          <p:spTgt spid="49"/>
                                        </p:tgtEl>
                                        <p:attrNameLst>
                                          <p:attrName>ppt_x</p:attrName>
                                        </p:attrNameLst>
                                      </p:cBhvr>
                                      <p:tavLst>
                                        <p:tav tm="0">
                                          <p:val>
                                            <p:strVal val="ppt_x"/>
                                          </p:val>
                                        </p:tav>
                                        <p:tav tm="100000">
                                          <p:val>
                                            <p:strVal val="0-ppt_w/2"/>
                                          </p:val>
                                        </p:tav>
                                      </p:tavLst>
                                    </p:anim>
                                    <p:anim calcmode="lin" valueType="num">
                                      <p:cBhvr additive="base">
                                        <p:cTn id="149" dur="3000"/>
                                        <p:tgtEl>
                                          <p:spTgt spid="49"/>
                                        </p:tgtEl>
                                        <p:attrNameLst>
                                          <p:attrName>ppt_y</p:attrName>
                                        </p:attrNameLst>
                                      </p:cBhvr>
                                      <p:tavLst>
                                        <p:tav tm="0">
                                          <p:val>
                                            <p:strVal val="ppt_y"/>
                                          </p:val>
                                        </p:tav>
                                        <p:tav tm="100000">
                                          <p:val>
                                            <p:strVal val="ppt_y"/>
                                          </p:val>
                                        </p:tav>
                                      </p:tavLst>
                                    </p:anim>
                                    <p:set>
                                      <p:cBhvr>
                                        <p:cTn id="150" dur="1" fill="hold">
                                          <p:stCondLst>
                                            <p:cond delay="2999"/>
                                          </p:stCondLst>
                                        </p:cTn>
                                        <p:tgtEl>
                                          <p:spTgt spid="49"/>
                                        </p:tgtEl>
                                        <p:attrNameLst>
                                          <p:attrName>style.visibility</p:attrName>
                                        </p:attrNameLst>
                                      </p:cBhvr>
                                      <p:to>
                                        <p:strVal val="hidden"/>
                                      </p:to>
                                    </p:set>
                                  </p:childTnLst>
                                </p:cTn>
                              </p:par>
                              <p:par>
                                <p:cTn id="151" presetID="2" presetClass="exit" presetSubtype="2" fill="hold" grpId="1" nodeType="withEffect">
                                  <p:stCondLst>
                                    <p:cond delay="0"/>
                                  </p:stCondLst>
                                  <p:childTnLst>
                                    <p:anim calcmode="lin" valueType="num">
                                      <p:cBhvr additive="base">
                                        <p:cTn id="152" dur="3000"/>
                                        <p:tgtEl>
                                          <p:spTgt spid="50"/>
                                        </p:tgtEl>
                                        <p:attrNameLst>
                                          <p:attrName>ppt_x</p:attrName>
                                        </p:attrNameLst>
                                      </p:cBhvr>
                                      <p:tavLst>
                                        <p:tav tm="0">
                                          <p:val>
                                            <p:strVal val="ppt_x"/>
                                          </p:val>
                                        </p:tav>
                                        <p:tav tm="100000">
                                          <p:val>
                                            <p:strVal val="1+ppt_w/2"/>
                                          </p:val>
                                        </p:tav>
                                      </p:tavLst>
                                    </p:anim>
                                    <p:anim calcmode="lin" valueType="num">
                                      <p:cBhvr additive="base">
                                        <p:cTn id="153" dur="3000"/>
                                        <p:tgtEl>
                                          <p:spTgt spid="50"/>
                                        </p:tgtEl>
                                        <p:attrNameLst>
                                          <p:attrName>ppt_y</p:attrName>
                                        </p:attrNameLst>
                                      </p:cBhvr>
                                      <p:tavLst>
                                        <p:tav tm="0">
                                          <p:val>
                                            <p:strVal val="ppt_y"/>
                                          </p:val>
                                        </p:tav>
                                        <p:tav tm="100000">
                                          <p:val>
                                            <p:strVal val="ppt_y"/>
                                          </p:val>
                                        </p:tav>
                                      </p:tavLst>
                                    </p:anim>
                                    <p:set>
                                      <p:cBhvr>
                                        <p:cTn id="154" dur="1" fill="hold">
                                          <p:stCondLst>
                                            <p:cond delay="2999"/>
                                          </p:stCondLst>
                                        </p:cTn>
                                        <p:tgtEl>
                                          <p:spTgt spid="50"/>
                                        </p:tgtEl>
                                        <p:attrNameLst>
                                          <p:attrName>style.visibility</p:attrName>
                                        </p:attrNameLst>
                                      </p:cBhvr>
                                      <p:to>
                                        <p:strVal val="hidden"/>
                                      </p:to>
                                    </p:set>
                                  </p:childTnLst>
                                </p:cTn>
                              </p:par>
                              <p:par>
                                <p:cTn id="155" presetID="2" presetClass="exit" presetSubtype="8" fill="hold" grpId="1" nodeType="withEffect">
                                  <p:stCondLst>
                                    <p:cond delay="0"/>
                                  </p:stCondLst>
                                  <p:childTnLst>
                                    <p:anim calcmode="lin" valueType="num">
                                      <p:cBhvr additive="base">
                                        <p:cTn id="156" dur="3000"/>
                                        <p:tgtEl>
                                          <p:spTgt spid="51"/>
                                        </p:tgtEl>
                                        <p:attrNameLst>
                                          <p:attrName>ppt_x</p:attrName>
                                        </p:attrNameLst>
                                      </p:cBhvr>
                                      <p:tavLst>
                                        <p:tav tm="0">
                                          <p:val>
                                            <p:strVal val="ppt_x"/>
                                          </p:val>
                                        </p:tav>
                                        <p:tav tm="100000">
                                          <p:val>
                                            <p:strVal val="0-ppt_w/2"/>
                                          </p:val>
                                        </p:tav>
                                      </p:tavLst>
                                    </p:anim>
                                    <p:anim calcmode="lin" valueType="num">
                                      <p:cBhvr additive="base">
                                        <p:cTn id="157" dur="3000"/>
                                        <p:tgtEl>
                                          <p:spTgt spid="51"/>
                                        </p:tgtEl>
                                        <p:attrNameLst>
                                          <p:attrName>ppt_y</p:attrName>
                                        </p:attrNameLst>
                                      </p:cBhvr>
                                      <p:tavLst>
                                        <p:tav tm="0">
                                          <p:val>
                                            <p:strVal val="ppt_y"/>
                                          </p:val>
                                        </p:tav>
                                        <p:tav tm="100000">
                                          <p:val>
                                            <p:strVal val="ppt_y"/>
                                          </p:val>
                                        </p:tav>
                                      </p:tavLst>
                                    </p:anim>
                                    <p:set>
                                      <p:cBhvr>
                                        <p:cTn id="158" dur="1" fill="hold">
                                          <p:stCondLst>
                                            <p:cond delay="2999"/>
                                          </p:stCondLst>
                                        </p:cTn>
                                        <p:tgtEl>
                                          <p:spTgt spid="51"/>
                                        </p:tgtEl>
                                        <p:attrNameLst>
                                          <p:attrName>style.visibility</p:attrName>
                                        </p:attrNameLst>
                                      </p:cBhvr>
                                      <p:to>
                                        <p:strVal val="hidden"/>
                                      </p:to>
                                    </p:set>
                                  </p:childTnLst>
                                </p:cTn>
                              </p:par>
                              <p:par>
                                <p:cTn id="159" presetID="23" presetClass="entr" presetSubtype="272" fill="hold" nodeType="withEffect">
                                  <p:stCondLst>
                                    <p:cond delay="0"/>
                                  </p:stCondLst>
                                  <p:childTnLst>
                                    <p:set>
                                      <p:cBhvr>
                                        <p:cTn id="160" dur="1" fill="hold">
                                          <p:stCondLst>
                                            <p:cond delay="0"/>
                                          </p:stCondLst>
                                        </p:cTn>
                                        <p:tgtEl>
                                          <p:spTgt spid="3"/>
                                        </p:tgtEl>
                                        <p:attrNameLst>
                                          <p:attrName>style.visibility</p:attrName>
                                        </p:attrNameLst>
                                      </p:cBhvr>
                                      <p:to>
                                        <p:strVal val="visible"/>
                                      </p:to>
                                    </p:set>
                                    <p:anim calcmode="lin" valueType="num">
                                      <p:cBhvr>
                                        <p:cTn id="161" dur="3000" fill="hold"/>
                                        <p:tgtEl>
                                          <p:spTgt spid="3"/>
                                        </p:tgtEl>
                                        <p:attrNameLst>
                                          <p:attrName>ppt_w</p:attrName>
                                        </p:attrNameLst>
                                      </p:cBhvr>
                                      <p:tavLst>
                                        <p:tav tm="0">
                                          <p:val>
                                            <p:strVal val="2/3*#ppt_w"/>
                                          </p:val>
                                        </p:tav>
                                        <p:tav tm="100000">
                                          <p:val>
                                            <p:strVal val="#ppt_w"/>
                                          </p:val>
                                        </p:tav>
                                      </p:tavLst>
                                    </p:anim>
                                    <p:anim calcmode="lin" valueType="num">
                                      <p:cBhvr>
                                        <p:cTn id="162" dur="3000" fill="hold"/>
                                        <p:tgtEl>
                                          <p:spTgt spid="3"/>
                                        </p:tgtEl>
                                        <p:attrNameLst>
                                          <p:attrName>ppt_h</p:attrName>
                                        </p:attrNameLst>
                                      </p:cBhvr>
                                      <p:tavLst>
                                        <p:tav tm="0">
                                          <p:val>
                                            <p:strVal val="2/3*#ppt_h"/>
                                          </p:val>
                                        </p:tav>
                                        <p:tav tm="100000">
                                          <p:val>
                                            <p:strVal val="#ppt_h"/>
                                          </p:val>
                                        </p:tav>
                                      </p:tavLst>
                                    </p:anim>
                                  </p:childTnLst>
                                </p:cTn>
                              </p:par>
                              <p:par>
                                <p:cTn id="163" presetID="4" presetClass="entr" presetSubtype="32" fill="hold" nodeType="withEffect">
                                  <p:stCondLst>
                                    <p:cond delay="0"/>
                                  </p:stCondLst>
                                  <p:childTnLst>
                                    <p:set>
                                      <p:cBhvr>
                                        <p:cTn id="164" dur="1" fill="hold">
                                          <p:stCondLst>
                                            <p:cond delay="0"/>
                                          </p:stCondLst>
                                        </p:cTn>
                                        <p:tgtEl>
                                          <p:spTgt spid="3"/>
                                        </p:tgtEl>
                                        <p:attrNameLst>
                                          <p:attrName>style.visibility</p:attrName>
                                        </p:attrNameLst>
                                      </p:cBhvr>
                                      <p:to>
                                        <p:strVal val="visible"/>
                                      </p:to>
                                    </p:set>
                                    <p:animEffect transition="in" filter="box(out)">
                                      <p:cBhvr>
                                        <p:cTn id="165"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8" grpId="1" animBg="1"/>
      <p:bldP spid="29" grpId="0" animBg="1"/>
      <p:bldP spid="29"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50" grpId="0" animBg="1"/>
      <p:bldP spid="50" grpId="1" animBg="1"/>
      <p:bldP spid="51" grpId="0" animBg="1"/>
      <p:bldP spid="51" grpId="1" animBg="1"/>
      <p:bldP spid="2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5400000" scaled="1"/>
            <a:tileRect/>
          </a:gradFill>
        </p:spPr>
        <p:txBody>
          <a:bodyPr/>
          <a:lstStyle/>
          <a:p>
            <a:endParaRPr lang="es-ES" dirty="0"/>
          </a:p>
        </p:txBody>
      </p:sp>
      <p:pic>
        <p:nvPicPr>
          <p:cNvPr id="3" name="2 Imagen" descr="0(3).jpg"/>
          <p:cNvPicPr>
            <a:picLocks noChangeAspect="1"/>
          </p:cNvPicPr>
          <p:nvPr/>
        </p:nvPicPr>
        <p:blipFill>
          <a:blip r:embed="rId3"/>
          <a:stretch>
            <a:fillRect/>
          </a:stretch>
        </p:blipFill>
        <p:spPr>
          <a:xfrm>
            <a:off x="-8930" y="0"/>
            <a:ext cx="9152930" cy="6858000"/>
          </a:xfrm>
          <a:prstGeom prst="rect">
            <a:avLst/>
          </a:prstGeom>
        </p:spPr>
      </p:pic>
      <p:sp>
        <p:nvSpPr>
          <p:cNvPr id="4" name="3 Rombo"/>
          <p:cNvSpPr/>
          <p:nvPr/>
        </p:nvSpPr>
        <p:spPr>
          <a:xfrm>
            <a:off x="2000232" y="0"/>
            <a:ext cx="2643206" cy="85723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2000232" y="357166"/>
            <a:ext cx="2643206" cy="85723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1928794" y="642942"/>
            <a:ext cx="2643206" cy="85723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000232" y="928670"/>
            <a:ext cx="2643206" cy="939128"/>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000232" y="1214446"/>
            <a:ext cx="2643206" cy="928694"/>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000232" y="1571612"/>
            <a:ext cx="2643206" cy="928694"/>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000232" y="1857364"/>
            <a:ext cx="2643206" cy="928694"/>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2000232" y="2214554"/>
            <a:ext cx="2643206" cy="85723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1928794" y="2571744"/>
            <a:ext cx="2643206" cy="85723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1928794" y="2928934"/>
            <a:ext cx="2643206" cy="85723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2000232" y="3214686"/>
            <a:ext cx="2643206" cy="939128"/>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2000232" y="3571876"/>
            <a:ext cx="2643206" cy="928694"/>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ombo"/>
          <p:cNvSpPr/>
          <p:nvPr/>
        </p:nvSpPr>
        <p:spPr>
          <a:xfrm>
            <a:off x="2000232" y="3857628"/>
            <a:ext cx="2643206" cy="928694"/>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ombo"/>
          <p:cNvSpPr/>
          <p:nvPr/>
        </p:nvSpPr>
        <p:spPr>
          <a:xfrm>
            <a:off x="2000232" y="4214818"/>
            <a:ext cx="2643206" cy="928694"/>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ombo"/>
          <p:cNvSpPr/>
          <p:nvPr/>
        </p:nvSpPr>
        <p:spPr>
          <a:xfrm>
            <a:off x="2000232" y="4536289"/>
            <a:ext cx="2643206" cy="85723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ombo"/>
          <p:cNvSpPr/>
          <p:nvPr/>
        </p:nvSpPr>
        <p:spPr>
          <a:xfrm>
            <a:off x="2000232" y="4857760"/>
            <a:ext cx="2643206" cy="85723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ombo"/>
          <p:cNvSpPr/>
          <p:nvPr/>
        </p:nvSpPr>
        <p:spPr>
          <a:xfrm>
            <a:off x="1928794" y="5143512"/>
            <a:ext cx="2643206" cy="85723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ombo"/>
          <p:cNvSpPr/>
          <p:nvPr/>
        </p:nvSpPr>
        <p:spPr>
          <a:xfrm>
            <a:off x="2000232" y="5429264"/>
            <a:ext cx="2643206" cy="939128"/>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ombo"/>
          <p:cNvSpPr/>
          <p:nvPr/>
        </p:nvSpPr>
        <p:spPr>
          <a:xfrm>
            <a:off x="2000232" y="5750735"/>
            <a:ext cx="2643206" cy="928694"/>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ombo"/>
          <p:cNvSpPr/>
          <p:nvPr/>
        </p:nvSpPr>
        <p:spPr>
          <a:xfrm>
            <a:off x="2000232" y="6107901"/>
            <a:ext cx="2643206" cy="928694"/>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ombo"/>
          <p:cNvSpPr/>
          <p:nvPr/>
        </p:nvSpPr>
        <p:spPr>
          <a:xfrm>
            <a:off x="2000232" y="6393653"/>
            <a:ext cx="2643206" cy="928694"/>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ombo"/>
          <p:cNvSpPr/>
          <p:nvPr/>
        </p:nvSpPr>
        <p:spPr>
          <a:xfrm>
            <a:off x="4572000" y="0"/>
            <a:ext cx="2643206" cy="85723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ombo"/>
          <p:cNvSpPr/>
          <p:nvPr/>
        </p:nvSpPr>
        <p:spPr>
          <a:xfrm>
            <a:off x="4643438" y="357166"/>
            <a:ext cx="2643206" cy="85723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ombo"/>
          <p:cNvSpPr/>
          <p:nvPr/>
        </p:nvSpPr>
        <p:spPr>
          <a:xfrm>
            <a:off x="4500562" y="642942"/>
            <a:ext cx="2643206" cy="85723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ombo"/>
          <p:cNvSpPr/>
          <p:nvPr/>
        </p:nvSpPr>
        <p:spPr>
          <a:xfrm>
            <a:off x="4572000" y="928670"/>
            <a:ext cx="2643206" cy="939128"/>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ombo"/>
          <p:cNvSpPr/>
          <p:nvPr/>
        </p:nvSpPr>
        <p:spPr>
          <a:xfrm>
            <a:off x="4572000" y="1214446"/>
            <a:ext cx="2643206" cy="928694"/>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ombo"/>
          <p:cNvSpPr/>
          <p:nvPr/>
        </p:nvSpPr>
        <p:spPr>
          <a:xfrm>
            <a:off x="4572000" y="1571612"/>
            <a:ext cx="2643206" cy="928694"/>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ombo"/>
          <p:cNvSpPr/>
          <p:nvPr/>
        </p:nvSpPr>
        <p:spPr>
          <a:xfrm>
            <a:off x="4572000" y="1857364"/>
            <a:ext cx="2643206" cy="928694"/>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ombo"/>
          <p:cNvSpPr/>
          <p:nvPr/>
        </p:nvSpPr>
        <p:spPr>
          <a:xfrm>
            <a:off x="4572000" y="2214554"/>
            <a:ext cx="2643206" cy="85723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ombo"/>
          <p:cNvSpPr/>
          <p:nvPr/>
        </p:nvSpPr>
        <p:spPr>
          <a:xfrm>
            <a:off x="4572000" y="2571744"/>
            <a:ext cx="2643206" cy="85723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ombo"/>
          <p:cNvSpPr/>
          <p:nvPr/>
        </p:nvSpPr>
        <p:spPr>
          <a:xfrm>
            <a:off x="4643438" y="2857496"/>
            <a:ext cx="2643206" cy="85723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ombo"/>
          <p:cNvSpPr/>
          <p:nvPr/>
        </p:nvSpPr>
        <p:spPr>
          <a:xfrm>
            <a:off x="4572000" y="3214686"/>
            <a:ext cx="2643206" cy="939128"/>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ombo"/>
          <p:cNvSpPr/>
          <p:nvPr/>
        </p:nvSpPr>
        <p:spPr>
          <a:xfrm>
            <a:off x="4572000" y="3571876"/>
            <a:ext cx="2643206" cy="928694"/>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ombo"/>
          <p:cNvSpPr/>
          <p:nvPr/>
        </p:nvSpPr>
        <p:spPr>
          <a:xfrm>
            <a:off x="4572000" y="3857628"/>
            <a:ext cx="2643206" cy="928694"/>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ombo"/>
          <p:cNvSpPr/>
          <p:nvPr/>
        </p:nvSpPr>
        <p:spPr>
          <a:xfrm>
            <a:off x="4572000" y="4214818"/>
            <a:ext cx="2643206" cy="928694"/>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ombo"/>
          <p:cNvSpPr/>
          <p:nvPr/>
        </p:nvSpPr>
        <p:spPr>
          <a:xfrm>
            <a:off x="4572000" y="4536289"/>
            <a:ext cx="2643206" cy="85723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ombo"/>
          <p:cNvSpPr/>
          <p:nvPr/>
        </p:nvSpPr>
        <p:spPr>
          <a:xfrm>
            <a:off x="4572000" y="4857760"/>
            <a:ext cx="2643206" cy="85723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ombo"/>
          <p:cNvSpPr/>
          <p:nvPr/>
        </p:nvSpPr>
        <p:spPr>
          <a:xfrm>
            <a:off x="4572000" y="5143512"/>
            <a:ext cx="2643206" cy="857232"/>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ombo"/>
          <p:cNvSpPr/>
          <p:nvPr/>
        </p:nvSpPr>
        <p:spPr>
          <a:xfrm>
            <a:off x="4572000" y="5429264"/>
            <a:ext cx="2643206" cy="939128"/>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ombo"/>
          <p:cNvSpPr/>
          <p:nvPr/>
        </p:nvSpPr>
        <p:spPr>
          <a:xfrm>
            <a:off x="4572000" y="5750735"/>
            <a:ext cx="2643206" cy="928694"/>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ombo"/>
          <p:cNvSpPr/>
          <p:nvPr/>
        </p:nvSpPr>
        <p:spPr>
          <a:xfrm>
            <a:off x="4572000" y="6107901"/>
            <a:ext cx="2643206" cy="928694"/>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ombo"/>
          <p:cNvSpPr/>
          <p:nvPr/>
        </p:nvSpPr>
        <p:spPr>
          <a:xfrm>
            <a:off x="4572000" y="6393653"/>
            <a:ext cx="2643206" cy="928694"/>
          </a:xfrm>
          <a:prstGeom prst="diamond">
            <a:avLst/>
          </a:prstGeom>
          <a:gradFill flip="none" rotWithShape="1">
            <a:gsLst>
              <a:gs pos="31000">
                <a:schemeClr val="tx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3"/>
                                        </p:tgtEl>
                                        <p:attrNameLst>
                                          <p:attrName>style.opacity</p:attrName>
                                        </p:attrNameLst>
                                      </p:cBhvr>
                                      <p:to>
                                        <p:strVal val="0"/>
                                      </p:to>
                                    </p:set>
                                    <p:animEffect filter="image" prLst="opacity: 0">
                                      <p:cBhvr rctx="IE">
                                        <p:cTn id="7" dur="indefinite"/>
                                        <p:tgtEl>
                                          <p:spTgt spid="6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1+#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1+#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1+#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3000" fill="hold"/>
                                        <p:tgtEl>
                                          <p:spTgt spid="28"/>
                                        </p:tgtEl>
                                        <p:attrNameLst>
                                          <p:attrName>ppt_x</p:attrName>
                                        </p:attrNameLst>
                                      </p:cBhvr>
                                      <p:tavLst>
                                        <p:tav tm="0">
                                          <p:val>
                                            <p:strVal val="1+#ppt_w/2"/>
                                          </p:val>
                                        </p:tav>
                                        <p:tav tm="100000">
                                          <p:val>
                                            <p:strVal val="#ppt_x"/>
                                          </p:val>
                                        </p:tav>
                                      </p:tavLst>
                                    </p:anim>
                                    <p:anim calcmode="lin" valueType="num">
                                      <p:cBhvr additive="base">
                                        <p:cTn id="39" dur="3000" fill="hold"/>
                                        <p:tgtEl>
                                          <p:spTgt spid="28"/>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3000" fill="hold"/>
                                        <p:tgtEl>
                                          <p:spTgt spid="29"/>
                                        </p:tgtEl>
                                        <p:attrNameLst>
                                          <p:attrName>ppt_x</p:attrName>
                                        </p:attrNameLst>
                                      </p:cBhvr>
                                      <p:tavLst>
                                        <p:tav tm="0">
                                          <p:val>
                                            <p:strVal val="1+#ppt_w/2"/>
                                          </p:val>
                                        </p:tav>
                                        <p:tav tm="100000">
                                          <p:val>
                                            <p:strVal val="#ppt_x"/>
                                          </p:val>
                                        </p:tav>
                                      </p:tavLst>
                                    </p:anim>
                                    <p:anim calcmode="lin" valueType="num">
                                      <p:cBhvr additive="base">
                                        <p:cTn id="43" dur="3000" fill="hold"/>
                                        <p:tgtEl>
                                          <p:spTgt spid="29"/>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additive="base">
                                        <p:cTn id="46" dur="3000" fill="hold"/>
                                        <p:tgtEl>
                                          <p:spTgt spid="30"/>
                                        </p:tgtEl>
                                        <p:attrNameLst>
                                          <p:attrName>ppt_x</p:attrName>
                                        </p:attrNameLst>
                                      </p:cBhvr>
                                      <p:tavLst>
                                        <p:tav tm="0">
                                          <p:val>
                                            <p:strVal val="1+#ppt_w/2"/>
                                          </p:val>
                                        </p:tav>
                                        <p:tav tm="100000">
                                          <p:val>
                                            <p:strVal val="#ppt_x"/>
                                          </p:val>
                                        </p:tav>
                                      </p:tavLst>
                                    </p:anim>
                                    <p:anim calcmode="lin" valueType="num">
                                      <p:cBhvr additive="base">
                                        <p:cTn id="47" dur="3000" fill="hold"/>
                                        <p:tgtEl>
                                          <p:spTgt spid="30"/>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3000" fill="hold"/>
                                        <p:tgtEl>
                                          <p:spTgt spid="31"/>
                                        </p:tgtEl>
                                        <p:attrNameLst>
                                          <p:attrName>ppt_x</p:attrName>
                                        </p:attrNameLst>
                                      </p:cBhvr>
                                      <p:tavLst>
                                        <p:tav tm="0">
                                          <p:val>
                                            <p:strVal val="1+#ppt_w/2"/>
                                          </p:val>
                                        </p:tav>
                                        <p:tav tm="100000">
                                          <p:val>
                                            <p:strVal val="#ppt_x"/>
                                          </p:val>
                                        </p:tav>
                                      </p:tavLst>
                                    </p:anim>
                                    <p:anim calcmode="lin" valueType="num">
                                      <p:cBhvr additive="base">
                                        <p:cTn id="51" dur="3000" fill="hold"/>
                                        <p:tgtEl>
                                          <p:spTgt spid="31"/>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 calcmode="lin" valueType="num">
                                      <p:cBhvr additive="base">
                                        <p:cTn id="54" dur="3000" fill="hold"/>
                                        <p:tgtEl>
                                          <p:spTgt spid="32"/>
                                        </p:tgtEl>
                                        <p:attrNameLst>
                                          <p:attrName>ppt_x</p:attrName>
                                        </p:attrNameLst>
                                      </p:cBhvr>
                                      <p:tavLst>
                                        <p:tav tm="0">
                                          <p:val>
                                            <p:strVal val="1+#ppt_w/2"/>
                                          </p:val>
                                        </p:tav>
                                        <p:tav tm="100000">
                                          <p:val>
                                            <p:strVal val="#ppt_x"/>
                                          </p:val>
                                        </p:tav>
                                      </p:tavLst>
                                    </p:anim>
                                    <p:anim calcmode="lin" valueType="num">
                                      <p:cBhvr additive="base">
                                        <p:cTn id="55" dur="3000" fill="hold"/>
                                        <p:tgtEl>
                                          <p:spTgt spid="32"/>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33"/>
                                        </p:tgtEl>
                                        <p:attrNameLst>
                                          <p:attrName>style.visibility</p:attrName>
                                        </p:attrNameLst>
                                      </p:cBhvr>
                                      <p:to>
                                        <p:strVal val="visible"/>
                                      </p:to>
                                    </p:set>
                                    <p:anim calcmode="lin" valueType="num">
                                      <p:cBhvr additive="base">
                                        <p:cTn id="58" dur="3000" fill="hold"/>
                                        <p:tgtEl>
                                          <p:spTgt spid="33"/>
                                        </p:tgtEl>
                                        <p:attrNameLst>
                                          <p:attrName>ppt_x</p:attrName>
                                        </p:attrNameLst>
                                      </p:cBhvr>
                                      <p:tavLst>
                                        <p:tav tm="0">
                                          <p:val>
                                            <p:strVal val="1+#ppt_w/2"/>
                                          </p:val>
                                        </p:tav>
                                        <p:tav tm="100000">
                                          <p:val>
                                            <p:strVal val="#ppt_x"/>
                                          </p:val>
                                        </p:tav>
                                      </p:tavLst>
                                    </p:anim>
                                    <p:anim calcmode="lin" valueType="num">
                                      <p:cBhvr additive="base">
                                        <p:cTn id="59" dur="3000" fill="hold"/>
                                        <p:tgtEl>
                                          <p:spTgt spid="33"/>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34"/>
                                        </p:tgtEl>
                                        <p:attrNameLst>
                                          <p:attrName>style.visibility</p:attrName>
                                        </p:attrNameLst>
                                      </p:cBhvr>
                                      <p:to>
                                        <p:strVal val="visible"/>
                                      </p:to>
                                    </p:set>
                                    <p:anim calcmode="lin" valueType="num">
                                      <p:cBhvr additive="base">
                                        <p:cTn id="62" dur="3000" fill="hold"/>
                                        <p:tgtEl>
                                          <p:spTgt spid="34"/>
                                        </p:tgtEl>
                                        <p:attrNameLst>
                                          <p:attrName>ppt_x</p:attrName>
                                        </p:attrNameLst>
                                      </p:cBhvr>
                                      <p:tavLst>
                                        <p:tav tm="0">
                                          <p:val>
                                            <p:strVal val="1+#ppt_w/2"/>
                                          </p:val>
                                        </p:tav>
                                        <p:tav tm="100000">
                                          <p:val>
                                            <p:strVal val="#ppt_x"/>
                                          </p:val>
                                        </p:tav>
                                      </p:tavLst>
                                    </p:anim>
                                    <p:anim calcmode="lin" valueType="num">
                                      <p:cBhvr additive="base">
                                        <p:cTn id="63" dur="3000" fill="hold"/>
                                        <p:tgtEl>
                                          <p:spTgt spid="34"/>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additive="base">
                                        <p:cTn id="66" dur="3000" fill="hold"/>
                                        <p:tgtEl>
                                          <p:spTgt spid="35"/>
                                        </p:tgtEl>
                                        <p:attrNameLst>
                                          <p:attrName>ppt_x</p:attrName>
                                        </p:attrNameLst>
                                      </p:cBhvr>
                                      <p:tavLst>
                                        <p:tav tm="0">
                                          <p:val>
                                            <p:strVal val="1+#ppt_w/2"/>
                                          </p:val>
                                        </p:tav>
                                        <p:tav tm="100000">
                                          <p:val>
                                            <p:strVal val="#ppt_x"/>
                                          </p:val>
                                        </p:tav>
                                      </p:tavLst>
                                    </p:anim>
                                    <p:anim calcmode="lin" valueType="num">
                                      <p:cBhvr additive="base">
                                        <p:cTn id="67" dur="3000" fill="hold"/>
                                        <p:tgtEl>
                                          <p:spTgt spid="35"/>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additive="base">
                                        <p:cTn id="70" dur="3000" fill="hold"/>
                                        <p:tgtEl>
                                          <p:spTgt spid="36"/>
                                        </p:tgtEl>
                                        <p:attrNameLst>
                                          <p:attrName>ppt_x</p:attrName>
                                        </p:attrNameLst>
                                      </p:cBhvr>
                                      <p:tavLst>
                                        <p:tav tm="0">
                                          <p:val>
                                            <p:strVal val="1+#ppt_w/2"/>
                                          </p:val>
                                        </p:tav>
                                        <p:tav tm="100000">
                                          <p:val>
                                            <p:strVal val="#ppt_x"/>
                                          </p:val>
                                        </p:tav>
                                      </p:tavLst>
                                    </p:anim>
                                    <p:anim calcmode="lin" valueType="num">
                                      <p:cBhvr additive="base">
                                        <p:cTn id="71" dur="3000" fill="hold"/>
                                        <p:tgtEl>
                                          <p:spTgt spid="36"/>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3000" fill="hold"/>
                                        <p:tgtEl>
                                          <p:spTgt spid="37"/>
                                        </p:tgtEl>
                                        <p:attrNameLst>
                                          <p:attrName>ppt_x</p:attrName>
                                        </p:attrNameLst>
                                      </p:cBhvr>
                                      <p:tavLst>
                                        <p:tav tm="0">
                                          <p:val>
                                            <p:strVal val="1+#ppt_w/2"/>
                                          </p:val>
                                        </p:tav>
                                        <p:tav tm="100000">
                                          <p:val>
                                            <p:strVal val="#ppt_x"/>
                                          </p:val>
                                        </p:tav>
                                      </p:tavLst>
                                    </p:anim>
                                    <p:anim calcmode="lin" valueType="num">
                                      <p:cBhvr additive="base">
                                        <p:cTn id="75" dur="3000" fill="hold"/>
                                        <p:tgtEl>
                                          <p:spTgt spid="37"/>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38"/>
                                        </p:tgtEl>
                                        <p:attrNameLst>
                                          <p:attrName>style.visibility</p:attrName>
                                        </p:attrNameLst>
                                      </p:cBhvr>
                                      <p:to>
                                        <p:strVal val="visible"/>
                                      </p:to>
                                    </p:set>
                                    <p:anim calcmode="lin" valueType="num">
                                      <p:cBhvr additive="base">
                                        <p:cTn id="78" dur="3000" fill="hold"/>
                                        <p:tgtEl>
                                          <p:spTgt spid="38"/>
                                        </p:tgtEl>
                                        <p:attrNameLst>
                                          <p:attrName>ppt_x</p:attrName>
                                        </p:attrNameLst>
                                      </p:cBhvr>
                                      <p:tavLst>
                                        <p:tav tm="0">
                                          <p:val>
                                            <p:strVal val="1+#ppt_w/2"/>
                                          </p:val>
                                        </p:tav>
                                        <p:tav tm="100000">
                                          <p:val>
                                            <p:strVal val="#ppt_x"/>
                                          </p:val>
                                        </p:tav>
                                      </p:tavLst>
                                    </p:anim>
                                    <p:anim calcmode="lin" valueType="num">
                                      <p:cBhvr additive="base">
                                        <p:cTn id="79" dur="3000" fill="hold"/>
                                        <p:tgtEl>
                                          <p:spTgt spid="38"/>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additive="base">
                                        <p:cTn id="82" dur="3000" fill="hold"/>
                                        <p:tgtEl>
                                          <p:spTgt spid="39"/>
                                        </p:tgtEl>
                                        <p:attrNameLst>
                                          <p:attrName>ppt_x</p:attrName>
                                        </p:attrNameLst>
                                      </p:cBhvr>
                                      <p:tavLst>
                                        <p:tav tm="0">
                                          <p:val>
                                            <p:strVal val="1+#ppt_w/2"/>
                                          </p:val>
                                        </p:tav>
                                        <p:tav tm="100000">
                                          <p:val>
                                            <p:strVal val="#ppt_x"/>
                                          </p:val>
                                        </p:tav>
                                      </p:tavLst>
                                    </p:anim>
                                    <p:anim calcmode="lin" valueType="num">
                                      <p:cBhvr additive="base">
                                        <p:cTn id="83" dur="3000" fill="hold"/>
                                        <p:tgtEl>
                                          <p:spTgt spid="39"/>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40"/>
                                        </p:tgtEl>
                                        <p:attrNameLst>
                                          <p:attrName>style.visibility</p:attrName>
                                        </p:attrNameLst>
                                      </p:cBhvr>
                                      <p:to>
                                        <p:strVal val="visible"/>
                                      </p:to>
                                    </p:set>
                                    <p:anim calcmode="lin" valueType="num">
                                      <p:cBhvr additive="base">
                                        <p:cTn id="86" dur="3000" fill="hold"/>
                                        <p:tgtEl>
                                          <p:spTgt spid="40"/>
                                        </p:tgtEl>
                                        <p:attrNameLst>
                                          <p:attrName>ppt_x</p:attrName>
                                        </p:attrNameLst>
                                      </p:cBhvr>
                                      <p:tavLst>
                                        <p:tav tm="0">
                                          <p:val>
                                            <p:strVal val="1+#ppt_w/2"/>
                                          </p:val>
                                        </p:tav>
                                        <p:tav tm="100000">
                                          <p:val>
                                            <p:strVal val="#ppt_x"/>
                                          </p:val>
                                        </p:tav>
                                      </p:tavLst>
                                    </p:anim>
                                    <p:anim calcmode="lin" valueType="num">
                                      <p:cBhvr additive="base">
                                        <p:cTn id="87" dur="3000" fill="hold"/>
                                        <p:tgtEl>
                                          <p:spTgt spid="40"/>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41"/>
                                        </p:tgtEl>
                                        <p:attrNameLst>
                                          <p:attrName>style.visibility</p:attrName>
                                        </p:attrNameLst>
                                      </p:cBhvr>
                                      <p:to>
                                        <p:strVal val="visible"/>
                                      </p:to>
                                    </p:set>
                                    <p:anim calcmode="lin" valueType="num">
                                      <p:cBhvr additive="base">
                                        <p:cTn id="90" dur="3000" fill="hold"/>
                                        <p:tgtEl>
                                          <p:spTgt spid="41"/>
                                        </p:tgtEl>
                                        <p:attrNameLst>
                                          <p:attrName>ppt_x</p:attrName>
                                        </p:attrNameLst>
                                      </p:cBhvr>
                                      <p:tavLst>
                                        <p:tav tm="0">
                                          <p:val>
                                            <p:strVal val="1+#ppt_w/2"/>
                                          </p:val>
                                        </p:tav>
                                        <p:tav tm="100000">
                                          <p:val>
                                            <p:strVal val="#ppt_x"/>
                                          </p:val>
                                        </p:tav>
                                      </p:tavLst>
                                    </p:anim>
                                    <p:anim calcmode="lin" valueType="num">
                                      <p:cBhvr additive="base">
                                        <p:cTn id="91" dur="3000" fill="hold"/>
                                        <p:tgtEl>
                                          <p:spTgt spid="41"/>
                                        </p:tgtEl>
                                        <p:attrNameLst>
                                          <p:attrName>ppt_y</p:attrName>
                                        </p:attrNameLst>
                                      </p:cBhvr>
                                      <p:tavLst>
                                        <p:tav tm="0">
                                          <p:val>
                                            <p:strVal val="#ppt_y"/>
                                          </p:val>
                                        </p:tav>
                                        <p:tav tm="100000">
                                          <p:val>
                                            <p:strVal val="#ppt_y"/>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4"/>
                                        </p:tgtEl>
                                        <p:attrNameLst>
                                          <p:attrName>style.visibility</p:attrName>
                                        </p:attrNameLst>
                                      </p:cBhvr>
                                      <p:to>
                                        <p:strVal val="visible"/>
                                      </p:to>
                                    </p:set>
                                    <p:anim calcmode="lin" valueType="num">
                                      <p:cBhvr>
                                        <p:cTn id="94" dur="3000" fill="hold"/>
                                        <p:tgtEl>
                                          <p:spTgt spid="4"/>
                                        </p:tgtEl>
                                        <p:attrNameLst>
                                          <p:attrName>ppt_w</p:attrName>
                                        </p:attrNameLst>
                                      </p:cBhvr>
                                      <p:tavLst>
                                        <p:tav tm="0">
                                          <p:val>
                                            <p:strVal val="#ppt_w"/>
                                          </p:val>
                                        </p:tav>
                                        <p:tav tm="100000">
                                          <p:val>
                                            <p:strVal val="#ppt_w"/>
                                          </p:val>
                                        </p:tav>
                                      </p:tavLst>
                                    </p:anim>
                                    <p:anim calcmode="lin" valueType="num">
                                      <p:cBhvr>
                                        <p:cTn id="95" dur="3000" fill="hold"/>
                                        <p:tgtEl>
                                          <p:spTgt spid="4"/>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5"/>
                                        </p:tgtEl>
                                        <p:attrNameLst>
                                          <p:attrName>style.visibility</p:attrName>
                                        </p:attrNameLst>
                                      </p:cBhvr>
                                      <p:to>
                                        <p:strVal val="visible"/>
                                      </p:to>
                                    </p:set>
                                    <p:anim calcmode="lin" valueType="num">
                                      <p:cBhvr>
                                        <p:cTn id="98" dur="3000" fill="hold"/>
                                        <p:tgtEl>
                                          <p:spTgt spid="5"/>
                                        </p:tgtEl>
                                        <p:attrNameLst>
                                          <p:attrName>ppt_w</p:attrName>
                                        </p:attrNameLst>
                                      </p:cBhvr>
                                      <p:tavLst>
                                        <p:tav tm="0">
                                          <p:val>
                                            <p:strVal val="#ppt_w"/>
                                          </p:val>
                                        </p:tav>
                                        <p:tav tm="100000">
                                          <p:val>
                                            <p:strVal val="#ppt_w"/>
                                          </p:val>
                                        </p:tav>
                                      </p:tavLst>
                                    </p:anim>
                                    <p:anim calcmode="lin" valueType="num">
                                      <p:cBhvr>
                                        <p:cTn id="99" dur="3000" fill="hold"/>
                                        <p:tgtEl>
                                          <p:spTgt spid="5"/>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6"/>
                                        </p:tgtEl>
                                        <p:attrNameLst>
                                          <p:attrName>style.visibility</p:attrName>
                                        </p:attrNameLst>
                                      </p:cBhvr>
                                      <p:to>
                                        <p:strVal val="visible"/>
                                      </p:to>
                                    </p:set>
                                    <p:anim calcmode="lin" valueType="num">
                                      <p:cBhvr>
                                        <p:cTn id="102" dur="3000" fill="hold"/>
                                        <p:tgtEl>
                                          <p:spTgt spid="6"/>
                                        </p:tgtEl>
                                        <p:attrNameLst>
                                          <p:attrName>ppt_w</p:attrName>
                                        </p:attrNameLst>
                                      </p:cBhvr>
                                      <p:tavLst>
                                        <p:tav tm="0">
                                          <p:val>
                                            <p:strVal val="#ppt_w"/>
                                          </p:val>
                                        </p:tav>
                                        <p:tav tm="100000">
                                          <p:val>
                                            <p:strVal val="#ppt_w"/>
                                          </p:val>
                                        </p:tav>
                                      </p:tavLst>
                                    </p:anim>
                                    <p:anim calcmode="lin" valueType="num">
                                      <p:cBhvr>
                                        <p:cTn id="103" dur="3000" fill="hold"/>
                                        <p:tgtEl>
                                          <p:spTgt spid="6"/>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7"/>
                                        </p:tgtEl>
                                        <p:attrNameLst>
                                          <p:attrName>style.visibility</p:attrName>
                                        </p:attrNameLst>
                                      </p:cBhvr>
                                      <p:to>
                                        <p:strVal val="visible"/>
                                      </p:to>
                                    </p:set>
                                    <p:anim calcmode="lin" valueType="num">
                                      <p:cBhvr>
                                        <p:cTn id="106" dur="3000" fill="hold"/>
                                        <p:tgtEl>
                                          <p:spTgt spid="7"/>
                                        </p:tgtEl>
                                        <p:attrNameLst>
                                          <p:attrName>ppt_w</p:attrName>
                                        </p:attrNameLst>
                                      </p:cBhvr>
                                      <p:tavLst>
                                        <p:tav tm="0">
                                          <p:val>
                                            <p:strVal val="#ppt_w"/>
                                          </p:val>
                                        </p:tav>
                                        <p:tav tm="100000">
                                          <p:val>
                                            <p:strVal val="#ppt_w"/>
                                          </p:val>
                                        </p:tav>
                                      </p:tavLst>
                                    </p:anim>
                                    <p:anim calcmode="lin" valueType="num">
                                      <p:cBhvr>
                                        <p:cTn id="107" dur="3000" fill="hold"/>
                                        <p:tgtEl>
                                          <p:spTgt spid="7"/>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8"/>
                                        </p:tgtEl>
                                        <p:attrNameLst>
                                          <p:attrName>style.visibility</p:attrName>
                                        </p:attrNameLst>
                                      </p:cBhvr>
                                      <p:to>
                                        <p:strVal val="visible"/>
                                      </p:to>
                                    </p:set>
                                    <p:anim calcmode="lin" valueType="num">
                                      <p:cBhvr>
                                        <p:cTn id="110" dur="3000" fill="hold"/>
                                        <p:tgtEl>
                                          <p:spTgt spid="8"/>
                                        </p:tgtEl>
                                        <p:attrNameLst>
                                          <p:attrName>ppt_w</p:attrName>
                                        </p:attrNameLst>
                                      </p:cBhvr>
                                      <p:tavLst>
                                        <p:tav tm="0">
                                          <p:val>
                                            <p:strVal val="#ppt_w"/>
                                          </p:val>
                                        </p:tav>
                                        <p:tav tm="100000">
                                          <p:val>
                                            <p:strVal val="#ppt_w"/>
                                          </p:val>
                                        </p:tav>
                                      </p:tavLst>
                                    </p:anim>
                                    <p:anim calcmode="lin" valueType="num">
                                      <p:cBhvr>
                                        <p:cTn id="111" dur="3000" fill="hold"/>
                                        <p:tgtEl>
                                          <p:spTgt spid="8"/>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9"/>
                                        </p:tgtEl>
                                        <p:attrNameLst>
                                          <p:attrName>style.visibility</p:attrName>
                                        </p:attrNameLst>
                                      </p:cBhvr>
                                      <p:to>
                                        <p:strVal val="visible"/>
                                      </p:to>
                                    </p:set>
                                    <p:anim calcmode="lin" valueType="num">
                                      <p:cBhvr>
                                        <p:cTn id="114" dur="3000" fill="hold"/>
                                        <p:tgtEl>
                                          <p:spTgt spid="9"/>
                                        </p:tgtEl>
                                        <p:attrNameLst>
                                          <p:attrName>ppt_w</p:attrName>
                                        </p:attrNameLst>
                                      </p:cBhvr>
                                      <p:tavLst>
                                        <p:tav tm="0">
                                          <p:val>
                                            <p:strVal val="#ppt_w"/>
                                          </p:val>
                                        </p:tav>
                                        <p:tav tm="100000">
                                          <p:val>
                                            <p:strVal val="#ppt_w"/>
                                          </p:val>
                                        </p:tav>
                                      </p:tavLst>
                                    </p:anim>
                                    <p:anim calcmode="lin" valueType="num">
                                      <p:cBhvr>
                                        <p:cTn id="115" dur="3000" fill="hold"/>
                                        <p:tgtEl>
                                          <p:spTgt spid="9"/>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0"/>
                                        </p:tgtEl>
                                        <p:attrNameLst>
                                          <p:attrName>style.visibility</p:attrName>
                                        </p:attrNameLst>
                                      </p:cBhvr>
                                      <p:to>
                                        <p:strVal val="visible"/>
                                      </p:to>
                                    </p:set>
                                    <p:anim calcmode="lin" valueType="num">
                                      <p:cBhvr>
                                        <p:cTn id="118" dur="3000" fill="hold"/>
                                        <p:tgtEl>
                                          <p:spTgt spid="10"/>
                                        </p:tgtEl>
                                        <p:attrNameLst>
                                          <p:attrName>ppt_w</p:attrName>
                                        </p:attrNameLst>
                                      </p:cBhvr>
                                      <p:tavLst>
                                        <p:tav tm="0">
                                          <p:val>
                                            <p:strVal val="#ppt_w"/>
                                          </p:val>
                                        </p:tav>
                                        <p:tav tm="100000">
                                          <p:val>
                                            <p:strVal val="#ppt_w"/>
                                          </p:val>
                                        </p:tav>
                                      </p:tavLst>
                                    </p:anim>
                                    <p:anim calcmode="lin" valueType="num">
                                      <p:cBhvr>
                                        <p:cTn id="119" dur="3000" fill="hold"/>
                                        <p:tgtEl>
                                          <p:spTgt spid="10"/>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28"/>
                                        </p:tgtEl>
                                        <p:attrNameLst>
                                          <p:attrName>style.visibility</p:attrName>
                                        </p:attrNameLst>
                                      </p:cBhvr>
                                      <p:to>
                                        <p:strVal val="visible"/>
                                      </p:to>
                                    </p:set>
                                    <p:anim calcmode="lin" valueType="num">
                                      <p:cBhvr>
                                        <p:cTn id="122" dur="3000" fill="hold"/>
                                        <p:tgtEl>
                                          <p:spTgt spid="28"/>
                                        </p:tgtEl>
                                        <p:attrNameLst>
                                          <p:attrName>ppt_w</p:attrName>
                                        </p:attrNameLst>
                                      </p:cBhvr>
                                      <p:tavLst>
                                        <p:tav tm="0">
                                          <p:val>
                                            <p:strVal val="#ppt_w"/>
                                          </p:val>
                                        </p:tav>
                                        <p:tav tm="100000">
                                          <p:val>
                                            <p:strVal val="#ppt_w"/>
                                          </p:val>
                                        </p:tav>
                                      </p:tavLst>
                                    </p:anim>
                                    <p:anim calcmode="lin" valueType="num">
                                      <p:cBhvr>
                                        <p:cTn id="123" dur="3000" fill="hold"/>
                                        <p:tgtEl>
                                          <p:spTgt spid="28"/>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29"/>
                                        </p:tgtEl>
                                        <p:attrNameLst>
                                          <p:attrName>style.visibility</p:attrName>
                                        </p:attrNameLst>
                                      </p:cBhvr>
                                      <p:to>
                                        <p:strVal val="visible"/>
                                      </p:to>
                                    </p:set>
                                    <p:anim calcmode="lin" valueType="num">
                                      <p:cBhvr>
                                        <p:cTn id="126" dur="3000" fill="hold"/>
                                        <p:tgtEl>
                                          <p:spTgt spid="29"/>
                                        </p:tgtEl>
                                        <p:attrNameLst>
                                          <p:attrName>ppt_w</p:attrName>
                                        </p:attrNameLst>
                                      </p:cBhvr>
                                      <p:tavLst>
                                        <p:tav tm="0">
                                          <p:val>
                                            <p:strVal val="#ppt_w"/>
                                          </p:val>
                                        </p:tav>
                                        <p:tav tm="100000">
                                          <p:val>
                                            <p:strVal val="#ppt_w"/>
                                          </p:val>
                                        </p:tav>
                                      </p:tavLst>
                                    </p:anim>
                                    <p:anim calcmode="lin" valueType="num">
                                      <p:cBhvr>
                                        <p:cTn id="127" dur="3000" fill="hold"/>
                                        <p:tgtEl>
                                          <p:spTgt spid="29"/>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30"/>
                                        </p:tgtEl>
                                        <p:attrNameLst>
                                          <p:attrName>style.visibility</p:attrName>
                                        </p:attrNameLst>
                                      </p:cBhvr>
                                      <p:to>
                                        <p:strVal val="visible"/>
                                      </p:to>
                                    </p:set>
                                    <p:anim calcmode="lin" valueType="num">
                                      <p:cBhvr>
                                        <p:cTn id="130" dur="3000" fill="hold"/>
                                        <p:tgtEl>
                                          <p:spTgt spid="30"/>
                                        </p:tgtEl>
                                        <p:attrNameLst>
                                          <p:attrName>ppt_w</p:attrName>
                                        </p:attrNameLst>
                                      </p:cBhvr>
                                      <p:tavLst>
                                        <p:tav tm="0">
                                          <p:val>
                                            <p:strVal val="#ppt_w"/>
                                          </p:val>
                                        </p:tav>
                                        <p:tav tm="100000">
                                          <p:val>
                                            <p:strVal val="#ppt_w"/>
                                          </p:val>
                                        </p:tav>
                                      </p:tavLst>
                                    </p:anim>
                                    <p:anim calcmode="lin" valueType="num">
                                      <p:cBhvr>
                                        <p:cTn id="131" dur="3000" fill="hold"/>
                                        <p:tgtEl>
                                          <p:spTgt spid="30"/>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31"/>
                                        </p:tgtEl>
                                        <p:attrNameLst>
                                          <p:attrName>style.visibility</p:attrName>
                                        </p:attrNameLst>
                                      </p:cBhvr>
                                      <p:to>
                                        <p:strVal val="visible"/>
                                      </p:to>
                                    </p:set>
                                    <p:anim calcmode="lin" valueType="num">
                                      <p:cBhvr>
                                        <p:cTn id="134" dur="3000" fill="hold"/>
                                        <p:tgtEl>
                                          <p:spTgt spid="31"/>
                                        </p:tgtEl>
                                        <p:attrNameLst>
                                          <p:attrName>ppt_w</p:attrName>
                                        </p:attrNameLst>
                                      </p:cBhvr>
                                      <p:tavLst>
                                        <p:tav tm="0">
                                          <p:val>
                                            <p:strVal val="#ppt_w"/>
                                          </p:val>
                                        </p:tav>
                                        <p:tav tm="100000">
                                          <p:val>
                                            <p:strVal val="#ppt_w"/>
                                          </p:val>
                                        </p:tav>
                                      </p:tavLst>
                                    </p:anim>
                                    <p:anim calcmode="lin" valueType="num">
                                      <p:cBhvr>
                                        <p:cTn id="135" dur="3000" fill="hold"/>
                                        <p:tgtEl>
                                          <p:spTgt spid="31"/>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32"/>
                                        </p:tgtEl>
                                        <p:attrNameLst>
                                          <p:attrName>style.visibility</p:attrName>
                                        </p:attrNameLst>
                                      </p:cBhvr>
                                      <p:to>
                                        <p:strVal val="visible"/>
                                      </p:to>
                                    </p:set>
                                    <p:anim calcmode="lin" valueType="num">
                                      <p:cBhvr>
                                        <p:cTn id="138" dur="3000" fill="hold"/>
                                        <p:tgtEl>
                                          <p:spTgt spid="32"/>
                                        </p:tgtEl>
                                        <p:attrNameLst>
                                          <p:attrName>ppt_w</p:attrName>
                                        </p:attrNameLst>
                                      </p:cBhvr>
                                      <p:tavLst>
                                        <p:tav tm="0">
                                          <p:val>
                                            <p:strVal val="#ppt_w"/>
                                          </p:val>
                                        </p:tav>
                                        <p:tav tm="100000">
                                          <p:val>
                                            <p:strVal val="#ppt_w"/>
                                          </p:val>
                                        </p:tav>
                                      </p:tavLst>
                                    </p:anim>
                                    <p:anim calcmode="lin" valueType="num">
                                      <p:cBhvr>
                                        <p:cTn id="139" dur="3000" fill="hold"/>
                                        <p:tgtEl>
                                          <p:spTgt spid="32"/>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33"/>
                                        </p:tgtEl>
                                        <p:attrNameLst>
                                          <p:attrName>style.visibility</p:attrName>
                                        </p:attrNameLst>
                                      </p:cBhvr>
                                      <p:to>
                                        <p:strVal val="visible"/>
                                      </p:to>
                                    </p:set>
                                    <p:anim calcmode="lin" valueType="num">
                                      <p:cBhvr>
                                        <p:cTn id="142" dur="3000" fill="hold"/>
                                        <p:tgtEl>
                                          <p:spTgt spid="33"/>
                                        </p:tgtEl>
                                        <p:attrNameLst>
                                          <p:attrName>ppt_w</p:attrName>
                                        </p:attrNameLst>
                                      </p:cBhvr>
                                      <p:tavLst>
                                        <p:tav tm="0">
                                          <p:val>
                                            <p:strVal val="#ppt_w"/>
                                          </p:val>
                                        </p:tav>
                                        <p:tav tm="100000">
                                          <p:val>
                                            <p:strVal val="#ppt_w"/>
                                          </p:val>
                                        </p:tav>
                                      </p:tavLst>
                                    </p:anim>
                                    <p:anim calcmode="lin" valueType="num">
                                      <p:cBhvr>
                                        <p:cTn id="143" dur="3000" fill="hold"/>
                                        <p:tgtEl>
                                          <p:spTgt spid="33"/>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34"/>
                                        </p:tgtEl>
                                        <p:attrNameLst>
                                          <p:attrName>style.visibility</p:attrName>
                                        </p:attrNameLst>
                                      </p:cBhvr>
                                      <p:to>
                                        <p:strVal val="visible"/>
                                      </p:to>
                                    </p:set>
                                    <p:anim calcmode="lin" valueType="num">
                                      <p:cBhvr>
                                        <p:cTn id="146" dur="3000" fill="hold"/>
                                        <p:tgtEl>
                                          <p:spTgt spid="34"/>
                                        </p:tgtEl>
                                        <p:attrNameLst>
                                          <p:attrName>ppt_w</p:attrName>
                                        </p:attrNameLst>
                                      </p:cBhvr>
                                      <p:tavLst>
                                        <p:tav tm="0">
                                          <p:val>
                                            <p:strVal val="#ppt_w"/>
                                          </p:val>
                                        </p:tav>
                                        <p:tav tm="100000">
                                          <p:val>
                                            <p:strVal val="#ppt_w"/>
                                          </p:val>
                                        </p:tav>
                                      </p:tavLst>
                                    </p:anim>
                                    <p:anim calcmode="lin" valueType="num">
                                      <p:cBhvr>
                                        <p:cTn id="147" dur="3000" fill="hold"/>
                                        <p:tgtEl>
                                          <p:spTgt spid="34"/>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35"/>
                                        </p:tgtEl>
                                        <p:attrNameLst>
                                          <p:attrName>style.visibility</p:attrName>
                                        </p:attrNameLst>
                                      </p:cBhvr>
                                      <p:to>
                                        <p:strVal val="visible"/>
                                      </p:to>
                                    </p:set>
                                    <p:anim calcmode="lin" valueType="num">
                                      <p:cBhvr>
                                        <p:cTn id="150" dur="3000" fill="hold"/>
                                        <p:tgtEl>
                                          <p:spTgt spid="35"/>
                                        </p:tgtEl>
                                        <p:attrNameLst>
                                          <p:attrName>ppt_w</p:attrName>
                                        </p:attrNameLst>
                                      </p:cBhvr>
                                      <p:tavLst>
                                        <p:tav tm="0">
                                          <p:val>
                                            <p:strVal val="#ppt_w"/>
                                          </p:val>
                                        </p:tav>
                                        <p:tav tm="100000">
                                          <p:val>
                                            <p:strVal val="#ppt_w"/>
                                          </p:val>
                                        </p:tav>
                                      </p:tavLst>
                                    </p:anim>
                                    <p:anim calcmode="lin" valueType="num">
                                      <p:cBhvr>
                                        <p:cTn id="151" dur="3000" fill="hold"/>
                                        <p:tgtEl>
                                          <p:spTgt spid="35"/>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36"/>
                                        </p:tgtEl>
                                        <p:attrNameLst>
                                          <p:attrName>style.visibility</p:attrName>
                                        </p:attrNameLst>
                                      </p:cBhvr>
                                      <p:to>
                                        <p:strVal val="visible"/>
                                      </p:to>
                                    </p:set>
                                    <p:anim calcmode="lin" valueType="num">
                                      <p:cBhvr>
                                        <p:cTn id="154" dur="3000" fill="hold"/>
                                        <p:tgtEl>
                                          <p:spTgt spid="36"/>
                                        </p:tgtEl>
                                        <p:attrNameLst>
                                          <p:attrName>ppt_w</p:attrName>
                                        </p:attrNameLst>
                                      </p:cBhvr>
                                      <p:tavLst>
                                        <p:tav tm="0">
                                          <p:val>
                                            <p:strVal val="#ppt_w"/>
                                          </p:val>
                                        </p:tav>
                                        <p:tav tm="100000">
                                          <p:val>
                                            <p:strVal val="#ppt_w"/>
                                          </p:val>
                                        </p:tav>
                                      </p:tavLst>
                                    </p:anim>
                                    <p:anim calcmode="lin" valueType="num">
                                      <p:cBhvr>
                                        <p:cTn id="155" dur="3000" fill="hold"/>
                                        <p:tgtEl>
                                          <p:spTgt spid="36"/>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37"/>
                                        </p:tgtEl>
                                        <p:attrNameLst>
                                          <p:attrName>style.visibility</p:attrName>
                                        </p:attrNameLst>
                                      </p:cBhvr>
                                      <p:to>
                                        <p:strVal val="visible"/>
                                      </p:to>
                                    </p:set>
                                    <p:anim calcmode="lin" valueType="num">
                                      <p:cBhvr>
                                        <p:cTn id="158" dur="3000" fill="hold"/>
                                        <p:tgtEl>
                                          <p:spTgt spid="37"/>
                                        </p:tgtEl>
                                        <p:attrNameLst>
                                          <p:attrName>ppt_w</p:attrName>
                                        </p:attrNameLst>
                                      </p:cBhvr>
                                      <p:tavLst>
                                        <p:tav tm="0">
                                          <p:val>
                                            <p:strVal val="#ppt_w"/>
                                          </p:val>
                                        </p:tav>
                                        <p:tav tm="100000">
                                          <p:val>
                                            <p:strVal val="#ppt_w"/>
                                          </p:val>
                                        </p:tav>
                                      </p:tavLst>
                                    </p:anim>
                                    <p:anim calcmode="lin" valueType="num">
                                      <p:cBhvr>
                                        <p:cTn id="159" dur="3000" fill="hold"/>
                                        <p:tgtEl>
                                          <p:spTgt spid="37"/>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38"/>
                                        </p:tgtEl>
                                        <p:attrNameLst>
                                          <p:attrName>style.visibility</p:attrName>
                                        </p:attrNameLst>
                                      </p:cBhvr>
                                      <p:to>
                                        <p:strVal val="visible"/>
                                      </p:to>
                                    </p:set>
                                    <p:anim calcmode="lin" valueType="num">
                                      <p:cBhvr>
                                        <p:cTn id="162" dur="3000" fill="hold"/>
                                        <p:tgtEl>
                                          <p:spTgt spid="38"/>
                                        </p:tgtEl>
                                        <p:attrNameLst>
                                          <p:attrName>ppt_w</p:attrName>
                                        </p:attrNameLst>
                                      </p:cBhvr>
                                      <p:tavLst>
                                        <p:tav tm="0">
                                          <p:val>
                                            <p:strVal val="#ppt_w"/>
                                          </p:val>
                                        </p:tav>
                                        <p:tav tm="100000">
                                          <p:val>
                                            <p:strVal val="#ppt_w"/>
                                          </p:val>
                                        </p:tav>
                                      </p:tavLst>
                                    </p:anim>
                                    <p:anim calcmode="lin" valueType="num">
                                      <p:cBhvr>
                                        <p:cTn id="163" dur="3000" fill="hold"/>
                                        <p:tgtEl>
                                          <p:spTgt spid="38"/>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39"/>
                                        </p:tgtEl>
                                        <p:attrNameLst>
                                          <p:attrName>style.visibility</p:attrName>
                                        </p:attrNameLst>
                                      </p:cBhvr>
                                      <p:to>
                                        <p:strVal val="visible"/>
                                      </p:to>
                                    </p:set>
                                    <p:anim calcmode="lin" valueType="num">
                                      <p:cBhvr>
                                        <p:cTn id="166" dur="3000" fill="hold"/>
                                        <p:tgtEl>
                                          <p:spTgt spid="39"/>
                                        </p:tgtEl>
                                        <p:attrNameLst>
                                          <p:attrName>ppt_w</p:attrName>
                                        </p:attrNameLst>
                                      </p:cBhvr>
                                      <p:tavLst>
                                        <p:tav tm="0">
                                          <p:val>
                                            <p:strVal val="#ppt_w"/>
                                          </p:val>
                                        </p:tav>
                                        <p:tav tm="100000">
                                          <p:val>
                                            <p:strVal val="#ppt_w"/>
                                          </p:val>
                                        </p:tav>
                                      </p:tavLst>
                                    </p:anim>
                                    <p:anim calcmode="lin" valueType="num">
                                      <p:cBhvr>
                                        <p:cTn id="167" dur="3000" fill="hold"/>
                                        <p:tgtEl>
                                          <p:spTgt spid="39"/>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40"/>
                                        </p:tgtEl>
                                        <p:attrNameLst>
                                          <p:attrName>style.visibility</p:attrName>
                                        </p:attrNameLst>
                                      </p:cBhvr>
                                      <p:to>
                                        <p:strVal val="visible"/>
                                      </p:to>
                                    </p:set>
                                    <p:anim calcmode="lin" valueType="num">
                                      <p:cBhvr>
                                        <p:cTn id="170" dur="3000" fill="hold"/>
                                        <p:tgtEl>
                                          <p:spTgt spid="40"/>
                                        </p:tgtEl>
                                        <p:attrNameLst>
                                          <p:attrName>ppt_w</p:attrName>
                                        </p:attrNameLst>
                                      </p:cBhvr>
                                      <p:tavLst>
                                        <p:tav tm="0">
                                          <p:val>
                                            <p:strVal val="#ppt_w"/>
                                          </p:val>
                                        </p:tav>
                                        <p:tav tm="100000">
                                          <p:val>
                                            <p:strVal val="#ppt_w"/>
                                          </p:val>
                                        </p:tav>
                                      </p:tavLst>
                                    </p:anim>
                                    <p:anim calcmode="lin" valueType="num">
                                      <p:cBhvr>
                                        <p:cTn id="171" dur="3000" fill="hold"/>
                                        <p:tgtEl>
                                          <p:spTgt spid="40"/>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41"/>
                                        </p:tgtEl>
                                        <p:attrNameLst>
                                          <p:attrName>style.visibility</p:attrName>
                                        </p:attrNameLst>
                                      </p:cBhvr>
                                      <p:to>
                                        <p:strVal val="visible"/>
                                      </p:to>
                                    </p:set>
                                    <p:anim calcmode="lin" valueType="num">
                                      <p:cBhvr>
                                        <p:cTn id="174" dur="3000" fill="hold"/>
                                        <p:tgtEl>
                                          <p:spTgt spid="41"/>
                                        </p:tgtEl>
                                        <p:attrNameLst>
                                          <p:attrName>ppt_w</p:attrName>
                                        </p:attrNameLst>
                                      </p:cBhvr>
                                      <p:tavLst>
                                        <p:tav tm="0">
                                          <p:val>
                                            <p:strVal val="#ppt_w"/>
                                          </p:val>
                                        </p:tav>
                                        <p:tav tm="100000">
                                          <p:val>
                                            <p:strVal val="#ppt_w"/>
                                          </p:val>
                                        </p:tav>
                                      </p:tavLst>
                                    </p:anim>
                                    <p:anim calcmode="lin" valueType="num">
                                      <p:cBhvr>
                                        <p:cTn id="175" dur="3000" fill="hold"/>
                                        <p:tgtEl>
                                          <p:spTgt spid="41"/>
                                        </p:tgtEl>
                                        <p:attrNameLst>
                                          <p:attrName>ppt_h</p:attrName>
                                        </p:attrNameLst>
                                      </p:cBhvr>
                                      <p:tavLst>
                                        <p:tav tm="0" fmla="#ppt_h*sin(2.5*pi*$)">
                                          <p:val>
                                            <p:fltVal val="0"/>
                                          </p:val>
                                        </p:tav>
                                        <p:tav tm="100000">
                                          <p:val>
                                            <p:fltVal val="1"/>
                                          </p:val>
                                        </p:tav>
                                      </p:tavLst>
                                    </p:anim>
                                  </p:childTnLst>
                                </p:cTn>
                              </p:par>
                              <p:par>
                                <p:cTn id="176" presetID="2" presetClass="entr" presetSubtype="8" fill="hold" grpId="0" nodeType="withEffect">
                                  <p:stCondLst>
                                    <p:cond delay="0"/>
                                  </p:stCondLst>
                                  <p:childTnLst>
                                    <p:set>
                                      <p:cBhvr>
                                        <p:cTn id="177" dur="1" fill="hold">
                                          <p:stCondLst>
                                            <p:cond delay="0"/>
                                          </p:stCondLst>
                                        </p:cTn>
                                        <p:tgtEl>
                                          <p:spTgt spid="42"/>
                                        </p:tgtEl>
                                        <p:attrNameLst>
                                          <p:attrName>style.visibility</p:attrName>
                                        </p:attrNameLst>
                                      </p:cBhvr>
                                      <p:to>
                                        <p:strVal val="visible"/>
                                      </p:to>
                                    </p:set>
                                    <p:anim calcmode="lin" valueType="num">
                                      <p:cBhvr additive="base">
                                        <p:cTn id="178" dur="3000" fill="hold"/>
                                        <p:tgtEl>
                                          <p:spTgt spid="42"/>
                                        </p:tgtEl>
                                        <p:attrNameLst>
                                          <p:attrName>ppt_x</p:attrName>
                                        </p:attrNameLst>
                                      </p:cBhvr>
                                      <p:tavLst>
                                        <p:tav tm="0">
                                          <p:val>
                                            <p:strVal val="0-#ppt_w/2"/>
                                          </p:val>
                                        </p:tav>
                                        <p:tav tm="100000">
                                          <p:val>
                                            <p:strVal val="#ppt_x"/>
                                          </p:val>
                                        </p:tav>
                                      </p:tavLst>
                                    </p:anim>
                                    <p:anim calcmode="lin" valueType="num">
                                      <p:cBhvr additive="base">
                                        <p:cTn id="179" dur="3000" fill="hold"/>
                                        <p:tgtEl>
                                          <p:spTgt spid="42"/>
                                        </p:tgtEl>
                                        <p:attrNameLst>
                                          <p:attrName>ppt_y</p:attrName>
                                        </p:attrNameLst>
                                      </p:cBhvr>
                                      <p:tavLst>
                                        <p:tav tm="0">
                                          <p:val>
                                            <p:strVal val="#ppt_y"/>
                                          </p:val>
                                        </p:tav>
                                        <p:tav tm="100000">
                                          <p:val>
                                            <p:strVal val="#ppt_y"/>
                                          </p:val>
                                        </p:tav>
                                      </p:tavLst>
                                    </p:anim>
                                  </p:childTnLst>
                                </p:cTn>
                              </p:par>
                              <p:par>
                                <p:cTn id="180" presetID="2" presetClass="entr" presetSubtype="8" fill="hold" grpId="0" nodeType="withEffect">
                                  <p:stCondLst>
                                    <p:cond delay="0"/>
                                  </p:stCondLst>
                                  <p:childTnLst>
                                    <p:set>
                                      <p:cBhvr>
                                        <p:cTn id="181" dur="1" fill="hold">
                                          <p:stCondLst>
                                            <p:cond delay="0"/>
                                          </p:stCondLst>
                                        </p:cTn>
                                        <p:tgtEl>
                                          <p:spTgt spid="43"/>
                                        </p:tgtEl>
                                        <p:attrNameLst>
                                          <p:attrName>style.visibility</p:attrName>
                                        </p:attrNameLst>
                                      </p:cBhvr>
                                      <p:to>
                                        <p:strVal val="visible"/>
                                      </p:to>
                                    </p:set>
                                    <p:anim calcmode="lin" valueType="num">
                                      <p:cBhvr additive="base">
                                        <p:cTn id="182" dur="3000" fill="hold"/>
                                        <p:tgtEl>
                                          <p:spTgt spid="43"/>
                                        </p:tgtEl>
                                        <p:attrNameLst>
                                          <p:attrName>ppt_x</p:attrName>
                                        </p:attrNameLst>
                                      </p:cBhvr>
                                      <p:tavLst>
                                        <p:tav tm="0">
                                          <p:val>
                                            <p:strVal val="0-#ppt_w/2"/>
                                          </p:val>
                                        </p:tav>
                                        <p:tav tm="100000">
                                          <p:val>
                                            <p:strVal val="#ppt_x"/>
                                          </p:val>
                                        </p:tav>
                                      </p:tavLst>
                                    </p:anim>
                                    <p:anim calcmode="lin" valueType="num">
                                      <p:cBhvr additive="base">
                                        <p:cTn id="183" dur="3000" fill="hold"/>
                                        <p:tgtEl>
                                          <p:spTgt spid="43"/>
                                        </p:tgtEl>
                                        <p:attrNameLst>
                                          <p:attrName>ppt_y</p:attrName>
                                        </p:attrNameLst>
                                      </p:cBhvr>
                                      <p:tavLst>
                                        <p:tav tm="0">
                                          <p:val>
                                            <p:strVal val="#ppt_y"/>
                                          </p:val>
                                        </p:tav>
                                        <p:tav tm="100000">
                                          <p:val>
                                            <p:strVal val="#ppt_y"/>
                                          </p:val>
                                        </p:tav>
                                      </p:tavLst>
                                    </p:anim>
                                  </p:childTnLst>
                                </p:cTn>
                              </p:par>
                              <p:par>
                                <p:cTn id="184" presetID="2" presetClass="entr" presetSubtype="8" fill="hold" grpId="0" nodeType="withEffect">
                                  <p:stCondLst>
                                    <p:cond delay="0"/>
                                  </p:stCondLst>
                                  <p:childTnLst>
                                    <p:set>
                                      <p:cBhvr>
                                        <p:cTn id="185" dur="1" fill="hold">
                                          <p:stCondLst>
                                            <p:cond delay="0"/>
                                          </p:stCondLst>
                                        </p:cTn>
                                        <p:tgtEl>
                                          <p:spTgt spid="44"/>
                                        </p:tgtEl>
                                        <p:attrNameLst>
                                          <p:attrName>style.visibility</p:attrName>
                                        </p:attrNameLst>
                                      </p:cBhvr>
                                      <p:to>
                                        <p:strVal val="visible"/>
                                      </p:to>
                                    </p:set>
                                    <p:anim calcmode="lin" valueType="num">
                                      <p:cBhvr additive="base">
                                        <p:cTn id="186" dur="3000" fill="hold"/>
                                        <p:tgtEl>
                                          <p:spTgt spid="44"/>
                                        </p:tgtEl>
                                        <p:attrNameLst>
                                          <p:attrName>ppt_x</p:attrName>
                                        </p:attrNameLst>
                                      </p:cBhvr>
                                      <p:tavLst>
                                        <p:tav tm="0">
                                          <p:val>
                                            <p:strVal val="0-#ppt_w/2"/>
                                          </p:val>
                                        </p:tav>
                                        <p:tav tm="100000">
                                          <p:val>
                                            <p:strVal val="#ppt_x"/>
                                          </p:val>
                                        </p:tav>
                                      </p:tavLst>
                                    </p:anim>
                                    <p:anim calcmode="lin" valueType="num">
                                      <p:cBhvr additive="base">
                                        <p:cTn id="187" dur="3000" fill="hold"/>
                                        <p:tgtEl>
                                          <p:spTgt spid="44"/>
                                        </p:tgtEl>
                                        <p:attrNameLst>
                                          <p:attrName>ppt_y</p:attrName>
                                        </p:attrNameLst>
                                      </p:cBhvr>
                                      <p:tavLst>
                                        <p:tav tm="0">
                                          <p:val>
                                            <p:strVal val="#ppt_y"/>
                                          </p:val>
                                        </p:tav>
                                        <p:tav tm="100000">
                                          <p:val>
                                            <p:strVal val="#ppt_y"/>
                                          </p:val>
                                        </p:tav>
                                      </p:tavLst>
                                    </p:anim>
                                  </p:childTnLst>
                                </p:cTn>
                              </p:par>
                              <p:par>
                                <p:cTn id="188" presetID="2" presetClass="entr" presetSubtype="8" fill="hold" grpId="0" nodeType="withEffect">
                                  <p:stCondLst>
                                    <p:cond delay="0"/>
                                  </p:stCondLst>
                                  <p:childTnLst>
                                    <p:set>
                                      <p:cBhvr>
                                        <p:cTn id="189" dur="1" fill="hold">
                                          <p:stCondLst>
                                            <p:cond delay="0"/>
                                          </p:stCondLst>
                                        </p:cTn>
                                        <p:tgtEl>
                                          <p:spTgt spid="45"/>
                                        </p:tgtEl>
                                        <p:attrNameLst>
                                          <p:attrName>style.visibility</p:attrName>
                                        </p:attrNameLst>
                                      </p:cBhvr>
                                      <p:to>
                                        <p:strVal val="visible"/>
                                      </p:to>
                                    </p:set>
                                    <p:anim calcmode="lin" valueType="num">
                                      <p:cBhvr additive="base">
                                        <p:cTn id="190" dur="3000" fill="hold"/>
                                        <p:tgtEl>
                                          <p:spTgt spid="45"/>
                                        </p:tgtEl>
                                        <p:attrNameLst>
                                          <p:attrName>ppt_x</p:attrName>
                                        </p:attrNameLst>
                                      </p:cBhvr>
                                      <p:tavLst>
                                        <p:tav tm="0">
                                          <p:val>
                                            <p:strVal val="0-#ppt_w/2"/>
                                          </p:val>
                                        </p:tav>
                                        <p:tav tm="100000">
                                          <p:val>
                                            <p:strVal val="#ppt_x"/>
                                          </p:val>
                                        </p:tav>
                                      </p:tavLst>
                                    </p:anim>
                                    <p:anim calcmode="lin" valueType="num">
                                      <p:cBhvr additive="base">
                                        <p:cTn id="191" dur="3000" fill="hold"/>
                                        <p:tgtEl>
                                          <p:spTgt spid="45"/>
                                        </p:tgtEl>
                                        <p:attrNameLst>
                                          <p:attrName>ppt_y</p:attrName>
                                        </p:attrNameLst>
                                      </p:cBhvr>
                                      <p:tavLst>
                                        <p:tav tm="0">
                                          <p:val>
                                            <p:strVal val="#ppt_y"/>
                                          </p:val>
                                        </p:tav>
                                        <p:tav tm="100000">
                                          <p:val>
                                            <p:strVal val="#ppt_y"/>
                                          </p:val>
                                        </p:tav>
                                      </p:tavLst>
                                    </p:anim>
                                  </p:childTnLst>
                                </p:cTn>
                              </p:par>
                              <p:par>
                                <p:cTn id="192" presetID="2" presetClass="entr" presetSubtype="8" fill="hold" grpId="0" nodeType="withEffect">
                                  <p:stCondLst>
                                    <p:cond delay="0"/>
                                  </p:stCondLst>
                                  <p:childTnLst>
                                    <p:set>
                                      <p:cBhvr>
                                        <p:cTn id="193" dur="1" fill="hold">
                                          <p:stCondLst>
                                            <p:cond delay="0"/>
                                          </p:stCondLst>
                                        </p:cTn>
                                        <p:tgtEl>
                                          <p:spTgt spid="46"/>
                                        </p:tgtEl>
                                        <p:attrNameLst>
                                          <p:attrName>style.visibility</p:attrName>
                                        </p:attrNameLst>
                                      </p:cBhvr>
                                      <p:to>
                                        <p:strVal val="visible"/>
                                      </p:to>
                                    </p:set>
                                    <p:anim calcmode="lin" valueType="num">
                                      <p:cBhvr additive="base">
                                        <p:cTn id="194" dur="3000" fill="hold"/>
                                        <p:tgtEl>
                                          <p:spTgt spid="46"/>
                                        </p:tgtEl>
                                        <p:attrNameLst>
                                          <p:attrName>ppt_x</p:attrName>
                                        </p:attrNameLst>
                                      </p:cBhvr>
                                      <p:tavLst>
                                        <p:tav tm="0">
                                          <p:val>
                                            <p:strVal val="0-#ppt_w/2"/>
                                          </p:val>
                                        </p:tav>
                                        <p:tav tm="100000">
                                          <p:val>
                                            <p:strVal val="#ppt_x"/>
                                          </p:val>
                                        </p:tav>
                                      </p:tavLst>
                                    </p:anim>
                                    <p:anim calcmode="lin" valueType="num">
                                      <p:cBhvr additive="base">
                                        <p:cTn id="195" dur="3000" fill="hold"/>
                                        <p:tgtEl>
                                          <p:spTgt spid="46"/>
                                        </p:tgtEl>
                                        <p:attrNameLst>
                                          <p:attrName>ppt_y</p:attrName>
                                        </p:attrNameLst>
                                      </p:cBhvr>
                                      <p:tavLst>
                                        <p:tav tm="0">
                                          <p:val>
                                            <p:strVal val="#ppt_y"/>
                                          </p:val>
                                        </p:tav>
                                        <p:tav tm="100000">
                                          <p:val>
                                            <p:strVal val="#ppt_y"/>
                                          </p:val>
                                        </p:tav>
                                      </p:tavLst>
                                    </p:anim>
                                  </p:childTnLst>
                                </p:cTn>
                              </p:par>
                              <p:par>
                                <p:cTn id="196" presetID="2" presetClass="entr" presetSubtype="8" fill="hold" grpId="0" nodeType="withEffect">
                                  <p:stCondLst>
                                    <p:cond delay="0"/>
                                  </p:stCondLst>
                                  <p:childTnLst>
                                    <p:set>
                                      <p:cBhvr>
                                        <p:cTn id="197" dur="1" fill="hold">
                                          <p:stCondLst>
                                            <p:cond delay="0"/>
                                          </p:stCondLst>
                                        </p:cTn>
                                        <p:tgtEl>
                                          <p:spTgt spid="47"/>
                                        </p:tgtEl>
                                        <p:attrNameLst>
                                          <p:attrName>style.visibility</p:attrName>
                                        </p:attrNameLst>
                                      </p:cBhvr>
                                      <p:to>
                                        <p:strVal val="visible"/>
                                      </p:to>
                                    </p:set>
                                    <p:anim calcmode="lin" valueType="num">
                                      <p:cBhvr additive="base">
                                        <p:cTn id="198" dur="3000" fill="hold"/>
                                        <p:tgtEl>
                                          <p:spTgt spid="47"/>
                                        </p:tgtEl>
                                        <p:attrNameLst>
                                          <p:attrName>ppt_x</p:attrName>
                                        </p:attrNameLst>
                                      </p:cBhvr>
                                      <p:tavLst>
                                        <p:tav tm="0">
                                          <p:val>
                                            <p:strVal val="0-#ppt_w/2"/>
                                          </p:val>
                                        </p:tav>
                                        <p:tav tm="100000">
                                          <p:val>
                                            <p:strVal val="#ppt_x"/>
                                          </p:val>
                                        </p:tav>
                                      </p:tavLst>
                                    </p:anim>
                                    <p:anim calcmode="lin" valueType="num">
                                      <p:cBhvr additive="base">
                                        <p:cTn id="199" dur="3000" fill="hold"/>
                                        <p:tgtEl>
                                          <p:spTgt spid="47"/>
                                        </p:tgtEl>
                                        <p:attrNameLst>
                                          <p:attrName>ppt_y</p:attrName>
                                        </p:attrNameLst>
                                      </p:cBhvr>
                                      <p:tavLst>
                                        <p:tav tm="0">
                                          <p:val>
                                            <p:strVal val="#ppt_y"/>
                                          </p:val>
                                        </p:tav>
                                        <p:tav tm="100000">
                                          <p:val>
                                            <p:strVal val="#ppt_y"/>
                                          </p:val>
                                        </p:tav>
                                      </p:tavLst>
                                    </p:anim>
                                  </p:childTnLst>
                                </p:cTn>
                              </p:par>
                              <p:par>
                                <p:cTn id="200" presetID="2" presetClass="entr" presetSubtype="8" fill="hold" grpId="0" nodeType="withEffect">
                                  <p:stCondLst>
                                    <p:cond delay="0"/>
                                  </p:stCondLst>
                                  <p:childTnLst>
                                    <p:set>
                                      <p:cBhvr>
                                        <p:cTn id="201" dur="1" fill="hold">
                                          <p:stCondLst>
                                            <p:cond delay="0"/>
                                          </p:stCondLst>
                                        </p:cTn>
                                        <p:tgtEl>
                                          <p:spTgt spid="48"/>
                                        </p:tgtEl>
                                        <p:attrNameLst>
                                          <p:attrName>style.visibility</p:attrName>
                                        </p:attrNameLst>
                                      </p:cBhvr>
                                      <p:to>
                                        <p:strVal val="visible"/>
                                      </p:to>
                                    </p:set>
                                    <p:anim calcmode="lin" valueType="num">
                                      <p:cBhvr additive="base">
                                        <p:cTn id="202" dur="3000" fill="hold"/>
                                        <p:tgtEl>
                                          <p:spTgt spid="48"/>
                                        </p:tgtEl>
                                        <p:attrNameLst>
                                          <p:attrName>ppt_x</p:attrName>
                                        </p:attrNameLst>
                                      </p:cBhvr>
                                      <p:tavLst>
                                        <p:tav tm="0">
                                          <p:val>
                                            <p:strVal val="0-#ppt_w/2"/>
                                          </p:val>
                                        </p:tav>
                                        <p:tav tm="100000">
                                          <p:val>
                                            <p:strVal val="#ppt_x"/>
                                          </p:val>
                                        </p:tav>
                                      </p:tavLst>
                                    </p:anim>
                                    <p:anim calcmode="lin" valueType="num">
                                      <p:cBhvr additive="base">
                                        <p:cTn id="203" dur="3000" fill="hold"/>
                                        <p:tgtEl>
                                          <p:spTgt spid="48"/>
                                        </p:tgtEl>
                                        <p:attrNameLst>
                                          <p:attrName>ppt_y</p:attrName>
                                        </p:attrNameLst>
                                      </p:cBhvr>
                                      <p:tavLst>
                                        <p:tav tm="0">
                                          <p:val>
                                            <p:strVal val="#ppt_y"/>
                                          </p:val>
                                        </p:tav>
                                        <p:tav tm="100000">
                                          <p:val>
                                            <p:strVal val="#ppt_y"/>
                                          </p:val>
                                        </p:tav>
                                      </p:tavLst>
                                    </p:anim>
                                  </p:childTnLst>
                                </p:cTn>
                              </p:par>
                              <p:par>
                                <p:cTn id="204" presetID="2" presetClass="entr" presetSubtype="8" fill="hold" grpId="0" nodeType="withEffect">
                                  <p:stCondLst>
                                    <p:cond delay="0"/>
                                  </p:stCondLst>
                                  <p:childTnLst>
                                    <p:set>
                                      <p:cBhvr>
                                        <p:cTn id="205" dur="1" fill="hold">
                                          <p:stCondLst>
                                            <p:cond delay="0"/>
                                          </p:stCondLst>
                                        </p:cTn>
                                        <p:tgtEl>
                                          <p:spTgt spid="49"/>
                                        </p:tgtEl>
                                        <p:attrNameLst>
                                          <p:attrName>style.visibility</p:attrName>
                                        </p:attrNameLst>
                                      </p:cBhvr>
                                      <p:to>
                                        <p:strVal val="visible"/>
                                      </p:to>
                                    </p:set>
                                    <p:anim calcmode="lin" valueType="num">
                                      <p:cBhvr additive="base">
                                        <p:cTn id="206" dur="3000" fill="hold"/>
                                        <p:tgtEl>
                                          <p:spTgt spid="49"/>
                                        </p:tgtEl>
                                        <p:attrNameLst>
                                          <p:attrName>ppt_x</p:attrName>
                                        </p:attrNameLst>
                                      </p:cBhvr>
                                      <p:tavLst>
                                        <p:tav tm="0">
                                          <p:val>
                                            <p:strVal val="0-#ppt_w/2"/>
                                          </p:val>
                                        </p:tav>
                                        <p:tav tm="100000">
                                          <p:val>
                                            <p:strVal val="#ppt_x"/>
                                          </p:val>
                                        </p:tav>
                                      </p:tavLst>
                                    </p:anim>
                                    <p:anim calcmode="lin" valueType="num">
                                      <p:cBhvr additive="base">
                                        <p:cTn id="207" dur="3000" fill="hold"/>
                                        <p:tgtEl>
                                          <p:spTgt spid="49"/>
                                        </p:tgtEl>
                                        <p:attrNameLst>
                                          <p:attrName>ppt_y</p:attrName>
                                        </p:attrNameLst>
                                      </p:cBhvr>
                                      <p:tavLst>
                                        <p:tav tm="0">
                                          <p:val>
                                            <p:strVal val="#ppt_y"/>
                                          </p:val>
                                        </p:tav>
                                        <p:tav tm="100000">
                                          <p:val>
                                            <p:strVal val="#ppt_y"/>
                                          </p:val>
                                        </p:tav>
                                      </p:tavLst>
                                    </p:anim>
                                  </p:childTnLst>
                                </p:cTn>
                              </p:par>
                              <p:par>
                                <p:cTn id="208" presetID="2" presetClass="entr" presetSubtype="8" fill="hold" grpId="0" nodeType="withEffect">
                                  <p:stCondLst>
                                    <p:cond delay="0"/>
                                  </p:stCondLst>
                                  <p:childTnLst>
                                    <p:set>
                                      <p:cBhvr>
                                        <p:cTn id="209" dur="1" fill="hold">
                                          <p:stCondLst>
                                            <p:cond delay="0"/>
                                          </p:stCondLst>
                                        </p:cTn>
                                        <p:tgtEl>
                                          <p:spTgt spid="50"/>
                                        </p:tgtEl>
                                        <p:attrNameLst>
                                          <p:attrName>style.visibility</p:attrName>
                                        </p:attrNameLst>
                                      </p:cBhvr>
                                      <p:to>
                                        <p:strVal val="visible"/>
                                      </p:to>
                                    </p:set>
                                    <p:anim calcmode="lin" valueType="num">
                                      <p:cBhvr additive="base">
                                        <p:cTn id="210" dur="3000" fill="hold"/>
                                        <p:tgtEl>
                                          <p:spTgt spid="50"/>
                                        </p:tgtEl>
                                        <p:attrNameLst>
                                          <p:attrName>ppt_x</p:attrName>
                                        </p:attrNameLst>
                                      </p:cBhvr>
                                      <p:tavLst>
                                        <p:tav tm="0">
                                          <p:val>
                                            <p:strVal val="0-#ppt_w/2"/>
                                          </p:val>
                                        </p:tav>
                                        <p:tav tm="100000">
                                          <p:val>
                                            <p:strVal val="#ppt_x"/>
                                          </p:val>
                                        </p:tav>
                                      </p:tavLst>
                                    </p:anim>
                                    <p:anim calcmode="lin" valueType="num">
                                      <p:cBhvr additive="base">
                                        <p:cTn id="211" dur="3000" fill="hold"/>
                                        <p:tgtEl>
                                          <p:spTgt spid="50"/>
                                        </p:tgtEl>
                                        <p:attrNameLst>
                                          <p:attrName>ppt_y</p:attrName>
                                        </p:attrNameLst>
                                      </p:cBhvr>
                                      <p:tavLst>
                                        <p:tav tm="0">
                                          <p:val>
                                            <p:strVal val="#ppt_y"/>
                                          </p:val>
                                        </p:tav>
                                        <p:tav tm="100000">
                                          <p:val>
                                            <p:strVal val="#ppt_y"/>
                                          </p:val>
                                        </p:tav>
                                      </p:tavLst>
                                    </p:anim>
                                  </p:childTnLst>
                                </p:cTn>
                              </p:par>
                              <p:par>
                                <p:cTn id="212" presetID="2" presetClass="entr" presetSubtype="8" fill="hold" grpId="0" nodeType="withEffect">
                                  <p:stCondLst>
                                    <p:cond delay="0"/>
                                  </p:stCondLst>
                                  <p:childTnLst>
                                    <p:set>
                                      <p:cBhvr>
                                        <p:cTn id="213" dur="1" fill="hold">
                                          <p:stCondLst>
                                            <p:cond delay="0"/>
                                          </p:stCondLst>
                                        </p:cTn>
                                        <p:tgtEl>
                                          <p:spTgt spid="51"/>
                                        </p:tgtEl>
                                        <p:attrNameLst>
                                          <p:attrName>style.visibility</p:attrName>
                                        </p:attrNameLst>
                                      </p:cBhvr>
                                      <p:to>
                                        <p:strVal val="visible"/>
                                      </p:to>
                                    </p:set>
                                    <p:anim calcmode="lin" valueType="num">
                                      <p:cBhvr additive="base">
                                        <p:cTn id="214" dur="3000" fill="hold"/>
                                        <p:tgtEl>
                                          <p:spTgt spid="51"/>
                                        </p:tgtEl>
                                        <p:attrNameLst>
                                          <p:attrName>ppt_x</p:attrName>
                                        </p:attrNameLst>
                                      </p:cBhvr>
                                      <p:tavLst>
                                        <p:tav tm="0">
                                          <p:val>
                                            <p:strVal val="0-#ppt_w/2"/>
                                          </p:val>
                                        </p:tav>
                                        <p:tav tm="100000">
                                          <p:val>
                                            <p:strVal val="#ppt_x"/>
                                          </p:val>
                                        </p:tav>
                                      </p:tavLst>
                                    </p:anim>
                                    <p:anim calcmode="lin" valueType="num">
                                      <p:cBhvr additive="base">
                                        <p:cTn id="215" dur="3000" fill="hold"/>
                                        <p:tgtEl>
                                          <p:spTgt spid="51"/>
                                        </p:tgtEl>
                                        <p:attrNameLst>
                                          <p:attrName>ppt_y</p:attrName>
                                        </p:attrNameLst>
                                      </p:cBhvr>
                                      <p:tavLst>
                                        <p:tav tm="0">
                                          <p:val>
                                            <p:strVal val="#ppt_y"/>
                                          </p:val>
                                        </p:tav>
                                        <p:tav tm="100000">
                                          <p:val>
                                            <p:strVal val="#ppt_y"/>
                                          </p:val>
                                        </p:tav>
                                      </p:tavLst>
                                    </p:anim>
                                  </p:childTnLst>
                                </p:cTn>
                              </p:par>
                              <p:par>
                                <p:cTn id="216" presetID="2" presetClass="entr" presetSubtype="8" fill="hold" grpId="0" nodeType="withEffect">
                                  <p:stCondLst>
                                    <p:cond delay="0"/>
                                  </p:stCondLst>
                                  <p:childTnLst>
                                    <p:set>
                                      <p:cBhvr>
                                        <p:cTn id="217" dur="1" fill="hold">
                                          <p:stCondLst>
                                            <p:cond delay="0"/>
                                          </p:stCondLst>
                                        </p:cTn>
                                        <p:tgtEl>
                                          <p:spTgt spid="52"/>
                                        </p:tgtEl>
                                        <p:attrNameLst>
                                          <p:attrName>style.visibility</p:attrName>
                                        </p:attrNameLst>
                                      </p:cBhvr>
                                      <p:to>
                                        <p:strVal val="visible"/>
                                      </p:to>
                                    </p:set>
                                    <p:anim calcmode="lin" valueType="num">
                                      <p:cBhvr additive="base">
                                        <p:cTn id="218" dur="3000" fill="hold"/>
                                        <p:tgtEl>
                                          <p:spTgt spid="52"/>
                                        </p:tgtEl>
                                        <p:attrNameLst>
                                          <p:attrName>ppt_x</p:attrName>
                                        </p:attrNameLst>
                                      </p:cBhvr>
                                      <p:tavLst>
                                        <p:tav tm="0">
                                          <p:val>
                                            <p:strVal val="0-#ppt_w/2"/>
                                          </p:val>
                                        </p:tav>
                                        <p:tav tm="100000">
                                          <p:val>
                                            <p:strVal val="#ppt_x"/>
                                          </p:val>
                                        </p:tav>
                                      </p:tavLst>
                                    </p:anim>
                                    <p:anim calcmode="lin" valueType="num">
                                      <p:cBhvr additive="base">
                                        <p:cTn id="219" dur="3000" fill="hold"/>
                                        <p:tgtEl>
                                          <p:spTgt spid="52"/>
                                        </p:tgtEl>
                                        <p:attrNameLst>
                                          <p:attrName>ppt_y</p:attrName>
                                        </p:attrNameLst>
                                      </p:cBhvr>
                                      <p:tavLst>
                                        <p:tav tm="0">
                                          <p:val>
                                            <p:strVal val="#ppt_y"/>
                                          </p:val>
                                        </p:tav>
                                        <p:tav tm="100000">
                                          <p:val>
                                            <p:strVal val="#ppt_y"/>
                                          </p:val>
                                        </p:tav>
                                      </p:tavLst>
                                    </p:anim>
                                  </p:childTnLst>
                                </p:cTn>
                              </p:par>
                              <p:par>
                                <p:cTn id="220" presetID="2" presetClass="entr" presetSubtype="8" fill="hold" grpId="0" nodeType="withEffect">
                                  <p:stCondLst>
                                    <p:cond delay="0"/>
                                  </p:stCondLst>
                                  <p:childTnLst>
                                    <p:set>
                                      <p:cBhvr>
                                        <p:cTn id="221" dur="1" fill="hold">
                                          <p:stCondLst>
                                            <p:cond delay="0"/>
                                          </p:stCondLst>
                                        </p:cTn>
                                        <p:tgtEl>
                                          <p:spTgt spid="53"/>
                                        </p:tgtEl>
                                        <p:attrNameLst>
                                          <p:attrName>style.visibility</p:attrName>
                                        </p:attrNameLst>
                                      </p:cBhvr>
                                      <p:to>
                                        <p:strVal val="visible"/>
                                      </p:to>
                                    </p:set>
                                    <p:anim calcmode="lin" valueType="num">
                                      <p:cBhvr additive="base">
                                        <p:cTn id="222" dur="3000" fill="hold"/>
                                        <p:tgtEl>
                                          <p:spTgt spid="53"/>
                                        </p:tgtEl>
                                        <p:attrNameLst>
                                          <p:attrName>ppt_x</p:attrName>
                                        </p:attrNameLst>
                                      </p:cBhvr>
                                      <p:tavLst>
                                        <p:tav tm="0">
                                          <p:val>
                                            <p:strVal val="0-#ppt_w/2"/>
                                          </p:val>
                                        </p:tav>
                                        <p:tav tm="100000">
                                          <p:val>
                                            <p:strVal val="#ppt_x"/>
                                          </p:val>
                                        </p:tav>
                                      </p:tavLst>
                                    </p:anim>
                                    <p:anim calcmode="lin" valueType="num">
                                      <p:cBhvr additive="base">
                                        <p:cTn id="223" dur="3000" fill="hold"/>
                                        <p:tgtEl>
                                          <p:spTgt spid="53"/>
                                        </p:tgtEl>
                                        <p:attrNameLst>
                                          <p:attrName>ppt_y</p:attrName>
                                        </p:attrNameLst>
                                      </p:cBhvr>
                                      <p:tavLst>
                                        <p:tav tm="0">
                                          <p:val>
                                            <p:strVal val="#ppt_y"/>
                                          </p:val>
                                        </p:tav>
                                        <p:tav tm="100000">
                                          <p:val>
                                            <p:strVal val="#ppt_y"/>
                                          </p:val>
                                        </p:tav>
                                      </p:tavLst>
                                    </p:anim>
                                  </p:childTnLst>
                                </p:cTn>
                              </p:par>
                              <p:par>
                                <p:cTn id="224" presetID="2" presetClass="entr" presetSubtype="8" fill="hold" grpId="0" nodeType="withEffect">
                                  <p:stCondLst>
                                    <p:cond delay="0"/>
                                  </p:stCondLst>
                                  <p:childTnLst>
                                    <p:set>
                                      <p:cBhvr>
                                        <p:cTn id="225" dur="1" fill="hold">
                                          <p:stCondLst>
                                            <p:cond delay="0"/>
                                          </p:stCondLst>
                                        </p:cTn>
                                        <p:tgtEl>
                                          <p:spTgt spid="54"/>
                                        </p:tgtEl>
                                        <p:attrNameLst>
                                          <p:attrName>style.visibility</p:attrName>
                                        </p:attrNameLst>
                                      </p:cBhvr>
                                      <p:to>
                                        <p:strVal val="visible"/>
                                      </p:to>
                                    </p:set>
                                    <p:anim calcmode="lin" valueType="num">
                                      <p:cBhvr additive="base">
                                        <p:cTn id="226" dur="3000" fill="hold"/>
                                        <p:tgtEl>
                                          <p:spTgt spid="54"/>
                                        </p:tgtEl>
                                        <p:attrNameLst>
                                          <p:attrName>ppt_x</p:attrName>
                                        </p:attrNameLst>
                                      </p:cBhvr>
                                      <p:tavLst>
                                        <p:tav tm="0">
                                          <p:val>
                                            <p:strVal val="0-#ppt_w/2"/>
                                          </p:val>
                                        </p:tav>
                                        <p:tav tm="100000">
                                          <p:val>
                                            <p:strVal val="#ppt_x"/>
                                          </p:val>
                                        </p:tav>
                                      </p:tavLst>
                                    </p:anim>
                                    <p:anim calcmode="lin" valueType="num">
                                      <p:cBhvr additive="base">
                                        <p:cTn id="227" dur="3000" fill="hold"/>
                                        <p:tgtEl>
                                          <p:spTgt spid="54"/>
                                        </p:tgtEl>
                                        <p:attrNameLst>
                                          <p:attrName>ppt_y</p:attrName>
                                        </p:attrNameLst>
                                      </p:cBhvr>
                                      <p:tavLst>
                                        <p:tav tm="0">
                                          <p:val>
                                            <p:strVal val="#ppt_y"/>
                                          </p:val>
                                        </p:tav>
                                        <p:tav tm="100000">
                                          <p:val>
                                            <p:strVal val="#ppt_y"/>
                                          </p:val>
                                        </p:tav>
                                      </p:tavLst>
                                    </p:anim>
                                  </p:childTnLst>
                                </p:cTn>
                              </p:par>
                              <p:par>
                                <p:cTn id="228" presetID="2" presetClass="entr" presetSubtype="8" fill="hold" grpId="0" nodeType="withEffect">
                                  <p:stCondLst>
                                    <p:cond delay="0"/>
                                  </p:stCondLst>
                                  <p:childTnLst>
                                    <p:set>
                                      <p:cBhvr>
                                        <p:cTn id="229" dur="1" fill="hold">
                                          <p:stCondLst>
                                            <p:cond delay="0"/>
                                          </p:stCondLst>
                                        </p:cTn>
                                        <p:tgtEl>
                                          <p:spTgt spid="55"/>
                                        </p:tgtEl>
                                        <p:attrNameLst>
                                          <p:attrName>style.visibility</p:attrName>
                                        </p:attrNameLst>
                                      </p:cBhvr>
                                      <p:to>
                                        <p:strVal val="visible"/>
                                      </p:to>
                                    </p:set>
                                    <p:anim calcmode="lin" valueType="num">
                                      <p:cBhvr additive="base">
                                        <p:cTn id="230" dur="3000" fill="hold"/>
                                        <p:tgtEl>
                                          <p:spTgt spid="55"/>
                                        </p:tgtEl>
                                        <p:attrNameLst>
                                          <p:attrName>ppt_x</p:attrName>
                                        </p:attrNameLst>
                                      </p:cBhvr>
                                      <p:tavLst>
                                        <p:tav tm="0">
                                          <p:val>
                                            <p:strVal val="0-#ppt_w/2"/>
                                          </p:val>
                                        </p:tav>
                                        <p:tav tm="100000">
                                          <p:val>
                                            <p:strVal val="#ppt_x"/>
                                          </p:val>
                                        </p:tav>
                                      </p:tavLst>
                                    </p:anim>
                                    <p:anim calcmode="lin" valueType="num">
                                      <p:cBhvr additive="base">
                                        <p:cTn id="231" dur="3000" fill="hold"/>
                                        <p:tgtEl>
                                          <p:spTgt spid="55"/>
                                        </p:tgtEl>
                                        <p:attrNameLst>
                                          <p:attrName>ppt_y</p:attrName>
                                        </p:attrNameLst>
                                      </p:cBhvr>
                                      <p:tavLst>
                                        <p:tav tm="0">
                                          <p:val>
                                            <p:strVal val="#ppt_y"/>
                                          </p:val>
                                        </p:tav>
                                        <p:tav tm="100000">
                                          <p:val>
                                            <p:strVal val="#ppt_y"/>
                                          </p:val>
                                        </p:tav>
                                      </p:tavLst>
                                    </p:anim>
                                  </p:childTnLst>
                                </p:cTn>
                              </p:par>
                              <p:par>
                                <p:cTn id="232" presetID="2" presetClass="entr" presetSubtype="8" fill="hold" grpId="0" nodeType="withEffect">
                                  <p:stCondLst>
                                    <p:cond delay="0"/>
                                  </p:stCondLst>
                                  <p:childTnLst>
                                    <p:set>
                                      <p:cBhvr>
                                        <p:cTn id="233" dur="1" fill="hold">
                                          <p:stCondLst>
                                            <p:cond delay="0"/>
                                          </p:stCondLst>
                                        </p:cTn>
                                        <p:tgtEl>
                                          <p:spTgt spid="56"/>
                                        </p:tgtEl>
                                        <p:attrNameLst>
                                          <p:attrName>style.visibility</p:attrName>
                                        </p:attrNameLst>
                                      </p:cBhvr>
                                      <p:to>
                                        <p:strVal val="visible"/>
                                      </p:to>
                                    </p:set>
                                    <p:anim calcmode="lin" valueType="num">
                                      <p:cBhvr additive="base">
                                        <p:cTn id="234" dur="3000" fill="hold"/>
                                        <p:tgtEl>
                                          <p:spTgt spid="56"/>
                                        </p:tgtEl>
                                        <p:attrNameLst>
                                          <p:attrName>ppt_x</p:attrName>
                                        </p:attrNameLst>
                                      </p:cBhvr>
                                      <p:tavLst>
                                        <p:tav tm="0">
                                          <p:val>
                                            <p:strVal val="0-#ppt_w/2"/>
                                          </p:val>
                                        </p:tav>
                                        <p:tav tm="100000">
                                          <p:val>
                                            <p:strVal val="#ppt_x"/>
                                          </p:val>
                                        </p:tav>
                                      </p:tavLst>
                                    </p:anim>
                                    <p:anim calcmode="lin" valueType="num">
                                      <p:cBhvr additive="base">
                                        <p:cTn id="235" dur="3000" fill="hold"/>
                                        <p:tgtEl>
                                          <p:spTgt spid="56"/>
                                        </p:tgtEl>
                                        <p:attrNameLst>
                                          <p:attrName>ppt_y</p:attrName>
                                        </p:attrNameLst>
                                      </p:cBhvr>
                                      <p:tavLst>
                                        <p:tav tm="0">
                                          <p:val>
                                            <p:strVal val="#ppt_y"/>
                                          </p:val>
                                        </p:tav>
                                        <p:tav tm="100000">
                                          <p:val>
                                            <p:strVal val="#ppt_y"/>
                                          </p:val>
                                        </p:tav>
                                      </p:tavLst>
                                    </p:anim>
                                  </p:childTnLst>
                                </p:cTn>
                              </p:par>
                              <p:par>
                                <p:cTn id="236" presetID="2" presetClass="entr" presetSubtype="8" fill="hold" grpId="0" nodeType="withEffect">
                                  <p:stCondLst>
                                    <p:cond delay="0"/>
                                  </p:stCondLst>
                                  <p:childTnLst>
                                    <p:set>
                                      <p:cBhvr>
                                        <p:cTn id="237" dur="1" fill="hold">
                                          <p:stCondLst>
                                            <p:cond delay="0"/>
                                          </p:stCondLst>
                                        </p:cTn>
                                        <p:tgtEl>
                                          <p:spTgt spid="57"/>
                                        </p:tgtEl>
                                        <p:attrNameLst>
                                          <p:attrName>style.visibility</p:attrName>
                                        </p:attrNameLst>
                                      </p:cBhvr>
                                      <p:to>
                                        <p:strVal val="visible"/>
                                      </p:to>
                                    </p:set>
                                    <p:anim calcmode="lin" valueType="num">
                                      <p:cBhvr additive="base">
                                        <p:cTn id="238" dur="3000" fill="hold"/>
                                        <p:tgtEl>
                                          <p:spTgt spid="57"/>
                                        </p:tgtEl>
                                        <p:attrNameLst>
                                          <p:attrName>ppt_x</p:attrName>
                                        </p:attrNameLst>
                                      </p:cBhvr>
                                      <p:tavLst>
                                        <p:tav tm="0">
                                          <p:val>
                                            <p:strVal val="0-#ppt_w/2"/>
                                          </p:val>
                                        </p:tav>
                                        <p:tav tm="100000">
                                          <p:val>
                                            <p:strVal val="#ppt_x"/>
                                          </p:val>
                                        </p:tav>
                                      </p:tavLst>
                                    </p:anim>
                                    <p:anim calcmode="lin" valueType="num">
                                      <p:cBhvr additive="base">
                                        <p:cTn id="239" dur="3000" fill="hold"/>
                                        <p:tgtEl>
                                          <p:spTgt spid="57"/>
                                        </p:tgtEl>
                                        <p:attrNameLst>
                                          <p:attrName>ppt_y</p:attrName>
                                        </p:attrNameLst>
                                      </p:cBhvr>
                                      <p:tavLst>
                                        <p:tav tm="0">
                                          <p:val>
                                            <p:strVal val="#ppt_y"/>
                                          </p:val>
                                        </p:tav>
                                        <p:tav tm="100000">
                                          <p:val>
                                            <p:strVal val="#ppt_y"/>
                                          </p:val>
                                        </p:tav>
                                      </p:tavLst>
                                    </p:anim>
                                  </p:childTnLst>
                                </p:cTn>
                              </p:par>
                              <p:par>
                                <p:cTn id="240" presetID="2" presetClass="entr" presetSubtype="8" fill="hold" grpId="0" nodeType="withEffect">
                                  <p:stCondLst>
                                    <p:cond delay="0"/>
                                  </p:stCondLst>
                                  <p:childTnLst>
                                    <p:set>
                                      <p:cBhvr>
                                        <p:cTn id="241" dur="1" fill="hold">
                                          <p:stCondLst>
                                            <p:cond delay="0"/>
                                          </p:stCondLst>
                                        </p:cTn>
                                        <p:tgtEl>
                                          <p:spTgt spid="58"/>
                                        </p:tgtEl>
                                        <p:attrNameLst>
                                          <p:attrName>style.visibility</p:attrName>
                                        </p:attrNameLst>
                                      </p:cBhvr>
                                      <p:to>
                                        <p:strVal val="visible"/>
                                      </p:to>
                                    </p:set>
                                    <p:anim calcmode="lin" valueType="num">
                                      <p:cBhvr additive="base">
                                        <p:cTn id="242" dur="3000" fill="hold"/>
                                        <p:tgtEl>
                                          <p:spTgt spid="58"/>
                                        </p:tgtEl>
                                        <p:attrNameLst>
                                          <p:attrName>ppt_x</p:attrName>
                                        </p:attrNameLst>
                                      </p:cBhvr>
                                      <p:tavLst>
                                        <p:tav tm="0">
                                          <p:val>
                                            <p:strVal val="0-#ppt_w/2"/>
                                          </p:val>
                                        </p:tav>
                                        <p:tav tm="100000">
                                          <p:val>
                                            <p:strVal val="#ppt_x"/>
                                          </p:val>
                                        </p:tav>
                                      </p:tavLst>
                                    </p:anim>
                                    <p:anim calcmode="lin" valueType="num">
                                      <p:cBhvr additive="base">
                                        <p:cTn id="243" dur="3000" fill="hold"/>
                                        <p:tgtEl>
                                          <p:spTgt spid="58"/>
                                        </p:tgtEl>
                                        <p:attrNameLst>
                                          <p:attrName>ppt_y</p:attrName>
                                        </p:attrNameLst>
                                      </p:cBhvr>
                                      <p:tavLst>
                                        <p:tav tm="0">
                                          <p:val>
                                            <p:strVal val="#ppt_y"/>
                                          </p:val>
                                        </p:tav>
                                        <p:tav tm="100000">
                                          <p:val>
                                            <p:strVal val="#ppt_y"/>
                                          </p:val>
                                        </p:tav>
                                      </p:tavLst>
                                    </p:anim>
                                  </p:childTnLst>
                                </p:cTn>
                              </p:par>
                              <p:par>
                                <p:cTn id="244" presetID="2" presetClass="entr" presetSubtype="8" fill="hold" grpId="0" nodeType="withEffect">
                                  <p:stCondLst>
                                    <p:cond delay="0"/>
                                  </p:stCondLst>
                                  <p:childTnLst>
                                    <p:set>
                                      <p:cBhvr>
                                        <p:cTn id="245" dur="1" fill="hold">
                                          <p:stCondLst>
                                            <p:cond delay="0"/>
                                          </p:stCondLst>
                                        </p:cTn>
                                        <p:tgtEl>
                                          <p:spTgt spid="59"/>
                                        </p:tgtEl>
                                        <p:attrNameLst>
                                          <p:attrName>style.visibility</p:attrName>
                                        </p:attrNameLst>
                                      </p:cBhvr>
                                      <p:to>
                                        <p:strVal val="visible"/>
                                      </p:to>
                                    </p:set>
                                    <p:anim calcmode="lin" valueType="num">
                                      <p:cBhvr additive="base">
                                        <p:cTn id="246" dur="3000" fill="hold"/>
                                        <p:tgtEl>
                                          <p:spTgt spid="59"/>
                                        </p:tgtEl>
                                        <p:attrNameLst>
                                          <p:attrName>ppt_x</p:attrName>
                                        </p:attrNameLst>
                                      </p:cBhvr>
                                      <p:tavLst>
                                        <p:tav tm="0">
                                          <p:val>
                                            <p:strVal val="0-#ppt_w/2"/>
                                          </p:val>
                                        </p:tav>
                                        <p:tav tm="100000">
                                          <p:val>
                                            <p:strVal val="#ppt_x"/>
                                          </p:val>
                                        </p:tav>
                                      </p:tavLst>
                                    </p:anim>
                                    <p:anim calcmode="lin" valueType="num">
                                      <p:cBhvr additive="base">
                                        <p:cTn id="247" dur="3000" fill="hold"/>
                                        <p:tgtEl>
                                          <p:spTgt spid="59"/>
                                        </p:tgtEl>
                                        <p:attrNameLst>
                                          <p:attrName>ppt_y</p:attrName>
                                        </p:attrNameLst>
                                      </p:cBhvr>
                                      <p:tavLst>
                                        <p:tav tm="0">
                                          <p:val>
                                            <p:strVal val="#ppt_y"/>
                                          </p:val>
                                        </p:tav>
                                        <p:tav tm="100000">
                                          <p:val>
                                            <p:strVal val="#ppt_y"/>
                                          </p:val>
                                        </p:tav>
                                      </p:tavLst>
                                    </p:anim>
                                  </p:childTnLst>
                                </p:cTn>
                              </p:par>
                              <p:par>
                                <p:cTn id="248" presetID="2" presetClass="entr" presetSubtype="8" fill="hold" grpId="0" nodeType="withEffect">
                                  <p:stCondLst>
                                    <p:cond delay="0"/>
                                  </p:stCondLst>
                                  <p:childTnLst>
                                    <p:set>
                                      <p:cBhvr>
                                        <p:cTn id="249" dur="1" fill="hold">
                                          <p:stCondLst>
                                            <p:cond delay="0"/>
                                          </p:stCondLst>
                                        </p:cTn>
                                        <p:tgtEl>
                                          <p:spTgt spid="60"/>
                                        </p:tgtEl>
                                        <p:attrNameLst>
                                          <p:attrName>style.visibility</p:attrName>
                                        </p:attrNameLst>
                                      </p:cBhvr>
                                      <p:to>
                                        <p:strVal val="visible"/>
                                      </p:to>
                                    </p:set>
                                    <p:anim calcmode="lin" valueType="num">
                                      <p:cBhvr additive="base">
                                        <p:cTn id="250" dur="3000" fill="hold"/>
                                        <p:tgtEl>
                                          <p:spTgt spid="60"/>
                                        </p:tgtEl>
                                        <p:attrNameLst>
                                          <p:attrName>ppt_x</p:attrName>
                                        </p:attrNameLst>
                                      </p:cBhvr>
                                      <p:tavLst>
                                        <p:tav tm="0">
                                          <p:val>
                                            <p:strVal val="0-#ppt_w/2"/>
                                          </p:val>
                                        </p:tav>
                                        <p:tav tm="100000">
                                          <p:val>
                                            <p:strVal val="#ppt_x"/>
                                          </p:val>
                                        </p:tav>
                                      </p:tavLst>
                                    </p:anim>
                                    <p:anim calcmode="lin" valueType="num">
                                      <p:cBhvr additive="base">
                                        <p:cTn id="251" dur="3000" fill="hold"/>
                                        <p:tgtEl>
                                          <p:spTgt spid="60"/>
                                        </p:tgtEl>
                                        <p:attrNameLst>
                                          <p:attrName>ppt_y</p:attrName>
                                        </p:attrNameLst>
                                      </p:cBhvr>
                                      <p:tavLst>
                                        <p:tav tm="0">
                                          <p:val>
                                            <p:strVal val="#ppt_y"/>
                                          </p:val>
                                        </p:tav>
                                        <p:tav tm="100000">
                                          <p:val>
                                            <p:strVal val="#ppt_y"/>
                                          </p:val>
                                        </p:tav>
                                      </p:tavLst>
                                    </p:anim>
                                  </p:childTnLst>
                                </p:cTn>
                              </p:par>
                              <p:par>
                                <p:cTn id="252" presetID="2" presetClass="entr" presetSubtype="8" fill="hold" grpId="0" nodeType="withEffect">
                                  <p:stCondLst>
                                    <p:cond delay="0"/>
                                  </p:stCondLst>
                                  <p:childTnLst>
                                    <p:set>
                                      <p:cBhvr>
                                        <p:cTn id="253" dur="1" fill="hold">
                                          <p:stCondLst>
                                            <p:cond delay="0"/>
                                          </p:stCondLst>
                                        </p:cTn>
                                        <p:tgtEl>
                                          <p:spTgt spid="61"/>
                                        </p:tgtEl>
                                        <p:attrNameLst>
                                          <p:attrName>style.visibility</p:attrName>
                                        </p:attrNameLst>
                                      </p:cBhvr>
                                      <p:to>
                                        <p:strVal val="visible"/>
                                      </p:to>
                                    </p:set>
                                    <p:anim calcmode="lin" valueType="num">
                                      <p:cBhvr additive="base">
                                        <p:cTn id="254" dur="3000" fill="hold"/>
                                        <p:tgtEl>
                                          <p:spTgt spid="61"/>
                                        </p:tgtEl>
                                        <p:attrNameLst>
                                          <p:attrName>ppt_x</p:attrName>
                                        </p:attrNameLst>
                                      </p:cBhvr>
                                      <p:tavLst>
                                        <p:tav tm="0">
                                          <p:val>
                                            <p:strVal val="0-#ppt_w/2"/>
                                          </p:val>
                                        </p:tav>
                                        <p:tav tm="100000">
                                          <p:val>
                                            <p:strVal val="#ppt_x"/>
                                          </p:val>
                                        </p:tav>
                                      </p:tavLst>
                                    </p:anim>
                                    <p:anim calcmode="lin" valueType="num">
                                      <p:cBhvr additive="base">
                                        <p:cTn id="255" dur="3000" fill="hold"/>
                                        <p:tgtEl>
                                          <p:spTgt spid="61"/>
                                        </p:tgtEl>
                                        <p:attrNameLst>
                                          <p:attrName>ppt_y</p:attrName>
                                        </p:attrNameLst>
                                      </p:cBhvr>
                                      <p:tavLst>
                                        <p:tav tm="0">
                                          <p:val>
                                            <p:strVal val="#ppt_y"/>
                                          </p:val>
                                        </p:tav>
                                        <p:tav tm="100000">
                                          <p:val>
                                            <p:strVal val="#ppt_y"/>
                                          </p:val>
                                        </p:tav>
                                      </p:tavLst>
                                    </p:anim>
                                  </p:childTnLst>
                                </p:cTn>
                              </p:par>
                              <p:par>
                                <p:cTn id="256" presetID="2" presetClass="entr" presetSubtype="8" fill="hold" grpId="0" nodeType="withEffect">
                                  <p:stCondLst>
                                    <p:cond delay="0"/>
                                  </p:stCondLst>
                                  <p:childTnLst>
                                    <p:set>
                                      <p:cBhvr>
                                        <p:cTn id="257" dur="1" fill="hold">
                                          <p:stCondLst>
                                            <p:cond delay="0"/>
                                          </p:stCondLst>
                                        </p:cTn>
                                        <p:tgtEl>
                                          <p:spTgt spid="62"/>
                                        </p:tgtEl>
                                        <p:attrNameLst>
                                          <p:attrName>style.visibility</p:attrName>
                                        </p:attrNameLst>
                                      </p:cBhvr>
                                      <p:to>
                                        <p:strVal val="visible"/>
                                      </p:to>
                                    </p:set>
                                    <p:anim calcmode="lin" valueType="num">
                                      <p:cBhvr additive="base">
                                        <p:cTn id="258" dur="3000" fill="hold"/>
                                        <p:tgtEl>
                                          <p:spTgt spid="62"/>
                                        </p:tgtEl>
                                        <p:attrNameLst>
                                          <p:attrName>ppt_x</p:attrName>
                                        </p:attrNameLst>
                                      </p:cBhvr>
                                      <p:tavLst>
                                        <p:tav tm="0">
                                          <p:val>
                                            <p:strVal val="0-#ppt_w/2"/>
                                          </p:val>
                                        </p:tav>
                                        <p:tav tm="100000">
                                          <p:val>
                                            <p:strVal val="#ppt_x"/>
                                          </p:val>
                                        </p:tav>
                                      </p:tavLst>
                                    </p:anim>
                                    <p:anim calcmode="lin" valueType="num">
                                      <p:cBhvr additive="base">
                                        <p:cTn id="259" dur="3000" fill="hold"/>
                                        <p:tgtEl>
                                          <p:spTgt spid="62"/>
                                        </p:tgtEl>
                                        <p:attrNameLst>
                                          <p:attrName>ppt_y</p:attrName>
                                        </p:attrNameLst>
                                      </p:cBhvr>
                                      <p:tavLst>
                                        <p:tav tm="0">
                                          <p:val>
                                            <p:strVal val="#ppt_y"/>
                                          </p:val>
                                        </p:tav>
                                        <p:tav tm="100000">
                                          <p:val>
                                            <p:strVal val="#ppt_y"/>
                                          </p:val>
                                        </p:tav>
                                      </p:tavLst>
                                    </p:anim>
                                  </p:childTnLst>
                                </p:cTn>
                              </p:par>
                              <p:par>
                                <p:cTn id="260" presetID="19" presetClass="entr" presetSubtype="5" fill="hold" grpId="1" nodeType="withEffect">
                                  <p:stCondLst>
                                    <p:cond delay="0"/>
                                  </p:stCondLst>
                                  <p:childTnLst>
                                    <p:set>
                                      <p:cBhvr>
                                        <p:cTn id="261" dur="1" fill="hold">
                                          <p:stCondLst>
                                            <p:cond delay="0"/>
                                          </p:stCondLst>
                                        </p:cTn>
                                        <p:tgtEl>
                                          <p:spTgt spid="42"/>
                                        </p:tgtEl>
                                        <p:attrNameLst>
                                          <p:attrName>style.visibility</p:attrName>
                                        </p:attrNameLst>
                                      </p:cBhvr>
                                      <p:to>
                                        <p:strVal val="visible"/>
                                      </p:to>
                                    </p:set>
                                    <p:anim calcmode="lin" valueType="num">
                                      <p:cBhvr>
                                        <p:cTn id="262" dur="3000" fill="hold"/>
                                        <p:tgtEl>
                                          <p:spTgt spid="42"/>
                                        </p:tgtEl>
                                        <p:attrNameLst>
                                          <p:attrName>ppt_w</p:attrName>
                                        </p:attrNameLst>
                                      </p:cBhvr>
                                      <p:tavLst>
                                        <p:tav tm="0">
                                          <p:val>
                                            <p:strVal val="#ppt_w"/>
                                          </p:val>
                                        </p:tav>
                                        <p:tav tm="100000">
                                          <p:val>
                                            <p:strVal val="#ppt_w"/>
                                          </p:val>
                                        </p:tav>
                                      </p:tavLst>
                                    </p:anim>
                                    <p:anim calcmode="lin" valueType="num">
                                      <p:cBhvr>
                                        <p:cTn id="263" dur="3000" fill="hold"/>
                                        <p:tgtEl>
                                          <p:spTgt spid="42"/>
                                        </p:tgtEl>
                                        <p:attrNameLst>
                                          <p:attrName>ppt_h</p:attrName>
                                        </p:attrNameLst>
                                      </p:cBhvr>
                                      <p:tavLst>
                                        <p:tav tm="0" fmla="#ppt_h*sin(2.5*pi*$)">
                                          <p:val>
                                            <p:fltVal val="0"/>
                                          </p:val>
                                        </p:tav>
                                        <p:tav tm="100000">
                                          <p:val>
                                            <p:fltVal val="1"/>
                                          </p:val>
                                        </p:tav>
                                      </p:tavLst>
                                    </p:anim>
                                  </p:childTnLst>
                                </p:cTn>
                              </p:par>
                              <p:par>
                                <p:cTn id="264" presetID="19" presetClass="entr" presetSubtype="5" fill="hold" grpId="1" nodeType="withEffect">
                                  <p:stCondLst>
                                    <p:cond delay="0"/>
                                  </p:stCondLst>
                                  <p:childTnLst>
                                    <p:set>
                                      <p:cBhvr>
                                        <p:cTn id="265" dur="1" fill="hold">
                                          <p:stCondLst>
                                            <p:cond delay="0"/>
                                          </p:stCondLst>
                                        </p:cTn>
                                        <p:tgtEl>
                                          <p:spTgt spid="43"/>
                                        </p:tgtEl>
                                        <p:attrNameLst>
                                          <p:attrName>style.visibility</p:attrName>
                                        </p:attrNameLst>
                                      </p:cBhvr>
                                      <p:to>
                                        <p:strVal val="visible"/>
                                      </p:to>
                                    </p:set>
                                    <p:anim calcmode="lin" valueType="num">
                                      <p:cBhvr>
                                        <p:cTn id="266" dur="3000" fill="hold"/>
                                        <p:tgtEl>
                                          <p:spTgt spid="43"/>
                                        </p:tgtEl>
                                        <p:attrNameLst>
                                          <p:attrName>ppt_w</p:attrName>
                                        </p:attrNameLst>
                                      </p:cBhvr>
                                      <p:tavLst>
                                        <p:tav tm="0">
                                          <p:val>
                                            <p:strVal val="#ppt_w"/>
                                          </p:val>
                                        </p:tav>
                                        <p:tav tm="100000">
                                          <p:val>
                                            <p:strVal val="#ppt_w"/>
                                          </p:val>
                                        </p:tav>
                                      </p:tavLst>
                                    </p:anim>
                                    <p:anim calcmode="lin" valueType="num">
                                      <p:cBhvr>
                                        <p:cTn id="267" dur="3000" fill="hold"/>
                                        <p:tgtEl>
                                          <p:spTgt spid="43"/>
                                        </p:tgtEl>
                                        <p:attrNameLst>
                                          <p:attrName>ppt_h</p:attrName>
                                        </p:attrNameLst>
                                      </p:cBhvr>
                                      <p:tavLst>
                                        <p:tav tm="0" fmla="#ppt_h*sin(2.5*pi*$)">
                                          <p:val>
                                            <p:fltVal val="0"/>
                                          </p:val>
                                        </p:tav>
                                        <p:tav tm="100000">
                                          <p:val>
                                            <p:fltVal val="1"/>
                                          </p:val>
                                        </p:tav>
                                      </p:tavLst>
                                    </p:anim>
                                  </p:childTnLst>
                                </p:cTn>
                              </p:par>
                              <p:par>
                                <p:cTn id="268" presetID="19" presetClass="entr" presetSubtype="5" fill="hold" grpId="1" nodeType="withEffect">
                                  <p:stCondLst>
                                    <p:cond delay="0"/>
                                  </p:stCondLst>
                                  <p:childTnLst>
                                    <p:set>
                                      <p:cBhvr>
                                        <p:cTn id="269" dur="1" fill="hold">
                                          <p:stCondLst>
                                            <p:cond delay="0"/>
                                          </p:stCondLst>
                                        </p:cTn>
                                        <p:tgtEl>
                                          <p:spTgt spid="44"/>
                                        </p:tgtEl>
                                        <p:attrNameLst>
                                          <p:attrName>style.visibility</p:attrName>
                                        </p:attrNameLst>
                                      </p:cBhvr>
                                      <p:to>
                                        <p:strVal val="visible"/>
                                      </p:to>
                                    </p:set>
                                    <p:anim calcmode="lin" valueType="num">
                                      <p:cBhvr>
                                        <p:cTn id="270" dur="3000" fill="hold"/>
                                        <p:tgtEl>
                                          <p:spTgt spid="44"/>
                                        </p:tgtEl>
                                        <p:attrNameLst>
                                          <p:attrName>ppt_w</p:attrName>
                                        </p:attrNameLst>
                                      </p:cBhvr>
                                      <p:tavLst>
                                        <p:tav tm="0">
                                          <p:val>
                                            <p:strVal val="#ppt_w"/>
                                          </p:val>
                                        </p:tav>
                                        <p:tav tm="100000">
                                          <p:val>
                                            <p:strVal val="#ppt_w"/>
                                          </p:val>
                                        </p:tav>
                                      </p:tavLst>
                                    </p:anim>
                                    <p:anim calcmode="lin" valueType="num">
                                      <p:cBhvr>
                                        <p:cTn id="271" dur="3000" fill="hold"/>
                                        <p:tgtEl>
                                          <p:spTgt spid="44"/>
                                        </p:tgtEl>
                                        <p:attrNameLst>
                                          <p:attrName>ppt_h</p:attrName>
                                        </p:attrNameLst>
                                      </p:cBhvr>
                                      <p:tavLst>
                                        <p:tav tm="0" fmla="#ppt_h*sin(2.5*pi*$)">
                                          <p:val>
                                            <p:fltVal val="0"/>
                                          </p:val>
                                        </p:tav>
                                        <p:tav tm="100000">
                                          <p:val>
                                            <p:fltVal val="1"/>
                                          </p:val>
                                        </p:tav>
                                      </p:tavLst>
                                    </p:anim>
                                  </p:childTnLst>
                                </p:cTn>
                              </p:par>
                              <p:par>
                                <p:cTn id="272" presetID="19" presetClass="entr" presetSubtype="5" fill="hold" grpId="1" nodeType="withEffect">
                                  <p:stCondLst>
                                    <p:cond delay="0"/>
                                  </p:stCondLst>
                                  <p:childTnLst>
                                    <p:set>
                                      <p:cBhvr>
                                        <p:cTn id="273" dur="1" fill="hold">
                                          <p:stCondLst>
                                            <p:cond delay="0"/>
                                          </p:stCondLst>
                                        </p:cTn>
                                        <p:tgtEl>
                                          <p:spTgt spid="45"/>
                                        </p:tgtEl>
                                        <p:attrNameLst>
                                          <p:attrName>style.visibility</p:attrName>
                                        </p:attrNameLst>
                                      </p:cBhvr>
                                      <p:to>
                                        <p:strVal val="visible"/>
                                      </p:to>
                                    </p:set>
                                    <p:anim calcmode="lin" valueType="num">
                                      <p:cBhvr>
                                        <p:cTn id="274" dur="3000" fill="hold"/>
                                        <p:tgtEl>
                                          <p:spTgt spid="45"/>
                                        </p:tgtEl>
                                        <p:attrNameLst>
                                          <p:attrName>ppt_w</p:attrName>
                                        </p:attrNameLst>
                                      </p:cBhvr>
                                      <p:tavLst>
                                        <p:tav tm="0">
                                          <p:val>
                                            <p:strVal val="#ppt_w"/>
                                          </p:val>
                                        </p:tav>
                                        <p:tav tm="100000">
                                          <p:val>
                                            <p:strVal val="#ppt_w"/>
                                          </p:val>
                                        </p:tav>
                                      </p:tavLst>
                                    </p:anim>
                                    <p:anim calcmode="lin" valueType="num">
                                      <p:cBhvr>
                                        <p:cTn id="275" dur="3000" fill="hold"/>
                                        <p:tgtEl>
                                          <p:spTgt spid="45"/>
                                        </p:tgtEl>
                                        <p:attrNameLst>
                                          <p:attrName>ppt_h</p:attrName>
                                        </p:attrNameLst>
                                      </p:cBhvr>
                                      <p:tavLst>
                                        <p:tav tm="0" fmla="#ppt_h*sin(2.5*pi*$)">
                                          <p:val>
                                            <p:fltVal val="0"/>
                                          </p:val>
                                        </p:tav>
                                        <p:tav tm="100000">
                                          <p:val>
                                            <p:fltVal val="1"/>
                                          </p:val>
                                        </p:tav>
                                      </p:tavLst>
                                    </p:anim>
                                  </p:childTnLst>
                                </p:cTn>
                              </p:par>
                              <p:par>
                                <p:cTn id="276" presetID="19" presetClass="entr" presetSubtype="5" fill="hold" grpId="1" nodeType="withEffect">
                                  <p:stCondLst>
                                    <p:cond delay="0"/>
                                  </p:stCondLst>
                                  <p:childTnLst>
                                    <p:set>
                                      <p:cBhvr>
                                        <p:cTn id="277" dur="1" fill="hold">
                                          <p:stCondLst>
                                            <p:cond delay="0"/>
                                          </p:stCondLst>
                                        </p:cTn>
                                        <p:tgtEl>
                                          <p:spTgt spid="46"/>
                                        </p:tgtEl>
                                        <p:attrNameLst>
                                          <p:attrName>style.visibility</p:attrName>
                                        </p:attrNameLst>
                                      </p:cBhvr>
                                      <p:to>
                                        <p:strVal val="visible"/>
                                      </p:to>
                                    </p:set>
                                    <p:anim calcmode="lin" valueType="num">
                                      <p:cBhvr>
                                        <p:cTn id="278" dur="3000" fill="hold"/>
                                        <p:tgtEl>
                                          <p:spTgt spid="46"/>
                                        </p:tgtEl>
                                        <p:attrNameLst>
                                          <p:attrName>ppt_w</p:attrName>
                                        </p:attrNameLst>
                                      </p:cBhvr>
                                      <p:tavLst>
                                        <p:tav tm="0">
                                          <p:val>
                                            <p:strVal val="#ppt_w"/>
                                          </p:val>
                                        </p:tav>
                                        <p:tav tm="100000">
                                          <p:val>
                                            <p:strVal val="#ppt_w"/>
                                          </p:val>
                                        </p:tav>
                                      </p:tavLst>
                                    </p:anim>
                                    <p:anim calcmode="lin" valueType="num">
                                      <p:cBhvr>
                                        <p:cTn id="279" dur="3000" fill="hold"/>
                                        <p:tgtEl>
                                          <p:spTgt spid="46"/>
                                        </p:tgtEl>
                                        <p:attrNameLst>
                                          <p:attrName>ppt_h</p:attrName>
                                        </p:attrNameLst>
                                      </p:cBhvr>
                                      <p:tavLst>
                                        <p:tav tm="0" fmla="#ppt_h*sin(2.5*pi*$)">
                                          <p:val>
                                            <p:fltVal val="0"/>
                                          </p:val>
                                        </p:tav>
                                        <p:tav tm="100000">
                                          <p:val>
                                            <p:fltVal val="1"/>
                                          </p:val>
                                        </p:tav>
                                      </p:tavLst>
                                    </p:anim>
                                  </p:childTnLst>
                                </p:cTn>
                              </p:par>
                              <p:par>
                                <p:cTn id="280" presetID="19" presetClass="entr" presetSubtype="5" fill="hold" grpId="1" nodeType="withEffect">
                                  <p:stCondLst>
                                    <p:cond delay="0"/>
                                  </p:stCondLst>
                                  <p:childTnLst>
                                    <p:set>
                                      <p:cBhvr>
                                        <p:cTn id="281" dur="1" fill="hold">
                                          <p:stCondLst>
                                            <p:cond delay="0"/>
                                          </p:stCondLst>
                                        </p:cTn>
                                        <p:tgtEl>
                                          <p:spTgt spid="47"/>
                                        </p:tgtEl>
                                        <p:attrNameLst>
                                          <p:attrName>style.visibility</p:attrName>
                                        </p:attrNameLst>
                                      </p:cBhvr>
                                      <p:to>
                                        <p:strVal val="visible"/>
                                      </p:to>
                                    </p:set>
                                    <p:anim calcmode="lin" valueType="num">
                                      <p:cBhvr>
                                        <p:cTn id="282" dur="3000" fill="hold"/>
                                        <p:tgtEl>
                                          <p:spTgt spid="47"/>
                                        </p:tgtEl>
                                        <p:attrNameLst>
                                          <p:attrName>ppt_w</p:attrName>
                                        </p:attrNameLst>
                                      </p:cBhvr>
                                      <p:tavLst>
                                        <p:tav tm="0">
                                          <p:val>
                                            <p:strVal val="#ppt_w"/>
                                          </p:val>
                                        </p:tav>
                                        <p:tav tm="100000">
                                          <p:val>
                                            <p:strVal val="#ppt_w"/>
                                          </p:val>
                                        </p:tav>
                                      </p:tavLst>
                                    </p:anim>
                                    <p:anim calcmode="lin" valueType="num">
                                      <p:cBhvr>
                                        <p:cTn id="283" dur="3000" fill="hold"/>
                                        <p:tgtEl>
                                          <p:spTgt spid="47"/>
                                        </p:tgtEl>
                                        <p:attrNameLst>
                                          <p:attrName>ppt_h</p:attrName>
                                        </p:attrNameLst>
                                      </p:cBhvr>
                                      <p:tavLst>
                                        <p:tav tm="0" fmla="#ppt_h*sin(2.5*pi*$)">
                                          <p:val>
                                            <p:fltVal val="0"/>
                                          </p:val>
                                        </p:tav>
                                        <p:tav tm="100000">
                                          <p:val>
                                            <p:fltVal val="1"/>
                                          </p:val>
                                        </p:tav>
                                      </p:tavLst>
                                    </p:anim>
                                  </p:childTnLst>
                                </p:cTn>
                              </p:par>
                              <p:par>
                                <p:cTn id="284" presetID="19" presetClass="entr" presetSubtype="5" fill="hold" grpId="1" nodeType="withEffect">
                                  <p:stCondLst>
                                    <p:cond delay="0"/>
                                  </p:stCondLst>
                                  <p:childTnLst>
                                    <p:set>
                                      <p:cBhvr>
                                        <p:cTn id="285" dur="1" fill="hold">
                                          <p:stCondLst>
                                            <p:cond delay="0"/>
                                          </p:stCondLst>
                                        </p:cTn>
                                        <p:tgtEl>
                                          <p:spTgt spid="48"/>
                                        </p:tgtEl>
                                        <p:attrNameLst>
                                          <p:attrName>style.visibility</p:attrName>
                                        </p:attrNameLst>
                                      </p:cBhvr>
                                      <p:to>
                                        <p:strVal val="visible"/>
                                      </p:to>
                                    </p:set>
                                    <p:anim calcmode="lin" valueType="num">
                                      <p:cBhvr>
                                        <p:cTn id="286" dur="3000" fill="hold"/>
                                        <p:tgtEl>
                                          <p:spTgt spid="48"/>
                                        </p:tgtEl>
                                        <p:attrNameLst>
                                          <p:attrName>ppt_w</p:attrName>
                                        </p:attrNameLst>
                                      </p:cBhvr>
                                      <p:tavLst>
                                        <p:tav tm="0">
                                          <p:val>
                                            <p:strVal val="#ppt_w"/>
                                          </p:val>
                                        </p:tav>
                                        <p:tav tm="100000">
                                          <p:val>
                                            <p:strVal val="#ppt_w"/>
                                          </p:val>
                                        </p:tav>
                                      </p:tavLst>
                                    </p:anim>
                                    <p:anim calcmode="lin" valueType="num">
                                      <p:cBhvr>
                                        <p:cTn id="287" dur="3000" fill="hold"/>
                                        <p:tgtEl>
                                          <p:spTgt spid="48"/>
                                        </p:tgtEl>
                                        <p:attrNameLst>
                                          <p:attrName>ppt_h</p:attrName>
                                        </p:attrNameLst>
                                      </p:cBhvr>
                                      <p:tavLst>
                                        <p:tav tm="0" fmla="#ppt_h*sin(2.5*pi*$)">
                                          <p:val>
                                            <p:fltVal val="0"/>
                                          </p:val>
                                        </p:tav>
                                        <p:tav tm="100000">
                                          <p:val>
                                            <p:fltVal val="1"/>
                                          </p:val>
                                        </p:tav>
                                      </p:tavLst>
                                    </p:anim>
                                  </p:childTnLst>
                                </p:cTn>
                              </p:par>
                              <p:par>
                                <p:cTn id="288" presetID="19" presetClass="entr" presetSubtype="5" fill="hold" grpId="1" nodeType="withEffect">
                                  <p:stCondLst>
                                    <p:cond delay="0"/>
                                  </p:stCondLst>
                                  <p:childTnLst>
                                    <p:set>
                                      <p:cBhvr>
                                        <p:cTn id="289" dur="1" fill="hold">
                                          <p:stCondLst>
                                            <p:cond delay="0"/>
                                          </p:stCondLst>
                                        </p:cTn>
                                        <p:tgtEl>
                                          <p:spTgt spid="49"/>
                                        </p:tgtEl>
                                        <p:attrNameLst>
                                          <p:attrName>style.visibility</p:attrName>
                                        </p:attrNameLst>
                                      </p:cBhvr>
                                      <p:to>
                                        <p:strVal val="visible"/>
                                      </p:to>
                                    </p:set>
                                    <p:anim calcmode="lin" valueType="num">
                                      <p:cBhvr>
                                        <p:cTn id="290" dur="3000" fill="hold"/>
                                        <p:tgtEl>
                                          <p:spTgt spid="49"/>
                                        </p:tgtEl>
                                        <p:attrNameLst>
                                          <p:attrName>ppt_w</p:attrName>
                                        </p:attrNameLst>
                                      </p:cBhvr>
                                      <p:tavLst>
                                        <p:tav tm="0">
                                          <p:val>
                                            <p:strVal val="#ppt_w"/>
                                          </p:val>
                                        </p:tav>
                                        <p:tav tm="100000">
                                          <p:val>
                                            <p:strVal val="#ppt_w"/>
                                          </p:val>
                                        </p:tav>
                                      </p:tavLst>
                                    </p:anim>
                                    <p:anim calcmode="lin" valueType="num">
                                      <p:cBhvr>
                                        <p:cTn id="291" dur="3000" fill="hold"/>
                                        <p:tgtEl>
                                          <p:spTgt spid="49"/>
                                        </p:tgtEl>
                                        <p:attrNameLst>
                                          <p:attrName>ppt_h</p:attrName>
                                        </p:attrNameLst>
                                      </p:cBhvr>
                                      <p:tavLst>
                                        <p:tav tm="0" fmla="#ppt_h*sin(2.5*pi*$)">
                                          <p:val>
                                            <p:fltVal val="0"/>
                                          </p:val>
                                        </p:tav>
                                        <p:tav tm="100000">
                                          <p:val>
                                            <p:fltVal val="1"/>
                                          </p:val>
                                        </p:tav>
                                      </p:tavLst>
                                    </p:anim>
                                  </p:childTnLst>
                                </p:cTn>
                              </p:par>
                              <p:par>
                                <p:cTn id="292" presetID="19" presetClass="entr" presetSubtype="5" fill="hold" grpId="1" nodeType="withEffect">
                                  <p:stCondLst>
                                    <p:cond delay="0"/>
                                  </p:stCondLst>
                                  <p:childTnLst>
                                    <p:set>
                                      <p:cBhvr>
                                        <p:cTn id="293" dur="1" fill="hold">
                                          <p:stCondLst>
                                            <p:cond delay="0"/>
                                          </p:stCondLst>
                                        </p:cTn>
                                        <p:tgtEl>
                                          <p:spTgt spid="50"/>
                                        </p:tgtEl>
                                        <p:attrNameLst>
                                          <p:attrName>style.visibility</p:attrName>
                                        </p:attrNameLst>
                                      </p:cBhvr>
                                      <p:to>
                                        <p:strVal val="visible"/>
                                      </p:to>
                                    </p:set>
                                    <p:anim calcmode="lin" valueType="num">
                                      <p:cBhvr>
                                        <p:cTn id="294" dur="3000" fill="hold"/>
                                        <p:tgtEl>
                                          <p:spTgt spid="50"/>
                                        </p:tgtEl>
                                        <p:attrNameLst>
                                          <p:attrName>ppt_w</p:attrName>
                                        </p:attrNameLst>
                                      </p:cBhvr>
                                      <p:tavLst>
                                        <p:tav tm="0">
                                          <p:val>
                                            <p:strVal val="#ppt_w"/>
                                          </p:val>
                                        </p:tav>
                                        <p:tav tm="100000">
                                          <p:val>
                                            <p:strVal val="#ppt_w"/>
                                          </p:val>
                                        </p:tav>
                                      </p:tavLst>
                                    </p:anim>
                                    <p:anim calcmode="lin" valueType="num">
                                      <p:cBhvr>
                                        <p:cTn id="295" dur="3000" fill="hold"/>
                                        <p:tgtEl>
                                          <p:spTgt spid="50"/>
                                        </p:tgtEl>
                                        <p:attrNameLst>
                                          <p:attrName>ppt_h</p:attrName>
                                        </p:attrNameLst>
                                      </p:cBhvr>
                                      <p:tavLst>
                                        <p:tav tm="0" fmla="#ppt_h*sin(2.5*pi*$)">
                                          <p:val>
                                            <p:fltVal val="0"/>
                                          </p:val>
                                        </p:tav>
                                        <p:tav tm="100000">
                                          <p:val>
                                            <p:fltVal val="1"/>
                                          </p:val>
                                        </p:tav>
                                      </p:tavLst>
                                    </p:anim>
                                  </p:childTnLst>
                                </p:cTn>
                              </p:par>
                              <p:par>
                                <p:cTn id="296" presetID="19" presetClass="entr" presetSubtype="5" fill="hold" grpId="1" nodeType="withEffect">
                                  <p:stCondLst>
                                    <p:cond delay="0"/>
                                  </p:stCondLst>
                                  <p:childTnLst>
                                    <p:set>
                                      <p:cBhvr>
                                        <p:cTn id="297" dur="1" fill="hold">
                                          <p:stCondLst>
                                            <p:cond delay="0"/>
                                          </p:stCondLst>
                                        </p:cTn>
                                        <p:tgtEl>
                                          <p:spTgt spid="51"/>
                                        </p:tgtEl>
                                        <p:attrNameLst>
                                          <p:attrName>style.visibility</p:attrName>
                                        </p:attrNameLst>
                                      </p:cBhvr>
                                      <p:to>
                                        <p:strVal val="visible"/>
                                      </p:to>
                                    </p:set>
                                    <p:anim calcmode="lin" valueType="num">
                                      <p:cBhvr>
                                        <p:cTn id="298" dur="3000" fill="hold"/>
                                        <p:tgtEl>
                                          <p:spTgt spid="51"/>
                                        </p:tgtEl>
                                        <p:attrNameLst>
                                          <p:attrName>ppt_w</p:attrName>
                                        </p:attrNameLst>
                                      </p:cBhvr>
                                      <p:tavLst>
                                        <p:tav tm="0">
                                          <p:val>
                                            <p:strVal val="#ppt_w"/>
                                          </p:val>
                                        </p:tav>
                                        <p:tav tm="100000">
                                          <p:val>
                                            <p:strVal val="#ppt_w"/>
                                          </p:val>
                                        </p:tav>
                                      </p:tavLst>
                                    </p:anim>
                                    <p:anim calcmode="lin" valueType="num">
                                      <p:cBhvr>
                                        <p:cTn id="299" dur="3000" fill="hold"/>
                                        <p:tgtEl>
                                          <p:spTgt spid="51"/>
                                        </p:tgtEl>
                                        <p:attrNameLst>
                                          <p:attrName>ppt_h</p:attrName>
                                        </p:attrNameLst>
                                      </p:cBhvr>
                                      <p:tavLst>
                                        <p:tav tm="0" fmla="#ppt_h*sin(2.5*pi*$)">
                                          <p:val>
                                            <p:fltVal val="0"/>
                                          </p:val>
                                        </p:tav>
                                        <p:tav tm="100000">
                                          <p:val>
                                            <p:fltVal val="1"/>
                                          </p:val>
                                        </p:tav>
                                      </p:tavLst>
                                    </p:anim>
                                  </p:childTnLst>
                                </p:cTn>
                              </p:par>
                              <p:par>
                                <p:cTn id="300" presetID="19" presetClass="entr" presetSubtype="5" fill="hold" grpId="1" nodeType="withEffect">
                                  <p:stCondLst>
                                    <p:cond delay="0"/>
                                  </p:stCondLst>
                                  <p:childTnLst>
                                    <p:set>
                                      <p:cBhvr>
                                        <p:cTn id="301" dur="1" fill="hold">
                                          <p:stCondLst>
                                            <p:cond delay="0"/>
                                          </p:stCondLst>
                                        </p:cTn>
                                        <p:tgtEl>
                                          <p:spTgt spid="52"/>
                                        </p:tgtEl>
                                        <p:attrNameLst>
                                          <p:attrName>style.visibility</p:attrName>
                                        </p:attrNameLst>
                                      </p:cBhvr>
                                      <p:to>
                                        <p:strVal val="visible"/>
                                      </p:to>
                                    </p:set>
                                    <p:anim calcmode="lin" valueType="num">
                                      <p:cBhvr>
                                        <p:cTn id="302" dur="3000" fill="hold"/>
                                        <p:tgtEl>
                                          <p:spTgt spid="52"/>
                                        </p:tgtEl>
                                        <p:attrNameLst>
                                          <p:attrName>ppt_w</p:attrName>
                                        </p:attrNameLst>
                                      </p:cBhvr>
                                      <p:tavLst>
                                        <p:tav tm="0">
                                          <p:val>
                                            <p:strVal val="#ppt_w"/>
                                          </p:val>
                                        </p:tav>
                                        <p:tav tm="100000">
                                          <p:val>
                                            <p:strVal val="#ppt_w"/>
                                          </p:val>
                                        </p:tav>
                                      </p:tavLst>
                                    </p:anim>
                                    <p:anim calcmode="lin" valueType="num">
                                      <p:cBhvr>
                                        <p:cTn id="303" dur="3000" fill="hold"/>
                                        <p:tgtEl>
                                          <p:spTgt spid="52"/>
                                        </p:tgtEl>
                                        <p:attrNameLst>
                                          <p:attrName>ppt_h</p:attrName>
                                        </p:attrNameLst>
                                      </p:cBhvr>
                                      <p:tavLst>
                                        <p:tav tm="0" fmla="#ppt_h*sin(2.5*pi*$)">
                                          <p:val>
                                            <p:fltVal val="0"/>
                                          </p:val>
                                        </p:tav>
                                        <p:tav tm="100000">
                                          <p:val>
                                            <p:fltVal val="1"/>
                                          </p:val>
                                        </p:tav>
                                      </p:tavLst>
                                    </p:anim>
                                  </p:childTnLst>
                                </p:cTn>
                              </p:par>
                              <p:par>
                                <p:cTn id="304" presetID="19" presetClass="entr" presetSubtype="5" fill="hold" grpId="1" nodeType="withEffect">
                                  <p:stCondLst>
                                    <p:cond delay="0"/>
                                  </p:stCondLst>
                                  <p:childTnLst>
                                    <p:set>
                                      <p:cBhvr>
                                        <p:cTn id="305" dur="1" fill="hold">
                                          <p:stCondLst>
                                            <p:cond delay="0"/>
                                          </p:stCondLst>
                                        </p:cTn>
                                        <p:tgtEl>
                                          <p:spTgt spid="53"/>
                                        </p:tgtEl>
                                        <p:attrNameLst>
                                          <p:attrName>style.visibility</p:attrName>
                                        </p:attrNameLst>
                                      </p:cBhvr>
                                      <p:to>
                                        <p:strVal val="visible"/>
                                      </p:to>
                                    </p:set>
                                    <p:anim calcmode="lin" valueType="num">
                                      <p:cBhvr>
                                        <p:cTn id="306" dur="3000" fill="hold"/>
                                        <p:tgtEl>
                                          <p:spTgt spid="53"/>
                                        </p:tgtEl>
                                        <p:attrNameLst>
                                          <p:attrName>ppt_w</p:attrName>
                                        </p:attrNameLst>
                                      </p:cBhvr>
                                      <p:tavLst>
                                        <p:tav tm="0">
                                          <p:val>
                                            <p:strVal val="#ppt_w"/>
                                          </p:val>
                                        </p:tav>
                                        <p:tav tm="100000">
                                          <p:val>
                                            <p:strVal val="#ppt_w"/>
                                          </p:val>
                                        </p:tav>
                                      </p:tavLst>
                                    </p:anim>
                                    <p:anim calcmode="lin" valueType="num">
                                      <p:cBhvr>
                                        <p:cTn id="307" dur="3000" fill="hold"/>
                                        <p:tgtEl>
                                          <p:spTgt spid="53"/>
                                        </p:tgtEl>
                                        <p:attrNameLst>
                                          <p:attrName>ppt_h</p:attrName>
                                        </p:attrNameLst>
                                      </p:cBhvr>
                                      <p:tavLst>
                                        <p:tav tm="0" fmla="#ppt_h*sin(2.5*pi*$)">
                                          <p:val>
                                            <p:fltVal val="0"/>
                                          </p:val>
                                        </p:tav>
                                        <p:tav tm="100000">
                                          <p:val>
                                            <p:fltVal val="1"/>
                                          </p:val>
                                        </p:tav>
                                      </p:tavLst>
                                    </p:anim>
                                  </p:childTnLst>
                                </p:cTn>
                              </p:par>
                              <p:par>
                                <p:cTn id="308" presetID="19" presetClass="entr" presetSubtype="5" fill="hold" grpId="1" nodeType="withEffect">
                                  <p:stCondLst>
                                    <p:cond delay="0"/>
                                  </p:stCondLst>
                                  <p:childTnLst>
                                    <p:set>
                                      <p:cBhvr>
                                        <p:cTn id="309" dur="1" fill="hold">
                                          <p:stCondLst>
                                            <p:cond delay="0"/>
                                          </p:stCondLst>
                                        </p:cTn>
                                        <p:tgtEl>
                                          <p:spTgt spid="54"/>
                                        </p:tgtEl>
                                        <p:attrNameLst>
                                          <p:attrName>style.visibility</p:attrName>
                                        </p:attrNameLst>
                                      </p:cBhvr>
                                      <p:to>
                                        <p:strVal val="visible"/>
                                      </p:to>
                                    </p:set>
                                    <p:anim calcmode="lin" valueType="num">
                                      <p:cBhvr>
                                        <p:cTn id="310" dur="3000" fill="hold"/>
                                        <p:tgtEl>
                                          <p:spTgt spid="54"/>
                                        </p:tgtEl>
                                        <p:attrNameLst>
                                          <p:attrName>ppt_w</p:attrName>
                                        </p:attrNameLst>
                                      </p:cBhvr>
                                      <p:tavLst>
                                        <p:tav tm="0">
                                          <p:val>
                                            <p:strVal val="#ppt_w"/>
                                          </p:val>
                                        </p:tav>
                                        <p:tav tm="100000">
                                          <p:val>
                                            <p:strVal val="#ppt_w"/>
                                          </p:val>
                                        </p:tav>
                                      </p:tavLst>
                                    </p:anim>
                                    <p:anim calcmode="lin" valueType="num">
                                      <p:cBhvr>
                                        <p:cTn id="311" dur="3000" fill="hold"/>
                                        <p:tgtEl>
                                          <p:spTgt spid="54"/>
                                        </p:tgtEl>
                                        <p:attrNameLst>
                                          <p:attrName>ppt_h</p:attrName>
                                        </p:attrNameLst>
                                      </p:cBhvr>
                                      <p:tavLst>
                                        <p:tav tm="0" fmla="#ppt_h*sin(2.5*pi*$)">
                                          <p:val>
                                            <p:fltVal val="0"/>
                                          </p:val>
                                        </p:tav>
                                        <p:tav tm="100000">
                                          <p:val>
                                            <p:fltVal val="1"/>
                                          </p:val>
                                        </p:tav>
                                      </p:tavLst>
                                    </p:anim>
                                  </p:childTnLst>
                                </p:cTn>
                              </p:par>
                              <p:par>
                                <p:cTn id="312" presetID="19" presetClass="entr" presetSubtype="5" fill="hold" grpId="1" nodeType="withEffect">
                                  <p:stCondLst>
                                    <p:cond delay="0"/>
                                  </p:stCondLst>
                                  <p:childTnLst>
                                    <p:set>
                                      <p:cBhvr>
                                        <p:cTn id="313" dur="1" fill="hold">
                                          <p:stCondLst>
                                            <p:cond delay="0"/>
                                          </p:stCondLst>
                                        </p:cTn>
                                        <p:tgtEl>
                                          <p:spTgt spid="55"/>
                                        </p:tgtEl>
                                        <p:attrNameLst>
                                          <p:attrName>style.visibility</p:attrName>
                                        </p:attrNameLst>
                                      </p:cBhvr>
                                      <p:to>
                                        <p:strVal val="visible"/>
                                      </p:to>
                                    </p:set>
                                    <p:anim calcmode="lin" valueType="num">
                                      <p:cBhvr>
                                        <p:cTn id="314" dur="3000" fill="hold"/>
                                        <p:tgtEl>
                                          <p:spTgt spid="55"/>
                                        </p:tgtEl>
                                        <p:attrNameLst>
                                          <p:attrName>ppt_w</p:attrName>
                                        </p:attrNameLst>
                                      </p:cBhvr>
                                      <p:tavLst>
                                        <p:tav tm="0">
                                          <p:val>
                                            <p:strVal val="#ppt_w"/>
                                          </p:val>
                                        </p:tav>
                                        <p:tav tm="100000">
                                          <p:val>
                                            <p:strVal val="#ppt_w"/>
                                          </p:val>
                                        </p:tav>
                                      </p:tavLst>
                                    </p:anim>
                                    <p:anim calcmode="lin" valueType="num">
                                      <p:cBhvr>
                                        <p:cTn id="315" dur="3000" fill="hold"/>
                                        <p:tgtEl>
                                          <p:spTgt spid="55"/>
                                        </p:tgtEl>
                                        <p:attrNameLst>
                                          <p:attrName>ppt_h</p:attrName>
                                        </p:attrNameLst>
                                      </p:cBhvr>
                                      <p:tavLst>
                                        <p:tav tm="0" fmla="#ppt_h*sin(2.5*pi*$)">
                                          <p:val>
                                            <p:fltVal val="0"/>
                                          </p:val>
                                        </p:tav>
                                        <p:tav tm="100000">
                                          <p:val>
                                            <p:fltVal val="1"/>
                                          </p:val>
                                        </p:tav>
                                      </p:tavLst>
                                    </p:anim>
                                  </p:childTnLst>
                                </p:cTn>
                              </p:par>
                              <p:par>
                                <p:cTn id="316" presetID="19" presetClass="entr" presetSubtype="5" fill="hold" grpId="1" nodeType="withEffect">
                                  <p:stCondLst>
                                    <p:cond delay="0"/>
                                  </p:stCondLst>
                                  <p:childTnLst>
                                    <p:set>
                                      <p:cBhvr>
                                        <p:cTn id="317" dur="1" fill="hold">
                                          <p:stCondLst>
                                            <p:cond delay="0"/>
                                          </p:stCondLst>
                                        </p:cTn>
                                        <p:tgtEl>
                                          <p:spTgt spid="56"/>
                                        </p:tgtEl>
                                        <p:attrNameLst>
                                          <p:attrName>style.visibility</p:attrName>
                                        </p:attrNameLst>
                                      </p:cBhvr>
                                      <p:to>
                                        <p:strVal val="visible"/>
                                      </p:to>
                                    </p:set>
                                    <p:anim calcmode="lin" valueType="num">
                                      <p:cBhvr>
                                        <p:cTn id="318" dur="3000" fill="hold"/>
                                        <p:tgtEl>
                                          <p:spTgt spid="56"/>
                                        </p:tgtEl>
                                        <p:attrNameLst>
                                          <p:attrName>ppt_w</p:attrName>
                                        </p:attrNameLst>
                                      </p:cBhvr>
                                      <p:tavLst>
                                        <p:tav tm="0">
                                          <p:val>
                                            <p:strVal val="#ppt_w"/>
                                          </p:val>
                                        </p:tav>
                                        <p:tav tm="100000">
                                          <p:val>
                                            <p:strVal val="#ppt_w"/>
                                          </p:val>
                                        </p:tav>
                                      </p:tavLst>
                                    </p:anim>
                                    <p:anim calcmode="lin" valueType="num">
                                      <p:cBhvr>
                                        <p:cTn id="319" dur="3000" fill="hold"/>
                                        <p:tgtEl>
                                          <p:spTgt spid="56"/>
                                        </p:tgtEl>
                                        <p:attrNameLst>
                                          <p:attrName>ppt_h</p:attrName>
                                        </p:attrNameLst>
                                      </p:cBhvr>
                                      <p:tavLst>
                                        <p:tav tm="0" fmla="#ppt_h*sin(2.5*pi*$)">
                                          <p:val>
                                            <p:fltVal val="0"/>
                                          </p:val>
                                        </p:tav>
                                        <p:tav tm="100000">
                                          <p:val>
                                            <p:fltVal val="1"/>
                                          </p:val>
                                        </p:tav>
                                      </p:tavLst>
                                    </p:anim>
                                  </p:childTnLst>
                                </p:cTn>
                              </p:par>
                              <p:par>
                                <p:cTn id="320" presetID="19" presetClass="entr" presetSubtype="5" fill="hold" grpId="1" nodeType="withEffect">
                                  <p:stCondLst>
                                    <p:cond delay="0"/>
                                  </p:stCondLst>
                                  <p:childTnLst>
                                    <p:set>
                                      <p:cBhvr>
                                        <p:cTn id="321" dur="1" fill="hold">
                                          <p:stCondLst>
                                            <p:cond delay="0"/>
                                          </p:stCondLst>
                                        </p:cTn>
                                        <p:tgtEl>
                                          <p:spTgt spid="57"/>
                                        </p:tgtEl>
                                        <p:attrNameLst>
                                          <p:attrName>style.visibility</p:attrName>
                                        </p:attrNameLst>
                                      </p:cBhvr>
                                      <p:to>
                                        <p:strVal val="visible"/>
                                      </p:to>
                                    </p:set>
                                    <p:anim calcmode="lin" valueType="num">
                                      <p:cBhvr>
                                        <p:cTn id="322" dur="3000" fill="hold"/>
                                        <p:tgtEl>
                                          <p:spTgt spid="57"/>
                                        </p:tgtEl>
                                        <p:attrNameLst>
                                          <p:attrName>ppt_w</p:attrName>
                                        </p:attrNameLst>
                                      </p:cBhvr>
                                      <p:tavLst>
                                        <p:tav tm="0">
                                          <p:val>
                                            <p:strVal val="#ppt_w"/>
                                          </p:val>
                                        </p:tav>
                                        <p:tav tm="100000">
                                          <p:val>
                                            <p:strVal val="#ppt_w"/>
                                          </p:val>
                                        </p:tav>
                                      </p:tavLst>
                                    </p:anim>
                                    <p:anim calcmode="lin" valueType="num">
                                      <p:cBhvr>
                                        <p:cTn id="323" dur="3000" fill="hold"/>
                                        <p:tgtEl>
                                          <p:spTgt spid="57"/>
                                        </p:tgtEl>
                                        <p:attrNameLst>
                                          <p:attrName>ppt_h</p:attrName>
                                        </p:attrNameLst>
                                      </p:cBhvr>
                                      <p:tavLst>
                                        <p:tav tm="0" fmla="#ppt_h*sin(2.5*pi*$)">
                                          <p:val>
                                            <p:fltVal val="0"/>
                                          </p:val>
                                        </p:tav>
                                        <p:tav tm="100000">
                                          <p:val>
                                            <p:fltVal val="1"/>
                                          </p:val>
                                        </p:tav>
                                      </p:tavLst>
                                    </p:anim>
                                  </p:childTnLst>
                                </p:cTn>
                              </p:par>
                              <p:par>
                                <p:cTn id="324" presetID="19" presetClass="entr" presetSubtype="5" fill="hold" grpId="1" nodeType="withEffect">
                                  <p:stCondLst>
                                    <p:cond delay="0"/>
                                  </p:stCondLst>
                                  <p:childTnLst>
                                    <p:set>
                                      <p:cBhvr>
                                        <p:cTn id="325" dur="1" fill="hold">
                                          <p:stCondLst>
                                            <p:cond delay="0"/>
                                          </p:stCondLst>
                                        </p:cTn>
                                        <p:tgtEl>
                                          <p:spTgt spid="58"/>
                                        </p:tgtEl>
                                        <p:attrNameLst>
                                          <p:attrName>style.visibility</p:attrName>
                                        </p:attrNameLst>
                                      </p:cBhvr>
                                      <p:to>
                                        <p:strVal val="visible"/>
                                      </p:to>
                                    </p:set>
                                    <p:anim calcmode="lin" valueType="num">
                                      <p:cBhvr>
                                        <p:cTn id="326" dur="3000" fill="hold"/>
                                        <p:tgtEl>
                                          <p:spTgt spid="58"/>
                                        </p:tgtEl>
                                        <p:attrNameLst>
                                          <p:attrName>ppt_w</p:attrName>
                                        </p:attrNameLst>
                                      </p:cBhvr>
                                      <p:tavLst>
                                        <p:tav tm="0">
                                          <p:val>
                                            <p:strVal val="#ppt_w"/>
                                          </p:val>
                                        </p:tav>
                                        <p:tav tm="100000">
                                          <p:val>
                                            <p:strVal val="#ppt_w"/>
                                          </p:val>
                                        </p:tav>
                                      </p:tavLst>
                                    </p:anim>
                                    <p:anim calcmode="lin" valueType="num">
                                      <p:cBhvr>
                                        <p:cTn id="327" dur="3000" fill="hold"/>
                                        <p:tgtEl>
                                          <p:spTgt spid="58"/>
                                        </p:tgtEl>
                                        <p:attrNameLst>
                                          <p:attrName>ppt_h</p:attrName>
                                        </p:attrNameLst>
                                      </p:cBhvr>
                                      <p:tavLst>
                                        <p:tav tm="0" fmla="#ppt_h*sin(2.5*pi*$)">
                                          <p:val>
                                            <p:fltVal val="0"/>
                                          </p:val>
                                        </p:tav>
                                        <p:tav tm="100000">
                                          <p:val>
                                            <p:fltVal val="1"/>
                                          </p:val>
                                        </p:tav>
                                      </p:tavLst>
                                    </p:anim>
                                  </p:childTnLst>
                                </p:cTn>
                              </p:par>
                              <p:par>
                                <p:cTn id="328" presetID="19" presetClass="entr" presetSubtype="5" fill="hold" grpId="1" nodeType="withEffect">
                                  <p:stCondLst>
                                    <p:cond delay="0"/>
                                  </p:stCondLst>
                                  <p:childTnLst>
                                    <p:set>
                                      <p:cBhvr>
                                        <p:cTn id="329" dur="1" fill="hold">
                                          <p:stCondLst>
                                            <p:cond delay="0"/>
                                          </p:stCondLst>
                                        </p:cTn>
                                        <p:tgtEl>
                                          <p:spTgt spid="59"/>
                                        </p:tgtEl>
                                        <p:attrNameLst>
                                          <p:attrName>style.visibility</p:attrName>
                                        </p:attrNameLst>
                                      </p:cBhvr>
                                      <p:to>
                                        <p:strVal val="visible"/>
                                      </p:to>
                                    </p:set>
                                    <p:anim calcmode="lin" valueType="num">
                                      <p:cBhvr>
                                        <p:cTn id="330" dur="3000" fill="hold"/>
                                        <p:tgtEl>
                                          <p:spTgt spid="59"/>
                                        </p:tgtEl>
                                        <p:attrNameLst>
                                          <p:attrName>ppt_w</p:attrName>
                                        </p:attrNameLst>
                                      </p:cBhvr>
                                      <p:tavLst>
                                        <p:tav tm="0">
                                          <p:val>
                                            <p:strVal val="#ppt_w"/>
                                          </p:val>
                                        </p:tav>
                                        <p:tav tm="100000">
                                          <p:val>
                                            <p:strVal val="#ppt_w"/>
                                          </p:val>
                                        </p:tav>
                                      </p:tavLst>
                                    </p:anim>
                                    <p:anim calcmode="lin" valueType="num">
                                      <p:cBhvr>
                                        <p:cTn id="331" dur="3000" fill="hold"/>
                                        <p:tgtEl>
                                          <p:spTgt spid="59"/>
                                        </p:tgtEl>
                                        <p:attrNameLst>
                                          <p:attrName>ppt_h</p:attrName>
                                        </p:attrNameLst>
                                      </p:cBhvr>
                                      <p:tavLst>
                                        <p:tav tm="0" fmla="#ppt_h*sin(2.5*pi*$)">
                                          <p:val>
                                            <p:fltVal val="0"/>
                                          </p:val>
                                        </p:tav>
                                        <p:tav tm="100000">
                                          <p:val>
                                            <p:fltVal val="1"/>
                                          </p:val>
                                        </p:tav>
                                      </p:tavLst>
                                    </p:anim>
                                  </p:childTnLst>
                                </p:cTn>
                              </p:par>
                              <p:par>
                                <p:cTn id="332" presetID="19" presetClass="entr" presetSubtype="5" fill="hold" grpId="1" nodeType="withEffect">
                                  <p:stCondLst>
                                    <p:cond delay="0"/>
                                  </p:stCondLst>
                                  <p:childTnLst>
                                    <p:set>
                                      <p:cBhvr>
                                        <p:cTn id="333" dur="1" fill="hold">
                                          <p:stCondLst>
                                            <p:cond delay="0"/>
                                          </p:stCondLst>
                                        </p:cTn>
                                        <p:tgtEl>
                                          <p:spTgt spid="60"/>
                                        </p:tgtEl>
                                        <p:attrNameLst>
                                          <p:attrName>style.visibility</p:attrName>
                                        </p:attrNameLst>
                                      </p:cBhvr>
                                      <p:to>
                                        <p:strVal val="visible"/>
                                      </p:to>
                                    </p:set>
                                    <p:anim calcmode="lin" valueType="num">
                                      <p:cBhvr>
                                        <p:cTn id="334" dur="3000" fill="hold"/>
                                        <p:tgtEl>
                                          <p:spTgt spid="60"/>
                                        </p:tgtEl>
                                        <p:attrNameLst>
                                          <p:attrName>ppt_w</p:attrName>
                                        </p:attrNameLst>
                                      </p:cBhvr>
                                      <p:tavLst>
                                        <p:tav tm="0">
                                          <p:val>
                                            <p:strVal val="#ppt_w"/>
                                          </p:val>
                                        </p:tav>
                                        <p:tav tm="100000">
                                          <p:val>
                                            <p:strVal val="#ppt_w"/>
                                          </p:val>
                                        </p:tav>
                                      </p:tavLst>
                                    </p:anim>
                                    <p:anim calcmode="lin" valueType="num">
                                      <p:cBhvr>
                                        <p:cTn id="335" dur="3000" fill="hold"/>
                                        <p:tgtEl>
                                          <p:spTgt spid="60"/>
                                        </p:tgtEl>
                                        <p:attrNameLst>
                                          <p:attrName>ppt_h</p:attrName>
                                        </p:attrNameLst>
                                      </p:cBhvr>
                                      <p:tavLst>
                                        <p:tav tm="0" fmla="#ppt_h*sin(2.5*pi*$)">
                                          <p:val>
                                            <p:fltVal val="0"/>
                                          </p:val>
                                        </p:tav>
                                        <p:tav tm="100000">
                                          <p:val>
                                            <p:fltVal val="1"/>
                                          </p:val>
                                        </p:tav>
                                      </p:tavLst>
                                    </p:anim>
                                  </p:childTnLst>
                                </p:cTn>
                              </p:par>
                              <p:par>
                                <p:cTn id="336" presetID="19" presetClass="entr" presetSubtype="5" fill="hold" grpId="1" nodeType="withEffect">
                                  <p:stCondLst>
                                    <p:cond delay="0"/>
                                  </p:stCondLst>
                                  <p:childTnLst>
                                    <p:set>
                                      <p:cBhvr>
                                        <p:cTn id="337" dur="1" fill="hold">
                                          <p:stCondLst>
                                            <p:cond delay="0"/>
                                          </p:stCondLst>
                                        </p:cTn>
                                        <p:tgtEl>
                                          <p:spTgt spid="61"/>
                                        </p:tgtEl>
                                        <p:attrNameLst>
                                          <p:attrName>style.visibility</p:attrName>
                                        </p:attrNameLst>
                                      </p:cBhvr>
                                      <p:to>
                                        <p:strVal val="visible"/>
                                      </p:to>
                                    </p:set>
                                    <p:anim calcmode="lin" valueType="num">
                                      <p:cBhvr>
                                        <p:cTn id="338" dur="3000" fill="hold"/>
                                        <p:tgtEl>
                                          <p:spTgt spid="61"/>
                                        </p:tgtEl>
                                        <p:attrNameLst>
                                          <p:attrName>ppt_w</p:attrName>
                                        </p:attrNameLst>
                                      </p:cBhvr>
                                      <p:tavLst>
                                        <p:tav tm="0">
                                          <p:val>
                                            <p:strVal val="#ppt_w"/>
                                          </p:val>
                                        </p:tav>
                                        <p:tav tm="100000">
                                          <p:val>
                                            <p:strVal val="#ppt_w"/>
                                          </p:val>
                                        </p:tav>
                                      </p:tavLst>
                                    </p:anim>
                                    <p:anim calcmode="lin" valueType="num">
                                      <p:cBhvr>
                                        <p:cTn id="339" dur="3000" fill="hold"/>
                                        <p:tgtEl>
                                          <p:spTgt spid="61"/>
                                        </p:tgtEl>
                                        <p:attrNameLst>
                                          <p:attrName>ppt_h</p:attrName>
                                        </p:attrNameLst>
                                      </p:cBhvr>
                                      <p:tavLst>
                                        <p:tav tm="0" fmla="#ppt_h*sin(2.5*pi*$)">
                                          <p:val>
                                            <p:fltVal val="0"/>
                                          </p:val>
                                        </p:tav>
                                        <p:tav tm="100000">
                                          <p:val>
                                            <p:fltVal val="1"/>
                                          </p:val>
                                        </p:tav>
                                      </p:tavLst>
                                    </p:anim>
                                  </p:childTnLst>
                                </p:cTn>
                              </p:par>
                              <p:par>
                                <p:cTn id="340" presetID="19" presetClass="entr" presetSubtype="5" fill="hold" grpId="1" nodeType="withEffect">
                                  <p:stCondLst>
                                    <p:cond delay="0"/>
                                  </p:stCondLst>
                                  <p:childTnLst>
                                    <p:set>
                                      <p:cBhvr>
                                        <p:cTn id="341" dur="1" fill="hold">
                                          <p:stCondLst>
                                            <p:cond delay="0"/>
                                          </p:stCondLst>
                                        </p:cTn>
                                        <p:tgtEl>
                                          <p:spTgt spid="62"/>
                                        </p:tgtEl>
                                        <p:attrNameLst>
                                          <p:attrName>style.visibility</p:attrName>
                                        </p:attrNameLst>
                                      </p:cBhvr>
                                      <p:to>
                                        <p:strVal val="visible"/>
                                      </p:to>
                                    </p:set>
                                    <p:anim calcmode="lin" valueType="num">
                                      <p:cBhvr>
                                        <p:cTn id="342" dur="3000" fill="hold"/>
                                        <p:tgtEl>
                                          <p:spTgt spid="62"/>
                                        </p:tgtEl>
                                        <p:attrNameLst>
                                          <p:attrName>ppt_w</p:attrName>
                                        </p:attrNameLst>
                                      </p:cBhvr>
                                      <p:tavLst>
                                        <p:tav tm="0">
                                          <p:val>
                                            <p:strVal val="#ppt_w"/>
                                          </p:val>
                                        </p:tav>
                                        <p:tav tm="100000">
                                          <p:val>
                                            <p:strVal val="#ppt_w"/>
                                          </p:val>
                                        </p:tav>
                                      </p:tavLst>
                                    </p:anim>
                                    <p:anim calcmode="lin" valueType="num">
                                      <p:cBhvr>
                                        <p:cTn id="343" dur="3000" fill="hold"/>
                                        <p:tgtEl>
                                          <p:spTgt spid="62"/>
                                        </p:tgtEl>
                                        <p:attrNameLst>
                                          <p:attrName>ppt_h</p:attrName>
                                        </p:attrNameLst>
                                      </p:cBhvr>
                                      <p:tavLst>
                                        <p:tav tm="0" fmla="#ppt_h*sin(2.5*pi*$)">
                                          <p:val>
                                            <p:fltVal val="0"/>
                                          </p:val>
                                        </p:tav>
                                        <p:tav tm="100000">
                                          <p:val>
                                            <p:fltVal val="1"/>
                                          </p:val>
                                        </p:tav>
                                      </p:tavLst>
                                    </p:anim>
                                  </p:childTnLst>
                                </p:cTn>
                              </p:par>
                            </p:childTnLst>
                          </p:cTn>
                        </p:par>
                        <p:par>
                          <p:cTn id="344" fill="hold">
                            <p:stCondLst>
                              <p:cond delay="3000"/>
                            </p:stCondLst>
                            <p:childTnLst>
                              <p:par>
                                <p:cTn id="345" presetID="2" presetClass="exit" presetSubtype="4" fill="hold" grpId="3" nodeType="afterEffect">
                                  <p:stCondLst>
                                    <p:cond delay="0"/>
                                  </p:stCondLst>
                                  <p:childTnLst>
                                    <p:anim calcmode="lin" valueType="num">
                                      <p:cBhvr additive="base">
                                        <p:cTn id="346" dur="3000"/>
                                        <p:tgtEl>
                                          <p:spTgt spid="42"/>
                                        </p:tgtEl>
                                        <p:attrNameLst>
                                          <p:attrName>ppt_x</p:attrName>
                                        </p:attrNameLst>
                                      </p:cBhvr>
                                      <p:tavLst>
                                        <p:tav tm="0">
                                          <p:val>
                                            <p:strVal val="ppt_x"/>
                                          </p:val>
                                        </p:tav>
                                        <p:tav tm="100000">
                                          <p:val>
                                            <p:strVal val="ppt_x"/>
                                          </p:val>
                                        </p:tav>
                                      </p:tavLst>
                                    </p:anim>
                                    <p:anim calcmode="lin" valueType="num">
                                      <p:cBhvr additive="base">
                                        <p:cTn id="347" dur="3000"/>
                                        <p:tgtEl>
                                          <p:spTgt spid="42"/>
                                        </p:tgtEl>
                                        <p:attrNameLst>
                                          <p:attrName>ppt_y</p:attrName>
                                        </p:attrNameLst>
                                      </p:cBhvr>
                                      <p:tavLst>
                                        <p:tav tm="0">
                                          <p:val>
                                            <p:strVal val="ppt_y"/>
                                          </p:val>
                                        </p:tav>
                                        <p:tav tm="100000">
                                          <p:val>
                                            <p:strVal val="1+ppt_h/2"/>
                                          </p:val>
                                        </p:tav>
                                      </p:tavLst>
                                    </p:anim>
                                    <p:set>
                                      <p:cBhvr>
                                        <p:cTn id="348" dur="1" fill="hold">
                                          <p:stCondLst>
                                            <p:cond delay="2999"/>
                                          </p:stCondLst>
                                        </p:cTn>
                                        <p:tgtEl>
                                          <p:spTgt spid="42"/>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43"/>
                                        </p:tgtEl>
                                        <p:attrNameLst>
                                          <p:attrName>ppt_x</p:attrName>
                                        </p:attrNameLst>
                                      </p:cBhvr>
                                      <p:tavLst>
                                        <p:tav tm="0">
                                          <p:val>
                                            <p:strVal val="ppt_x"/>
                                          </p:val>
                                        </p:tav>
                                        <p:tav tm="100000">
                                          <p:val>
                                            <p:strVal val="ppt_x"/>
                                          </p:val>
                                        </p:tav>
                                      </p:tavLst>
                                    </p:anim>
                                    <p:anim calcmode="lin" valueType="num">
                                      <p:cBhvr additive="base">
                                        <p:cTn id="351" dur="3000"/>
                                        <p:tgtEl>
                                          <p:spTgt spid="43"/>
                                        </p:tgtEl>
                                        <p:attrNameLst>
                                          <p:attrName>ppt_y</p:attrName>
                                        </p:attrNameLst>
                                      </p:cBhvr>
                                      <p:tavLst>
                                        <p:tav tm="0">
                                          <p:val>
                                            <p:strVal val="ppt_y"/>
                                          </p:val>
                                        </p:tav>
                                        <p:tav tm="100000">
                                          <p:val>
                                            <p:strVal val="1+ppt_h/2"/>
                                          </p:val>
                                        </p:tav>
                                      </p:tavLst>
                                    </p:anim>
                                    <p:set>
                                      <p:cBhvr>
                                        <p:cTn id="352" dur="1" fill="hold">
                                          <p:stCondLst>
                                            <p:cond delay="2999"/>
                                          </p:stCondLst>
                                        </p:cTn>
                                        <p:tgtEl>
                                          <p:spTgt spid="43"/>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44"/>
                                        </p:tgtEl>
                                        <p:attrNameLst>
                                          <p:attrName>ppt_x</p:attrName>
                                        </p:attrNameLst>
                                      </p:cBhvr>
                                      <p:tavLst>
                                        <p:tav tm="0">
                                          <p:val>
                                            <p:strVal val="ppt_x"/>
                                          </p:val>
                                        </p:tav>
                                        <p:tav tm="100000">
                                          <p:val>
                                            <p:strVal val="ppt_x"/>
                                          </p:val>
                                        </p:tav>
                                      </p:tavLst>
                                    </p:anim>
                                    <p:anim calcmode="lin" valueType="num">
                                      <p:cBhvr additive="base">
                                        <p:cTn id="355" dur="3000"/>
                                        <p:tgtEl>
                                          <p:spTgt spid="44"/>
                                        </p:tgtEl>
                                        <p:attrNameLst>
                                          <p:attrName>ppt_y</p:attrName>
                                        </p:attrNameLst>
                                      </p:cBhvr>
                                      <p:tavLst>
                                        <p:tav tm="0">
                                          <p:val>
                                            <p:strVal val="ppt_y"/>
                                          </p:val>
                                        </p:tav>
                                        <p:tav tm="100000">
                                          <p:val>
                                            <p:strVal val="1+ppt_h/2"/>
                                          </p:val>
                                        </p:tav>
                                      </p:tavLst>
                                    </p:anim>
                                    <p:set>
                                      <p:cBhvr>
                                        <p:cTn id="356" dur="1" fill="hold">
                                          <p:stCondLst>
                                            <p:cond delay="2999"/>
                                          </p:stCondLst>
                                        </p:cTn>
                                        <p:tgtEl>
                                          <p:spTgt spid="44"/>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45"/>
                                        </p:tgtEl>
                                        <p:attrNameLst>
                                          <p:attrName>ppt_x</p:attrName>
                                        </p:attrNameLst>
                                      </p:cBhvr>
                                      <p:tavLst>
                                        <p:tav tm="0">
                                          <p:val>
                                            <p:strVal val="ppt_x"/>
                                          </p:val>
                                        </p:tav>
                                        <p:tav tm="100000">
                                          <p:val>
                                            <p:strVal val="ppt_x"/>
                                          </p:val>
                                        </p:tav>
                                      </p:tavLst>
                                    </p:anim>
                                    <p:anim calcmode="lin" valueType="num">
                                      <p:cBhvr additive="base">
                                        <p:cTn id="359" dur="3000"/>
                                        <p:tgtEl>
                                          <p:spTgt spid="45"/>
                                        </p:tgtEl>
                                        <p:attrNameLst>
                                          <p:attrName>ppt_y</p:attrName>
                                        </p:attrNameLst>
                                      </p:cBhvr>
                                      <p:tavLst>
                                        <p:tav tm="0">
                                          <p:val>
                                            <p:strVal val="ppt_y"/>
                                          </p:val>
                                        </p:tav>
                                        <p:tav tm="100000">
                                          <p:val>
                                            <p:strVal val="1+ppt_h/2"/>
                                          </p:val>
                                        </p:tav>
                                      </p:tavLst>
                                    </p:anim>
                                    <p:set>
                                      <p:cBhvr>
                                        <p:cTn id="360" dur="1" fill="hold">
                                          <p:stCondLst>
                                            <p:cond delay="2999"/>
                                          </p:stCondLst>
                                        </p:cTn>
                                        <p:tgtEl>
                                          <p:spTgt spid="4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46"/>
                                        </p:tgtEl>
                                        <p:attrNameLst>
                                          <p:attrName>ppt_x</p:attrName>
                                        </p:attrNameLst>
                                      </p:cBhvr>
                                      <p:tavLst>
                                        <p:tav tm="0">
                                          <p:val>
                                            <p:strVal val="ppt_x"/>
                                          </p:val>
                                        </p:tav>
                                        <p:tav tm="100000">
                                          <p:val>
                                            <p:strVal val="ppt_x"/>
                                          </p:val>
                                        </p:tav>
                                      </p:tavLst>
                                    </p:anim>
                                    <p:anim calcmode="lin" valueType="num">
                                      <p:cBhvr additive="base">
                                        <p:cTn id="363" dur="3000"/>
                                        <p:tgtEl>
                                          <p:spTgt spid="46"/>
                                        </p:tgtEl>
                                        <p:attrNameLst>
                                          <p:attrName>ppt_y</p:attrName>
                                        </p:attrNameLst>
                                      </p:cBhvr>
                                      <p:tavLst>
                                        <p:tav tm="0">
                                          <p:val>
                                            <p:strVal val="ppt_y"/>
                                          </p:val>
                                        </p:tav>
                                        <p:tav tm="100000">
                                          <p:val>
                                            <p:strVal val="1+ppt_h/2"/>
                                          </p:val>
                                        </p:tav>
                                      </p:tavLst>
                                    </p:anim>
                                    <p:set>
                                      <p:cBhvr>
                                        <p:cTn id="364" dur="1" fill="hold">
                                          <p:stCondLst>
                                            <p:cond delay="2999"/>
                                          </p:stCondLst>
                                        </p:cTn>
                                        <p:tgtEl>
                                          <p:spTgt spid="46"/>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47"/>
                                        </p:tgtEl>
                                        <p:attrNameLst>
                                          <p:attrName>ppt_x</p:attrName>
                                        </p:attrNameLst>
                                      </p:cBhvr>
                                      <p:tavLst>
                                        <p:tav tm="0">
                                          <p:val>
                                            <p:strVal val="ppt_x"/>
                                          </p:val>
                                        </p:tav>
                                        <p:tav tm="100000">
                                          <p:val>
                                            <p:strVal val="ppt_x"/>
                                          </p:val>
                                        </p:tav>
                                      </p:tavLst>
                                    </p:anim>
                                    <p:anim calcmode="lin" valueType="num">
                                      <p:cBhvr additive="base">
                                        <p:cTn id="367" dur="3000"/>
                                        <p:tgtEl>
                                          <p:spTgt spid="47"/>
                                        </p:tgtEl>
                                        <p:attrNameLst>
                                          <p:attrName>ppt_y</p:attrName>
                                        </p:attrNameLst>
                                      </p:cBhvr>
                                      <p:tavLst>
                                        <p:tav tm="0">
                                          <p:val>
                                            <p:strVal val="ppt_y"/>
                                          </p:val>
                                        </p:tav>
                                        <p:tav tm="100000">
                                          <p:val>
                                            <p:strVal val="1+ppt_h/2"/>
                                          </p:val>
                                        </p:tav>
                                      </p:tavLst>
                                    </p:anim>
                                    <p:set>
                                      <p:cBhvr>
                                        <p:cTn id="368" dur="1" fill="hold">
                                          <p:stCondLst>
                                            <p:cond delay="2999"/>
                                          </p:stCondLst>
                                        </p:cTn>
                                        <p:tgtEl>
                                          <p:spTgt spid="47"/>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48"/>
                                        </p:tgtEl>
                                        <p:attrNameLst>
                                          <p:attrName>ppt_x</p:attrName>
                                        </p:attrNameLst>
                                      </p:cBhvr>
                                      <p:tavLst>
                                        <p:tav tm="0">
                                          <p:val>
                                            <p:strVal val="ppt_x"/>
                                          </p:val>
                                        </p:tav>
                                        <p:tav tm="100000">
                                          <p:val>
                                            <p:strVal val="ppt_x"/>
                                          </p:val>
                                        </p:tav>
                                      </p:tavLst>
                                    </p:anim>
                                    <p:anim calcmode="lin" valueType="num">
                                      <p:cBhvr additive="base">
                                        <p:cTn id="371" dur="3000"/>
                                        <p:tgtEl>
                                          <p:spTgt spid="48"/>
                                        </p:tgtEl>
                                        <p:attrNameLst>
                                          <p:attrName>ppt_y</p:attrName>
                                        </p:attrNameLst>
                                      </p:cBhvr>
                                      <p:tavLst>
                                        <p:tav tm="0">
                                          <p:val>
                                            <p:strVal val="ppt_y"/>
                                          </p:val>
                                        </p:tav>
                                        <p:tav tm="100000">
                                          <p:val>
                                            <p:strVal val="1+ppt_h/2"/>
                                          </p:val>
                                        </p:tav>
                                      </p:tavLst>
                                    </p:anim>
                                    <p:set>
                                      <p:cBhvr>
                                        <p:cTn id="372" dur="1" fill="hold">
                                          <p:stCondLst>
                                            <p:cond delay="2999"/>
                                          </p:stCondLst>
                                        </p:cTn>
                                        <p:tgtEl>
                                          <p:spTgt spid="48"/>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3000"/>
                                        <p:tgtEl>
                                          <p:spTgt spid="49"/>
                                        </p:tgtEl>
                                        <p:attrNameLst>
                                          <p:attrName>ppt_x</p:attrName>
                                        </p:attrNameLst>
                                      </p:cBhvr>
                                      <p:tavLst>
                                        <p:tav tm="0">
                                          <p:val>
                                            <p:strVal val="ppt_x"/>
                                          </p:val>
                                        </p:tav>
                                        <p:tav tm="100000">
                                          <p:val>
                                            <p:strVal val="ppt_x"/>
                                          </p:val>
                                        </p:tav>
                                      </p:tavLst>
                                    </p:anim>
                                    <p:anim calcmode="lin" valueType="num">
                                      <p:cBhvr additive="base">
                                        <p:cTn id="375" dur="3000"/>
                                        <p:tgtEl>
                                          <p:spTgt spid="49"/>
                                        </p:tgtEl>
                                        <p:attrNameLst>
                                          <p:attrName>ppt_y</p:attrName>
                                        </p:attrNameLst>
                                      </p:cBhvr>
                                      <p:tavLst>
                                        <p:tav tm="0">
                                          <p:val>
                                            <p:strVal val="ppt_y"/>
                                          </p:val>
                                        </p:tav>
                                        <p:tav tm="100000">
                                          <p:val>
                                            <p:strVal val="1+ppt_h/2"/>
                                          </p:val>
                                        </p:tav>
                                      </p:tavLst>
                                    </p:anim>
                                    <p:set>
                                      <p:cBhvr>
                                        <p:cTn id="376" dur="1" fill="hold">
                                          <p:stCondLst>
                                            <p:cond delay="2999"/>
                                          </p:stCondLst>
                                        </p:cTn>
                                        <p:tgtEl>
                                          <p:spTgt spid="49"/>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3000"/>
                                        <p:tgtEl>
                                          <p:spTgt spid="50"/>
                                        </p:tgtEl>
                                        <p:attrNameLst>
                                          <p:attrName>ppt_x</p:attrName>
                                        </p:attrNameLst>
                                      </p:cBhvr>
                                      <p:tavLst>
                                        <p:tav tm="0">
                                          <p:val>
                                            <p:strVal val="ppt_x"/>
                                          </p:val>
                                        </p:tav>
                                        <p:tav tm="100000">
                                          <p:val>
                                            <p:strVal val="ppt_x"/>
                                          </p:val>
                                        </p:tav>
                                      </p:tavLst>
                                    </p:anim>
                                    <p:anim calcmode="lin" valueType="num">
                                      <p:cBhvr additive="base">
                                        <p:cTn id="379" dur="3000"/>
                                        <p:tgtEl>
                                          <p:spTgt spid="50"/>
                                        </p:tgtEl>
                                        <p:attrNameLst>
                                          <p:attrName>ppt_y</p:attrName>
                                        </p:attrNameLst>
                                      </p:cBhvr>
                                      <p:tavLst>
                                        <p:tav tm="0">
                                          <p:val>
                                            <p:strVal val="ppt_y"/>
                                          </p:val>
                                        </p:tav>
                                        <p:tav tm="100000">
                                          <p:val>
                                            <p:strVal val="1+ppt_h/2"/>
                                          </p:val>
                                        </p:tav>
                                      </p:tavLst>
                                    </p:anim>
                                    <p:set>
                                      <p:cBhvr>
                                        <p:cTn id="380" dur="1" fill="hold">
                                          <p:stCondLst>
                                            <p:cond delay="2999"/>
                                          </p:stCondLst>
                                        </p:cTn>
                                        <p:tgtEl>
                                          <p:spTgt spid="50"/>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3000"/>
                                        <p:tgtEl>
                                          <p:spTgt spid="51"/>
                                        </p:tgtEl>
                                        <p:attrNameLst>
                                          <p:attrName>ppt_x</p:attrName>
                                        </p:attrNameLst>
                                      </p:cBhvr>
                                      <p:tavLst>
                                        <p:tav tm="0">
                                          <p:val>
                                            <p:strVal val="ppt_x"/>
                                          </p:val>
                                        </p:tav>
                                        <p:tav tm="100000">
                                          <p:val>
                                            <p:strVal val="ppt_x"/>
                                          </p:val>
                                        </p:tav>
                                      </p:tavLst>
                                    </p:anim>
                                    <p:anim calcmode="lin" valueType="num">
                                      <p:cBhvr additive="base">
                                        <p:cTn id="383" dur="3000"/>
                                        <p:tgtEl>
                                          <p:spTgt spid="51"/>
                                        </p:tgtEl>
                                        <p:attrNameLst>
                                          <p:attrName>ppt_y</p:attrName>
                                        </p:attrNameLst>
                                      </p:cBhvr>
                                      <p:tavLst>
                                        <p:tav tm="0">
                                          <p:val>
                                            <p:strVal val="ppt_y"/>
                                          </p:val>
                                        </p:tav>
                                        <p:tav tm="100000">
                                          <p:val>
                                            <p:strVal val="1+ppt_h/2"/>
                                          </p:val>
                                        </p:tav>
                                      </p:tavLst>
                                    </p:anim>
                                    <p:set>
                                      <p:cBhvr>
                                        <p:cTn id="384" dur="1" fill="hold">
                                          <p:stCondLst>
                                            <p:cond delay="2999"/>
                                          </p:stCondLst>
                                        </p:cTn>
                                        <p:tgtEl>
                                          <p:spTgt spid="51"/>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3000"/>
                                        <p:tgtEl>
                                          <p:spTgt spid="52"/>
                                        </p:tgtEl>
                                        <p:attrNameLst>
                                          <p:attrName>ppt_x</p:attrName>
                                        </p:attrNameLst>
                                      </p:cBhvr>
                                      <p:tavLst>
                                        <p:tav tm="0">
                                          <p:val>
                                            <p:strVal val="ppt_x"/>
                                          </p:val>
                                        </p:tav>
                                        <p:tav tm="100000">
                                          <p:val>
                                            <p:strVal val="ppt_x"/>
                                          </p:val>
                                        </p:tav>
                                      </p:tavLst>
                                    </p:anim>
                                    <p:anim calcmode="lin" valueType="num">
                                      <p:cBhvr additive="base">
                                        <p:cTn id="387" dur="3000"/>
                                        <p:tgtEl>
                                          <p:spTgt spid="52"/>
                                        </p:tgtEl>
                                        <p:attrNameLst>
                                          <p:attrName>ppt_y</p:attrName>
                                        </p:attrNameLst>
                                      </p:cBhvr>
                                      <p:tavLst>
                                        <p:tav tm="0">
                                          <p:val>
                                            <p:strVal val="ppt_y"/>
                                          </p:val>
                                        </p:tav>
                                        <p:tav tm="100000">
                                          <p:val>
                                            <p:strVal val="1+ppt_h/2"/>
                                          </p:val>
                                        </p:tav>
                                      </p:tavLst>
                                    </p:anim>
                                    <p:set>
                                      <p:cBhvr>
                                        <p:cTn id="388" dur="1" fill="hold">
                                          <p:stCondLst>
                                            <p:cond delay="2999"/>
                                          </p:stCondLst>
                                        </p:cTn>
                                        <p:tgtEl>
                                          <p:spTgt spid="52"/>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53"/>
                                        </p:tgtEl>
                                        <p:attrNameLst>
                                          <p:attrName>ppt_x</p:attrName>
                                        </p:attrNameLst>
                                      </p:cBhvr>
                                      <p:tavLst>
                                        <p:tav tm="0">
                                          <p:val>
                                            <p:strVal val="ppt_x"/>
                                          </p:val>
                                        </p:tav>
                                        <p:tav tm="100000">
                                          <p:val>
                                            <p:strVal val="ppt_x"/>
                                          </p:val>
                                        </p:tav>
                                      </p:tavLst>
                                    </p:anim>
                                    <p:anim calcmode="lin" valueType="num">
                                      <p:cBhvr additive="base">
                                        <p:cTn id="391" dur="3000"/>
                                        <p:tgtEl>
                                          <p:spTgt spid="53"/>
                                        </p:tgtEl>
                                        <p:attrNameLst>
                                          <p:attrName>ppt_y</p:attrName>
                                        </p:attrNameLst>
                                      </p:cBhvr>
                                      <p:tavLst>
                                        <p:tav tm="0">
                                          <p:val>
                                            <p:strVal val="ppt_y"/>
                                          </p:val>
                                        </p:tav>
                                        <p:tav tm="100000">
                                          <p:val>
                                            <p:strVal val="1+ppt_h/2"/>
                                          </p:val>
                                        </p:tav>
                                      </p:tavLst>
                                    </p:anim>
                                    <p:set>
                                      <p:cBhvr>
                                        <p:cTn id="392" dur="1" fill="hold">
                                          <p:stCondLst>
                                            <p:cond delay="2999"/>
                                          </p:stCondLst>
                                        </p:cTn>
                                        <p:tgtEl>
                                          <p:spTgt spid="53"/>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54"/>
                                        </p:tgtEl>
                                        <p:attrNameLst>
                                          <p:attrName>ppt_x</p:attrName>
                                        </p:attrNameLst>
                                      </p:cBhvr>
                                      <p:tavLst>
                                        <p:tav tm="0">
                                          <p:val>
                                            <p:strVal val="ppt_x"/>
                                          </p:val>
                                        </p:tav>
                                        <p:tav tm="100000">
                                          <p:val>
                                            <p:strVal val="ppt_x"/>
                                          </p:val>
                                        </p:tav>
                                      </p:tavLst>
                                    </p:anim>
                                    <p:anim calcmode="lin" valueType="num">
                                      <p:cBhvr additive="base">
                                        <p:cTn id="395" dur="3000"/>
                                        <p:tgtEl>
                                          <p:spTgt spid="54"/>
                                        </p:tgtEl>
                                        <p:attrNameLst>
                                          <p:attrName>ppt_y</p:attrName>
                                        </p:attrNameLst>
                                      </p:cBhvr>
                                      <p:tavLst>
                                        <p:tav tm="0">
                                          <p:val>
                                            <p:strVal val="ppt_y"/>
                                          </p:val>
                                        </p:tav>
                                        <p:tav tm="100000">
                                          <p:val>
                                            <p:strVal val="1+ppt_h/2"/>
                                          </p:val>
                                        </p:tav>
                                      </p:tavLst>
                                    </p:anim>
                                    <p:set>
                                      <p:cBhvr>
                                        <p:cTn id="396" dur="1" fill="hold">
                                          <p:stCondLst>
                                            <p:cond delay="2999"/>
                                          </p:stCondLst>
                                        </p:cTn>
                                        <p:tgtEl>
                                          <p:spTgt spid="54"/>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55"/>
                                        </p:tgtEl>
                                        <p:attrNameLst>
                                          <p:attrName>ppt_x</p:attrName>
                                        </p:attrNameLst>
                                      </p:cBhvr>
                                      <p:tavLst>
                                        <p:tav tm="0">
                                          <p:val>
                                            <p:strVal val="ppt_x"/>
                                          </p:val>
                                        </p:tav>
                                        <p:tav tm="100000">
                                          <p:val>
                                            <p:strVal val="ppt_x"/>
                                          </p:val>
                                        </p:tav>
                                      </p:tavLst>
                                    </p:anim>
                                    <p:anim calcmode="lin" valueType="num">
                                      <p:cBhvr additive="base">
                                        <p:cTn id="399" dur="3000"/>
                                        <p:tgtEl>
                                          <p:spTgt spid="55"/>
                                        </p:tgtEl>
                                        <p:attrNameLst>
                                          <p:attrName>ppt_y</p:attrName>
                                        </p:attrNameLst>
                                      </p:cBhvr>
                                      <p:tavLst>
                                        <p:tav tm="0">
                                          <p:val>
                                            <p:strVal val="ppt_y"/>
                                          </p:val>
                                        </p:tav>
                                        <p:tav tm="100000">
                                          <p:val>
                                            <p:strVal val="1+ppt_h/2"/>
                                          </p:val>
                                        </p:tav>
                                      </p:tavLst>
                                    </p:anim>
                                    <p:set>
                                      <p:cBhvr>
                                        <p:cTn id="400" dur="1" fill="hold">
                                          <p:stCondLst>
                                            <p:cond delay="2999"/>
                                          </p:stCondLst>
                                        </p:cTn>
                                        <p:tgtEl>
                                          <p:spTgt spid="55"/>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56"/>
                                        </p:tgtEl>
                                        <p:attrNameLst>
                                          <p:attrName>ppt_x</p:attrName>
                                        </p:attrNameLst>
                                      </p:cBhvr>
                                      <p:tavLst>
                                        <p:tav tm="0">
                                          <p:val>
                                            <p:strVal val="ppt_x"/>
                                          </p:val>
                                        </p:tav>
                                        <p:tav tm="100000">
                                          <p:val>
                                            <p:strVal val="ppt_x"/>
                                          </p:val>
                                        </p:tav>
                                      </p:tavLst>
                                    </p:anim>
                                    <p:anim calcmode="lin" valueType="num">
                                      <p:cBhvr additive="base">
                                        <p:cTn id="403" dur="3000"/>
                                        <p:tgtEl>
                                          <p:spTgt spid="56"/>
                                        </p:tgtEl>
                                        <p:attrNameLst>
                                          <p:attrName>ppt_y</p:attrName>
                                        </p:attrNameLst>
                                      </p:cBhvr>
                                      <p:tavLst>
                                        <p:tav tm="0">
                                          <p:val>
                                            <p:strVal val="ppt_y"/>
                                          </p:val>
                                        </p:tav>
                                        <p:tav tm="100000">
                                          <p:val>
                                            <p:strVal val="1+ppt_h/2"/>
                                          </p:val>
                                        </p:tav>
                                      </p:tavLst>
                                    </p:anim>
                                    <p:set>
                                      <p:cBhvr>
                                        <p:cTn id="404" dur="1" fill="hold">
                                          <p:stCondLst>
                                            <p:cond delay="2999"/>
                                          </p:stCondLst>
                                        </p:cTn>
                                        <p:tgtEl>
                                          <p:spTgt spid="56"/>
                                        </p:tgtEl>
                                        <p:attrNameLst>
                                          <p:attrName>style.visibility</p:attrName>
                                        </p:attrNameLst>
                                      </p:cBhvr>
                                      <p:to>
                                        <p:strVal val="hidden"/>
                                      </p:to>
                                    </p:set>
                                  </p:childTnLst>
                                </p:cTn>
                              </p:par>
                              <p:par>
                                <p:cTn id="405" presetID="2" presetClass="exit" presetSubtype="4" fill="hold" grpId="3" nodeType="withEffect">
                                  <p:stCondLst>
                                    <p:cond delay="0"/>
                                  </p:stCondLst>
                                  <p:childTnLst>
                                    <p:anim calcmode="lin" valueType="num">
                                      <p:cBhvr additive="base">
                                        <p:cTn id="406" dur="3000"/>
                                        <p:tgtEl>
                                          <p:spTgt spid="57"/>
                                        </p:tgtEl>
                                        <p:attrNameLst>
                                          <p:attrName>ppt_x</p:attrName>
                                        </p:attrNameLst>
                                      </p:cBhvr>
                                      <p:tavLst>
                                        <p:tav tm="0">
                                          <p:val>
                                            <p:strVal val="ppt_x"/>
                                          </p:val>
                                        </p:tav>
                                        <p:tav tm="100000">
                                          <p:val>
                                            <p:strVal val="ppt_x"/>
                                          </p:val>
                                        </p:tav>
                                      </p:tavLst>
                                    </p:anim>
                                    <p:anim calcmode="lin" valueType="num">
                                      <p:cBhvr additive="base">
                                        <p:cTn id="407" dur="3000"/>
                                        <p:tgtEl>
                                          <p:spTgt spid="57"/>
                                        </p:tgtEl>
                                        <p:attrNameLst>
                                          <p:attrName>ppt_y</p:attrName>
                                        </p:attrNameLst>
                                      </p:cBhvr>
                                      <p:tavLst>
                                        <p:tav tm="0">
                                          <p:val>
                                            <p:strVal val="ppt_y"/>
                                          </p:val>
                                        </p:tav>
                                        <p:tav tm="100000">
                                          <p:val>
                                            <p:strVal val="1+ppt_h/2"/>
                                          </p:val>
                                        </p:tav>
                                      </p:tavLst>
                                    </p:anim>
                                    <p:set>
                                      <p:cBhvr>
                                        <p:cTn id="408" dur="1" fill="hold">
                                          <p:stCondLst>
                                            <p:cond delay="2999"/>
                                          </p:stCondLst>
                                        </p:cTn>
                                        <p:tgtEl>
                                          <p:spTgt spid="57"/>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3000"/>
                                        <p:tgtEl>
                                          <p:spTgt spid="58"/>
                                        </p:tgtEl>
                                        <p:attrNameLst>
                                          <p:attrName>ppt_x</p:attrName>
                                        </p:attrNameLst>
                                      </p:cBhvr>
                                      <p:tavLst>
                                        <p:tav tm="0">
                                          <p:val>
                                            <p:strVal val="ppt_x"/>
                                          </p:val>
                                        </p:tav>
                                        <p:tav tm="100000">
                                          <p:val>
                                            <p:strVal val="ppt_x"/>
                                          </p:val>
                                        </p:tav>
                                      </p:tavLst>
                                    </p:anim>
                                    <p:anim calcmode="lin" valueType="num">
                                      <p:cBhvr additive="base">
                                        <p:cTn id="411" dur="3000"/>
                                        <p:tgtEl>
                                          <p:spTgt spid="58"/>
                                        </p:tgtEl>
                                        <p:attrNameLst>
                                          <p:attrName>ppt_y</p:attrName>
                                        </p:attrNameLst>
                                      </p:cBhvr>
                                      <p:tavLst>
                                        <p:tav tm="0">
                                          <p:val>
                                            <p:strVal val="ppt_y"/>
                                          </p:val>
                                        </p:tav>
                                        <p:tav tm="100000">
                                          <p:val>
                                            <p:strVal val="1+ppt_h/2"/>
                                          </p:val>
                                        </p:tav>
                                      </p:tavLst>
                                    </p:anim>
                                    <p:set>
                                      <p:cBhvr>
                                        <p:cTn id="412" dur="1" fill="hold">
                                          <p:stCondLst>
                                            <p:cond delay="2999"/>
                                          </p:stCondLst>
                                        </p:cTn>
                                        <p:tgtEl>
                                          <p:spTgt spid="58"/>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3000"/>
                                        <p:tgtEl>
                                          <p:spTgt spid="59"/>
                                        </p:tgtEl>
                                        <p:attrNameLst>
                                          <p:attrName>ppt_x</p:attrName>
                                        </p:attrNameLst>
                                      </p:cBhvr>
                                      <p:tavLst>
                                        <p:tav tm="0">
                                          <p:val>
                                            <p:strVal val="ppt_x"/>
                                          </p:val>
                                        </p:tav>
                                        <p:tav tm="100000">
                                          <p:val>
                                            <p:strVal val="ppt_x"/>
                                          </p:val>
                                        </p:tav>
                                      </p:tavLst>
                                    </p:anim>
                                    <p:anim calcmode="lin" valueType="num">
                                      <p:cBhvr additive="base">
                                        <p:cTn id="415" dur="3000"/>
                                        <p:tgtEl>
                                          <p:spTgt spid="59"/>
                                        </p:tgtEl>
                                        <p:attrNameLst>
                                          <p:attrName>ppt_y</p:attrName>
                                        </p:attrNameLst>
                                      </p:cBhvr>
                                      <p:tavLst>
                                        <p:tav tm="0">
                                          <p:val>
                                            <p:strVal val="ppt_y"/>
                                          </p:val>
                                        </p:tav>
                                        <p:tav tm="100000">
                                          <p:val>
                                            <p:strVal val="1+ppt_h/2"/>
                                          </p:val>
                                        </p:tav>
                                      </p:tavLst>
                                    </p:anim>
                                    <p:set>
                                      <p:cBhvr>
                                        <p:cTn id="416" dur="1" fill="hold">
                                          <p:stCondLst>
                                            <p:cond delay="2999"/>
                                          </p:stCondLst>
                                        </p:cTn>
                                        <p:tgtEl>
                                          <p:spTgt spid="59"/>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3000"/>
                                        <p:tgtEl>
                                          <p:spTgt spid="60"/>
                                        </p:tgtEl>
                                        <p:attrNameLst>
                                          <p:attrName>ppt_x</p:attrName>
                                        </p:attrNameLst>
                                      </p:cBhvr>
                                      <p:tavLst>
                                        <p:tav tm="0">
                                          <p:val>
                                            <p:strVal val="ppt_x"/>
                                          </p:val>
                                        </p:tav>
                                        <p:tav tm="100000">
                                          <p:val>
                                            <p:strVal val="ppt_x"/>
                                          </p:val>
                                        </p:tav>
                                      </p:tavLst>
                                    </p:anim>
                                    <p:anim calcmode="lin" valueType="num">
                                      <p:cBhvr additive="base">
                                        <p:cTn id="419" dur="3000"/>
                                        <p:tgtEl>
                                          <p:spTgt spid="60"/>
                                        </p:tgtEl>
                                        <p:attrNameLst>
                                          <p:attrName>ppt_y</p:attrName>
                                        </p:attrNameLst>
                                      </p:cBhvr>
                                      <p:tavLst>
                                        <p:tav tm="0">
                                          <p:val>
                                            <p:strVal val="ppt_y"/>
                                          </p:val>
                                        </p:tav>
                                        <p:tav tm="100000">
                                          <p:val>
                                            <p:strVal val="1+ppt_h/2"/>
                                          </p:val>
                                        </p:tav>
                                      </p:tavLst>
                                    </p:anim>
                                    <p:set>
                                      <p:cBhvr>
                                        <p:cTn id="420" dur="1" fill="hold">
                                          <p:stCondLst>
                                            <p:cond delay="2999"/>
                                          </p:stCondLst>
                                        </p:cTn>
                                        <p:tgtEl>
                                          <p:spTgt spid="60"/>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3000"/>
                                        <p:tgtEl>
                                          <p:spTgt spid="61"/>
                                        </p:tgtEl>
                                        <p:attrNameLst>
                                          <p:attrName>ppt_x</p:attrName>
                                        </p:attrNameLst>
                                      </p:cBhvr>
                                      <p:tavLst>
                                        <p:tav tm="0">
                                          <p:val>
                                            <p:strVal val="ppt_x"/>
                                          </p:val>
                                        </p:tav>
                                        <p:tav tm="100000">
                                          <p:val>
                                            <p:strVal val="ppt_x"/>
                                          </p:val>
                                        </p:tav>
                                      </p:tavLst>
                                    </p:anim>
                                    <p:anim calcmode="lin" valueType="num">
                                      <p:cBhvr additive="base">
                                        <p:cTn id="423" dur="3000"/>
                                        <p:tgtEl>
                                          <p:spTgt spid="61"/>
                                        </p:tgtEl>
                                        <p:attrNameLst>
                                          <p:attrName>ppt_y</p:attrName>
                                        </p:attrNameLst>
                                      </p:cBhvr>
                                      <p:tavLst>
                                        <p:tav tm="0">
                                          <p:val>
                                            <p:strVal val="ppt_y"/>
                                          </p:val>
                                        </p:tav>
                                        <p:tav tm="100000">
                                          <p:val>
                                            <p:strVal val="1+ppt_h/2"/>
                                          </p:val>
                                        </p:tav>
                                      </p:tavLst>
                                    </p:anim>
                                    <p:set>
                                      <p:cBhvr>
                                        <p:cTn id="424" dur="1" fill="hold">
                                          <p:stCondLst>
                                            <p:cond delay="2999"/>
                                          </p:stCondLst>
                                        </p:cTn>
                                        <p:tgtEl>
                                          <p:spTgt spid="61"/>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3000"/>
                                        <p:tgtEl>
                                          <p:spTgt spid="62"/>
                                        </p:tgtEl>
                                        <p:attrNameLst>
                                          <p:attrName>ppt_x</p:attrName>
                                        </p:attrNameLst>
                                      </p:cBhvr>
                                      <p:tavLst>
                                        <p:tav tm="0">
                                          <p:val>
                                            <p:strVal val="ppt_x"/>
                                          </p:val>
                                        </p:tav>
                                        <p:tav tm="100000">
                                          <p:val>
                                            <p:strVal val="ppt_x"/>
                                          </p:val>
                                        </p:tav>
                                      </p:tavLst>
                                    </p:anim>
                                    <p:anim calcmode="lin" valueType="num">
                                      <p:cBhvr additive="base">
                                        <p:cTn id="427" dur="3000"/>
                                        <p:tgtEl>
                                          <p:spTgt spid="62"/>
                                        </p:tgtEl>
                                        <p:attrNameLst>
                                          <p:attrName>ppt_y</p:attrName>
                                        </p:attrNameLst>
                                      </p:cBhvr>
                                      <p:tavLst>
                                        <p:tav tm="0">
                                          <p:val>
                                            <p:strVal val="ppt_y"/>
                                          </p:val>
                                        </p:tav>
                                        <p:tav tm="100000">
                                          <p:val>
                                            <p:strVal val="1+ppt_h/2"/>
                                          </p:val>
                                        </p:tav>
                                      </p:tavLst>
                                    </p:anim>
                                    <p:set>
                                      <p:cBhvr>
                                        <p:cTn id="428" dur="1" fill="hold">
                                          <p:stCondLst>
                                            <p:cond delay="2999"/>
                                          </p:stCondLst>
                                        </p:cTn>
                                        <p:tgtEl>
                                          <p:spTgt spid="62"/>
                                        </p:tgtEl>
                                        <p:attrNameLst>
                                          <p:attrName>style.visibility</p:attrName>
                                        </p:attrNameLst>
                                      </p:cBhvr>
                                      <p:to>
                                        <p:strVal val="hidden"/>
                                      </p:to>
                                    </p:set>
                                  </p:childTnLst>
                                </p:cTn>
                              </p:par>
                              <p:par>
                                <p:cTn id="429" presetID="2" presetClass="exit" presetSubtype="1" fill="hold" grpId="3" nodeType="withEffect">
                                  <p:stCondLst>
                                    <p:cond delay="0"/>
                                  </p:stCondLst>
                                  <p:childTnLst>
                                    <p:anim calcmode="lin" valueType="num">
                                      <p:cBhvr additive="base">
                                        <p:cTn id="430" dur="3000"/>
                                        <p:tgtEl>
                                          <p:spTgt spid="4"/>
                                        </p:tgtEl>
                                        <p:attrNameLst>
                                          <p:attrName>ppt_x</p:attrName>
                                        </p:attrNameLst>
                                      </p:cBhvr>
                                      <p:tavLst>
                                        <p:tav tm="0">
                                          <p:val>
                                            <p:strVal val="ppt_x"/>
                                          </p:val>
                                        </p:tav>
                                        <p:tav tm="100000">
                                          <p:val>
                                            <p:strVal val="ppt_x"/>
                                          </p:val>
                                        </p:tav>
                                      </p:tavLst>
                                    </p:anim>
                                    <p:anim calcmode="lin" valueType="num">
                                      <p:cBhvr additive="base">
                                        <p:cTn id="431" dur="3000"/>
                                        <p:tgtEl>
                                          <p:spTgt spid="4"/>
                                        </p:tgtEl>
                                        <p:attrNameLst>
                                          <p:attrName>ppt_y</p:attrName>
                                        </p:attrNameLst>
                                      </p:cBhvr>
                                      <p:tavLst>
                                        <p:tav tm="0">
                                          <p:val>
                                            <p:strVal val="ppt_y"/>
                                          </p:val>
                                        </p:tav>
                                        <p:tav tm="100000">
                                          <p:val>
                                            <p:strVal val="0-ppt_h/2"/>
                                          </p:val>
                                        </p:tav>
                                      </p:tavLst>
                                    </p:anim>
                                    <p:set>
                                      <p:cBhvr>
                                        <p:cTn id="432" dur="1" fill="hold">
                                          <p:stCondLst>
                                            <p:cond delay="2999"/>
                                          </p:stCondLst>
                                        </p:cTn>
                                        <p:tgtEl>
                                          <p:spTgt spid="4"/>
                                        </p:tgtEl>
                                        <p:attrNameLst>
                                          <p:attrName>style.visibility</p:attrName>
                                        </p:attrNameLst>
                                      </p:cBhvr>
                                      <p:to>
                                        <p:strVal val="hidden"/>
                                      </p:to>
                                    </p:set>
                                  </p:childTnLst>
                                </p:cTn>
                              </p:par>
                              <p:par>
                                <p:cTn id="433" presetID="2" presetClass="exit" presetSubtype="1" fill="hold" grpId="3" nodeType="withEffect">
                                  <p:stCondLst>
                                    <p:cond delay="0"/>
                                  </p:stCondLst>
                                  <p:childTnLst>
                                    <p:anim calcmode="lin" valueType="num">
                                      <p:cBhvr additive="base">
                                        <p:cTn id="434" dur="3000"/>
                                        <p:tgtEl>
                                          <p:spTgt spid="5"/>
                                        </p:tgtEl>
                                        <p:attrNameLst>
                                          <p:attrName>ppt_x</p:attrName>
                                        </p:attrNameLst>
                                      </p:cBhvr>
                                      <p:tavLst>
                                        <p:tav tm="0">
                                          <p:val>
                                            <p:strVal val="ppt_x"/>
                                          </p:val>
                                        </p:tav>
                                        <p:tav tm="100000">
                                          <p:val>
                                            <p:strVal val="ppt_x"/>
                                          </p:val>
                                        </p:tav>
                                      </p:tavLst>
                                    </p:anim>
                                    <p:anim calcmode="lin" valueType="num">
                                      <p:cBhvr additive="base">
                                        <p:cTn id="435" dur="3000"/>
                                        <p:tgtEl>
                                          <p:spTgt spid="5"/>
                                        </p:tgtEl>
                                        <p:attrNameLst>
                                          <p:attrName>ppt_y</p:attrName>
                                        </p:attrNameLst>
                                      </p:cBhvr>
                                      <p:tavLst>
                                        <p:tav tm="0">
                                          <p:val>
                                            <p:strVal val="ppt_y"/>
                                          </p:val>
                                        </p:tav>
                                        <p:tav tm="100000">
                                          <p:val>
                                            <p:strVal val="0-ppt_h/2"/>
                                          </p:val>
                                        </p:tav>
                                      </p:tavLst>
                                    </p:anim>
                                    <p:set>
                                      <p:cBhvr>
                                        <p:cTn id="436" dur="1" fill="hold">
                                          <p:stCondLst>
                                            <p:cond delay="2999"/>
                                          </p:stCondLst>
                                        </p:cTn>
                                        <p:tgtEl>
                                          <p:spTgt spid="5"/>
                                        </p:tgtEl>
                                        <p:attrNameLst>
                                          <p:attrName>style.visibility</p:attrName>
                                        </p:attrNameLst>
                                      </p:cBhvr>
                                      <p:to>
                                        <p:strVal val="hidden"/>
                                      </p:to>
                                    </p:set>
                                  </p:childTnLst>
                                </p:cTn>
                              </p:par>
                              <p:par>
                                <p:cTn id="437" presetID="2" presetClass="exit" presetSubtype="1" fill="hold" grpId="3" nodeType="withEffect">
                                  <p:stCondLst>
                                    <p:cond delay="0"/>
                                  </p:stCondLst>
                                  <p:childTnLst>
                                    <p:anim calcmode="lin" valueType="num">
                                      <p:cBhvr additive="base">
                                        <p:cTn id="438" dur="3000"/>
                                        <p:tgtEl>
                                          <p:spTgt spid="6"/>
                                        </p:tgtEl>
                                        <p:attrNameLst>
                                          <p:attrName>ppt_x</p:attrName>
                                        </p:attrNameLst>
                                      </p:cBhvr>
                                      <p:tavLst>
                                        <p:tav tm="0">
                                          <p:val>
                                            <p:strVal val="ppt_x"/>
                                          </p:val>
                                        </p:tav>
                                        <p:tav tm="100000">
                                          <p:val>
                                            <p:strVal val="ppt_x"/>
                                          </p:val>
                                        </p:tav>
                                      </p:tavLst>
                                    </p:anim>
                                    <p:anim calcmode="lin" valueType="num">
                                      <p:cBhvr additive="base">
                                        <p:cTn id="439" dur="3000"/>
                                        <p:tgtEl>
                                          <p:spTgt spid="6"/>
                                        </p:tgtEl>
                                        <p:attrNameLst>
                                          <p:attrName>ppt_y</p:attrName>
                                        </p:attrNameLst>
                                      </p:cBhvr>
                                      <p:tavLst>
                                        <p:tav tm="0">
                                          <p:val>
                                            <p:strVal val="ppt_y"/>
                                          </p:val>
                                        </p:tav>
                                        <p:tav tm="100000">
                                          <p:val>
                                            <p:strVal val="0-ppt_h/2"/>
                                          </p:val>
                                        </p:tav>
                                      </p:tavLst>
                                    </p:anim>
                                    <p:set>
                                      <p:cBhvr>
                                        <p:cTn id="440" dur="1" fill="hold">
                                          <p:stCondLst>
                                            <p:cond delay="2999"/>
                                          </p:stCondLst>
                                        </p:cTn>
                                        <p:tgtEl>
                                          <p:spTgt spid="6"/>
                                        </p:tgtEl>
                                        <p:attrNameLst>
                                          <p:attrName>style.visibility</p:attrName>
                                        </p:attrNameLst>
                                      </p:cBhvr>
                                      <p:to>
                                        <p:strVal val="hidden"/>
                                      </p:to>
                                    </p:set>
                                  </p:childTnLst>
                                </p:cTn>
                              </p:par>
                              <p:par>
                                <p:cTn id="441" presetID="2" presetClass="exit" presetSubtype="1" fill="hold" grpId="3" nodeType="withEffect">
                                  <p:stCondLst>
                                    <p:cond delay="0"/>
                                  </p:stCondLst>
                                  <p:childTnLst>
                                    <p:anim calcmode="lin" valueType="num">
                                      <p:cBhvr additive="base">
                                        <p:cTn id="442" dur="3000"/>
                                        <p:tgtEl>
                                          <p:spTgt spid="7"/>
                                        </p:tgtEl>
                                        <p:attrNameLst>
                                          <p:attrName>ppt_x</p:attrName>
                                        </p:attrNameLst>
                                      </p:cBhvr>
                                      <p:tavLst>
                                        <p:tav tm="0">
                                          <p:val>
                                            <p:strVal val="ppt_x"/>
                                          </p:val>
                                        </p:tav>
                                        <p:tav tm="100000">
                                          <p:val>
                                            <p:strVal val="ppt_x"/>
                                          </p:val>
                                        </p:tav>
                                      </p:tavLst>
                                    </p:anim>
                                    <p:anim calcmode="lin" valueType="num">
                                      <p:cBhvr additive="base">
                                        <p:cTn id="443" dur="3000"/>
                                        <p:tgtEl>
                                          <p:spTgt spid="7"/>
                                        </p:tgtEl>
                                        <p:attrNameLst>
                                          <p:attrName>ppt_y</p:attrName>
                                        </p:attrNameLst>
                                      </p:cBhvr>
                                      <p:tavLst>
                                        <p:tav tm="0">
                                          <p:val>
                                            <p:strVal val="ppt_y"/>
                                          </p:val>
                                        </p:tav>
                                        <p:tav tm="100000">
                                          <p:val>
                                            <p:strVal val="0-ppt_h/2"/>
                                          </p:val>
                                        </p:tav>
                                      </p:tavLst>
                                    </p:anim>
                                    <p:set>
                                      <p:cBhvr>
                                        <p:cTn id="444" dur="1" fill="hold">
                                          <p:stCondLst>
                                            <p:cond delay="2999"/>
                                          </p:stCondLst>
                                        </p:cTn>
                                        <p:tgtEl>
                                          <p:spTgt spid="7"/>
                                        </p:tgtEl>
                                        <p:attrNameLst>
                                          <p:attrName>style.visibility</p:attrName>
                                        </p:attrNameLst>
                                      </p:cBhvr>
                                      <p:to>
                                        <p:strVal val="hidden"/>
                                      </p:to>
                                    </p:set>
                                  </p:childTnLst>
                                </p:cTn>
                              </p:par>
                              <p:par>
                                <p:cTn id="445" presetID="2" presetClass="exit" presetSubtype="1" fill="hold" grpId="3" nodeType="withEffect">
                                  <p:stCondLst>
                                    <p:cond delay="0"/>
                                  </p:stCondLst>
                                  <p:childTnLst>
                                    <p:anim calcmode="lin" valueType="num">
                                      <p:cBhvr additive="base">
                                        <p:cTn id="446" dur="3000"/>
                                        <p:tgtEl>
                                          <p:spTgt spid="8"/>
                                        </p:tgtEl>
                                        <p:attrNameLst>
                                          <p:attrName>ppt_x</p:attrName>
                                        </p:attrNameLst>
                                      </p:cBhvr>
                                      <p:tavLst>
                                        <p:tav tm="0">
                                          <p:val>
                                            <p:strVal val="ppt_x"/>
                                          </p:val>
                                        </p:tav>
                                        <p:tav tm="100000">
                                          <p:val>
                                            <p:strVal val="ppt_x"/>
                                          </p:val>
                                        </p:tav>
                                      </p:tavLst>
                                    </p:anim>
                                    <p:anim calcmode="lin" valueType="num">
                                      <p:cBhvr additive="base">
                                        <p:cTn id="447" dur="3000"/>
                                        <p:tgtEl>
                                          <p:spTgt spid="8"/>
                                        </p:tgtEl>
                                        <p:attrNameLst>
                                          <p:attrName>ppt_y</p:attrName>
                                        </p:attrNameLst>
                                      </p:cBhvr>
                                      <p:tavLst>
                                        <p:tav tm="0">
                                          <p:val>
                                            <p:strVal val="ppt_y"/>
                                          </p:val>
                                        </p:tav>
                                        <p:tav tm="100000">
                                          <p:val>
                                            <p:strVal val="0-ppt_h/2"/>
                                          </p:val>
                                        </p:tav>
                                      </p:tavLst>
                                    </p:anim>
                                    <p:set>
                                      <p:cBhvr>
                                        <p:cTn id="448" dur="1" fill="hold">
                                          <p:stCondLst>
                                            <p:cond delay="2999"/>
                                          </p:stCondLst>
                                        </p:cTn>
                                        <p:tgtEl>
                                          <p:spTgt spid="8"/>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9"/>
                                        </p:tgtEl>
                                        <p:attrNameLst>
                                          <p:attrName>ppt_x</p:attrName>
                                        </p:attrNameLst>
                                      </p:cBhvr>
                                      <p:tavLst>
                                        <p:tav tm="0">
                                          <p:val>
                                            <p:strVal val="ppt_x"/>
                                          </p:val>
                                        </p:tav>
                                        <p:tav tm="100000">
                                          <p:val>
                                            <p:strVal val="ppt_x"/>
                                          </p:val>
                                        </p:tav>
                                      </p:tavLst>
                                    </p:anim>
                                    <p:anim calcmode="lin" valueType="num">
                                      <p:cBhvr additive="base">
                                        <p:cTn id="451" dur="3000"/>
                                        <p:tgtEl>
                                          <p:spTgt spid="9"/>
                                        </p:tgtEl>
                                        <p:attrNameLst>
                                          <p:attrName>ppt_y</p:attrName>
                                        </p:attrNameLst>
                                      </p:cBhvr>
                                      <p:tavLst>
                                        <p:tav tm="0">
                                          <p:val>
                                            <p:strVal val="ppt_y"/>
                                          </p:val>
                                        </p:tav>
                                        <p:tav tm="100000">
                                          <p:val>
                                            <p:strVal val="0-ppt_h/2"/>
                                          </p:val>
                                        </p:tav>
                                      </p:tavLst>
                                    </p:anim>
                                    <p:set>
                                      <p:cBhvr>
                                        <p:cTn id="452" dur="1" fill="hold">
                                          <p:stCondLst>
                                            <p:cond delay="2999"/>
                                          </p:stCondLst>
                                        </p:cTn>
                                        <p:tgtEl>
                                          <p:spTgt spid="9"/>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10"/>
                                        </p:tgtEl>
                                        <p:attrNameLst>
                                          <p:attrName>ppt_x</p:attrName>
                                        </p:attrNameLst>
                                      </p:cBhvr>
                                      <p:tavLst>
                                        <p:tav tm="0">
                                          <p:val>
                                            <p:strVal val="ppt_x"/>
                                          </p:val>
                                        </p:tav>
                                        <p:tav tm="100000">
                                          <p:val>
                                            <p:strVal val="ppt_x"/>
                                          </p:val>
                                        </p:tav>
                                      </p:tavLst>
                                    </p:anim>
                                    <p:anim calcmode="lin" valueType="num">
                                      <p:cBhvr additive="base">
                                        <p:cTn id="455" dur="3000"/>
                                        <p:tgtEl>
                                          <p:spTgt spid="10"/>
                                        </p:tgtEl>
                                        <p:attrNameLst>
                                          <p:attrName>ppt_y</p:attrName>
                                        </p:attrNameLst>
                                      </p:cBhvr>
                                      <p:tavLst>
                                        <p:tav tm="0">
                                          <p:val>
                                            <p:strVal val="ppt_y"/>
                                          </p:val>
                                        </p:tav>
                                        <p:tav tm="100000">
                                          <p:val>
                                            <p:strVal val="0-ppt_h/2"/>
                                          </p:val>
                                        </p:tav>
                                      </p:tavLst>
                                    </p:anim>
                                    <p:set>
                                      <p:cBhvr>
                                        <p:cTn id="456" dur="1" fill="hold">
                                          <p:stCondLst>
                                            <p:cond delay="2999"/>
                                          </p:stCondLst>
                                        </p:cTn>
                                        <p:tgtEl>
                                          <p:spTgt spid="1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28"/>
                                        </p:tgtEl>
                                        <p:attrNameLst>
                                          <p:attrName>ppt_x</p:attrName>
                                        </p:attrNameLst>
                                      </p:cBhvr>
                                      <p:tavLst>
                                        <p:tav tm="0">
                                          <p:val>
                                            <p:strVal val="ppt_x"/>
                                          </p:val>
                                        </p:tav>
                                        <p:tav tm="100000">
                                          <p:val>
                                            <p:strVal val="ppt_x"/>
                                          </p:val>
                                        </p:tav>
                                      </p:tavLst>
                                    </p:anim>
                                    <p:anim calcmode="lin" valueType="num">
                                      <p:cBhvr additive="base">
                                        <p:cTn id="459" dur="3000"/>
                                        <p:tgtEl>
                                          <p:spTgt spid="28"/>
                                        </p:tgtEl>
                                        <p:attrNameLst>
                                          <p:attrName>ppt_y</p:attrName>
                                        </p:attrNameLst>
                                      </p:cBhvr>
                                      <p:tavLst>
                                        <p:tav tm="0">
                                          <p:val>
                                            <p:strVal val="ppt_y"/>
                                          </p:val>
                                        </p:tav>
                                        <p:tav tm="100000">
                                          <p:val>
                                            <p:strVal val="0-ppt_h/2"/>
                                          </p:val>
                                        </p:tav>
                                      </p:tavLst>
                                    </p:anim>
                                    <p:set>
                                      <p:cBhvr>
                                        <p:cTn id="460" dur="1" fill="hold">
                                          <p:stCondLst>
                                            <p:cond delay="2999"/>
                                          </p:stCondLst>
                                        </p:cTn>
                                        <p:tgtEl>
                                          <p:spTgt spid="28"/>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29"/>
                                        </p:tgtEl>
                                        <p:attrNameLst>
                                          <p:attrName>ppt_x</p:attrName>
                                        </p:attrNameLst>
                                      </p:cBhvr>
                                      <p:tavLst>
                                        <p:tav tm="0">
                                          <p:val>
                                            <p:strVal val="ppt_x"/>
                                          </p:val>
                                        </p:tav>
                                        <p:tav tm="100000">
                                          <p:val>
                                            <p:strVal val="ppt_x"/>
                                          </p:val>
                                        </p:tav>
                                      </p:tavLst>
                                    </p:anim>
                                    <p:anim calcmode="lin" valueType="num">
                                      <p:cBhvr additive="base">
                                        <p:cTn id="463" dur="3000"/>
                                        <p:tgtEl>
                                          <p:spTgt spid="29"/>
                                        </p:tgtEl>
                                        <p:attrNameLst>
                                          <p:attrName>ppt_y</p:attrName>
                                        </p:attrNameLst>
                                      </p:cBhvr>
                                      <p:tavLst>
                                        <p:tav tm="0">
                                          <p:val>
                                            <p:strVal val="ppt_y"/>
                                          </p:val>
                                        </p:tav>
                                        <p:tav tm="100000">
                                          <p:val>
                                            <p:strVal val="0-ppt_h/2"/>
                                          </p:val>
                                        </p:tav>
                                      </p:tavLst>
                                    </p:anim>
                                    <p:set>
                                      <p:cBhvr>
                                        <p:cTn id="464" dur="1" fill="hold">
                                          <p:stCondLst>
                                            <p:cond delay="2999"/>
                                          </p:stCondLst>
                                        </p:cTn>
                                        <p:tgtEl>
                                          <p:spTgt spid="29"/>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30"/>
                                        </p:tgtEl>
                                        <p:attrNameLst>
                                          <p:attrName>ppt_x</p:attrName>
                                        </p:attrNameLst>
                                      </p:cBhvr>
                                      <p:tavLst>
                                        <p:tav tm="0">
                                          <p:val>
                                            <p:strVal val="ppt_x"/>
                                          </p:val>
                                        </p:tav>
                                        <p:tav tm="100000">
                                          <p:val>
                                            <p:strVal val="ppt_x"/>
                                          </p:val>
                                        </p:tav>
                                      </p:tavLst>
                                    </p:anim>
                                    <p:anim calcmode="lin" valueType="num">
                                      <p:cBhvr additive="base">
                                        <p:cTn id="467" dur="3000"/>
                                        <p:tgtEl>
                                          <p:spTgt spid="30"/>
                                        </p:tgtEl>
                                        <p:attrNameLst>
                                          <p:attrName>ppt_y</p:attrName>
                                        </p:attrNameLst>
                                      </p:cBhvr>
                                      <p:tavLst>
                                        <p:tav tm="0">
                                          <p:val>
                                            <p:strVal val="ppt_y"/>
                                          </p:val>
                                        </p:tav>
                                        <p:tav tm="100000">
                                          <p:val>
                                            <p:strVal val="0-ppt_h/2"/>
                                          </p:val>
                                        </p:tav>
                                      </p:tavLst>
                                    </p:anim>
                                    <p:set>
                                      <p:cBhvr>
                                        <p:cTn id="468" dur="1" fill="hold">
                                          <p:stCondLst>
                                            <p:cond delay="2999"/>
                                          </p:stCondLst>
                                        </p:cTn>
                                        <p:tgtEl>
                                          <p:spTgt spid="30"/>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31"/>
                                        </p:tgtEl>
                                        <p:attrNameLst>
                                          <p:attrName>ppt_x</p:attrName>
                                        </p:attrNameLst>
                                      </p:cBhvr>
                                      <p:tavLst>
                                        <p:tav tm="0">
                                          <p:val>
                                            <p:strVal val="ppt_x"/>
                                          </p:val>
                                        </p:tav>
                                        <p:tav tm="100000">
                                          <p:val>
                                            <p:strVal val="ppt_x"/>
                                          </p:val>
                                        </p:tav>
                                      </p:tavLst>
                                    </p:anim>
                                    <p:anim calcmode="lin" valueType="num">
                                      <p:cBhvr additive="base">
                                        <p:cTn id="471" dur="3000"/>
                                        <p:tgtEl>
                                          <p:spTgt spid="31"/>
                                        </p:tgtEl>
                                        <p:attrNameLst>
                                          <p:attrName>ppt_y</p:attrName>
                                        </p:attrNameLst>
                                      </p:cBhvr>
                                      <p:tavLst>
                                        <p:tav tm="0">
                                          <p:val>
                                            <p:strVal val="ppt_y"/>
                                          </p:val>
                                        </p:tav>
                                        <p:tav tm="100000">
                                          <p:val>
                                            <p:strVal val="0-ppt_h/2"/>
                                          </p:val>
                                        </p:tav>
                                      </p:tavLst>
                                    </p:anim>
                                    <p:set>
                                      <p:cBhvr>
                                        <p:cTn id="472" dur="1" fill="hold">
                                          <p:stCondLst>
                                            <p:cond delay="2999"/>
                                          </p:stCondLst>
                                        </p:cTn>
                                        <p:tgtEl>
                                          <p:spTgt spid="31"/>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32"/>
                                        </p:tgtEl>
                                        <p:attrNameLst>
                                          <p:attrName>ppt_x</p:attrName>
                                        </p:attrNameLst>
                                      </p:cBhvr>
                                      <p:tavLst>
                                        <p:tav tm="0">
                                          <p:val>
                                            <p:strVal val="ppt_x"/>
                                          </p:val>
                                        </p:tav>
                                        <p:tav tm="100000">
                                          <p:val>
                                            <p:strVal val="ppt_x"/>
                                          </p:val>
                                        </p:tav>
                                      </p:tavLst>
                                    </p:anim>
                                    <p:anim calcmode="lin" valueType="num">
                                      <p:cBhvr additive="base">
                                        <p:cTn id="475" dur="3000"/>
                                        <p:tgtEl>
                                          <p:spTgt spid="32"/>
                                        </p:tgtEl>
                                        <p:attrNameLst>
                                          <p:attrName>ppt_y</p:attrName>
                                        </p:attrNameLst>
                                      </p:cBhvr>
                                      <p:tavLst>
                                        <p:tav tm="0">
                                          <p:val>
                                            <p:strVal val="ppt_y"/>
                                          </p:val>
                                        </p:tav>
                                        <p:tav tm="100000">
                                          <p:val>
                                            <p:strVal val="0-ppt_h/2"/>
                                          </p:val>
                                        </p:tav>
                                      </p:tavLst>
                                    </p:anim>
                                    <p:set>
                                      <p:cBhvr>
                                        <p:cTn id="476" dur="1" fill="hold">
                                          <p:stCondLst>
                                            <p:cond delay="2999"/>
                                          </p:stCondLst>
                                        </p:cTn>
                                        <p:tgtEl>
                                          <p:spTgt spid="32"/>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3000"/>
                                        <p:tgtEl>
                                          <p:spTgt spid="33"/>
                                        </p:tgtEl>
                                        <p:attrNameLst>
                                          <p:attrName>ppt_x</p:attrName>
                                        </p:attrNameLst>
                                      </p:cBhvr>
                                      <p:tavLst>
                                        <p:tav tm="0">
                                          <p:val>
                                            <p:strVal val="ppt_x"/>
                                          </p:val>
                                        </p:tav>
                                        <p:tav tm="100000">
                                          <p:val>
                                            <p:strVal val="ppt_x"/>
                                          </p:val>
                                        </p:tav>
                                      </p:tavLst>
                                    </p:anim>
                                    <p:anim calcmode="lin" valueType="num">
                                      <p:cBhvr additive="base">
                                        <p:cTn id="479" dur="3000"/>
                                        <p:tgtEl>
                                          <p:spTgt spid="33"/>
                                        </p:tgtEl>
                                        <p:attrNameLst>
                                          <p:attrName>ppt_y</p:attrName>
                                        </p:attrNameLst>
                                      </p:cBhvr>
                                      <p:tavLst>
                                        <p:tav tm="0">
                                          <p:val>
                                            <p:strVal val="ppt_y"/>
                                          </p:val>
                                        </p:tav>
                                        <p:tav tm="100000">
                                          <p:val>
                                            <p:strVal val="0-ppt_h/2"/>
                                          </p:val>
                                        </p:tav>
                                      </p:tavLst>
                                    </p:anim>
                                    <p:set>
                                      <p:cBhvr>
                                        <p:cTn id="480" dur="1" fill="hold">
                                          <p:stCondLst>
                                            <p:cond delay="2999"/>
                                          </p:stCondLst>
                                        </p:cTn>
                                        <p:tgtEl>
                                          <p:spTgt spid="33"/>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3000"/>
                                        <p:tgtEl>
                                          <p:spTgt spid="34"/>
                                        </p:tgtEl>
                                        <p:attrNameLst>
                                          <p:attrName>ppt_x</p:attrName>
                                        </p:attrNameLst>
                                      </p:cBhvr>
                                      <p:tavLst>
                                        <p:tav tm="0">
                                          <p:val>
                                            <p:strVal val="ppt_x"/>
                                          </p:val>
                                        </p:tav>
                                        <p:tav tm="100000">
                                          <p:val>
                                            <p:strVal val="ppt_x"/>
                                          </p:val>
                                        </p:tav>
                                      </p:tavLst>
                                    </p:anim>
                                    <p:anim calcmode="lin" valueType="num">
                                      <p:cBhvr additive="base">
                                        <p:cTn id="483" dur="3000"/>
                                        <p:tgtEl>
                                          <p:spTgt spid="34"/>
                                        </p:tgtEl>
                                        <p:attrNameLst>
                                          <p:attrName>ppt_y</p:attrName>
                                        </p:attrNameLst>
                                      </p:cBhvr>
                                      <p:tavLst>
                                        <p:tav tm="0">
                                          <p:val>
                                            <p:strVal val="ppt_y"/>
                                          </p:val>
                                        </p:tav>
                                        <p:tav tm="100000">
                                          <p:val>
                                            <p:strVal val="0-ppt_h/2"/>
                                          </p:val>
                                        </p:tav>
                                      </p:tavLst>
                                    </p:anim>
                                    <p:set>
                                      <p:cBhvr>
                                        <p:cTn id="484" dur="1" fill="hold">
                                          <p:stCondLst>
                                            <p:cond delay="2999"/>
                                          </p:stCondLst>
                                        </p:cTn>
                                        <p:tgtEl>
                                          <p:spTgt spid="34"/>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3000"/>
                                        <p:tgtEl>
                                          <p:spTgt spid="35"/>
                                        </p:tgtEl>
                                        <p:attrNameLst>
                                          <p:attrName>ppt_x</p:attrName>
                                        </p:attrNameLst>
                                      </p:cBhvr>
                                      <p:tavLst>
                                        <p:tav tm="0">
                                          <p:val>
                                            <p:strVal val="ppt_x"/>
                                          </p:val>
                                        </p:tav>
                                        <p:tav tm="100000">
                                          <p:val>
                                            <p:strVal val="ppt_x"/>
                                          </p:val>
                                        </p:tav>
                                      </p:tavLst>
                                    </p:anim>
                                    <p:anim calcmode="lin" valueType="num">
                                      <p:cBhvr additive="base">
                                        <p:cTn id="487" dur="3000"/>
                                        <p:tgtEl>
                                          <p:spTgt spid="35"/>
                                        </p:tgtEl>
                                        <p:attrNameLst>
                                          <p:attrName>ppt_y</p:attrName>
                                        </p:attrNameLst>
                                      </p:cBhvr>
                                      <p:tavLst>
                                        <p:tav tm="0">
                                          <p:val>
                                            <p:strVal val="ppt_y"/>
                                          </p:val>
                                        </p:tav>
                                        <p:tav tm="100000">
                                          <p:val>
                                            <p:strVal val="0-ppt_h/2"/>
                                          </p:val>
                                        </p:tav>
                                      </p:tavLst>
                                    </p:anim>
                                    <p:set>
                                      <p:cBhvr>
                                        <p:cTn id="488" dur="1" fill="hold">
                                          <p:stCondLst>
                                            <p:cond delay="2999"/>
                                          </p:stCondLst>
                                        </p:cTn>
                                        <p:tgtEl>
                                          <p:spTgt spid="35"/>
                                        </p:tgtEl>
                                        <p:attrNameLst>
                                          <p:attrName>style.visibility</p:attrName>
                                        </p:attrNameLst>
                                      </p:cBhvr>
                                      <p:to>
                                        <p:strVal val="hidden"/>
                                      </p:to>
                                    </p:set>
                                  </p:childTnLst>
                                </p:cTn>
                              </p:par>
                              <p:par>
                                <p:cTn id="489" presetID="2" presetClass="exit" presetSubtype="1" fill="hold" grpId="3" nodeType="withEffect">
                                  <p:stCondLst>
                                    <p:cond delay="0"/>
                                  </p:stCondLst>
                                  <p:childTnLst>
                                    <p:anim calcmode="lin" valueType="num">
                                      <p:cBhvr additive="base">
                                        <p:cTn id="490" dur="3000"/>
                                        <p:tgtEl>
                                          <p:spTgt spid="36"/>
                                        </p:tgtEl>
                                        <p:attrNameLst>
                                          <p:attrName>ppt_x</p:attrName>
                                        </p:attrNameLst>
                                      </p:cBhvr>
                                      <p:tavLst>
                                        <p:tav tm="0">
                                          <p:val>
                                            <p:strVal val="ppt_x"/>
                                          </p:val>
                                        </p:tav>
                                        <p:tav tm="100000">
                                          <p:val>
                                            <p:strVal val="ppt_x"/>
                                          </p:val>
                                        </p:tav>
                                      </p:tavLst>
                                    </p:anim>
                                    <p:anim calcmode="lin" valueType="num">
                                      <p:cBhvr additive="base">
                                        <p:cTn id="491" dur="3000"/>
                                        <p:tgtEl>
                                          <p:spTgt spid="36"/>
                                        </p:tgtEl>
                                        <p:attrNameLst>
                                          <p:attrName>ppt_y</p:attrName>
                                        </p:attrNameLst>
                                      </p:cBhvr>
                                      <p:tavLst>
                                        <p:tav tm="0">
                                          <p:val>
                                            <p:strVal val="ppt_y"/>
                                          </p:val>
                                        </p:tav>
                                        <p:tav tm="100000">
                                          <p:val>
                                            <p:strVal val="0-ppt_h/2"/>
                                          </p:val>
                                        </p:tav>
                                      </p:tavLst>
                                    </p:anim>
                                    <p:set>
                                      <p:cBhvr>
                                        <p:cTn id="492" dur="1" fill="hold">
                                          <p:stCondLst>
                                            <p:cond delay="2999"/>
                                          </p:stCondLst>
                                        </p:cTn>
                                        <p:tgtEl>
                                          <p:spTgt spid="36"/>
                                        </p:tgtEl>
                                        <p:attrNameLst>
                                          <p:attrName>style.visibility</p:attrName>
                                        </p:attrNameLst>
                                      </p:cBhvr>
                                      <p:to>
                                        <p:strVal val="hidden"/>
                                      </p:to>
                                    </p:set>
                                  </p:childTnLst>
                                </p:cTn>
                              </p:par>
                              <p:par>
                                <p:cTn id="493" presetID="2" presetClass="exit" presetSubtype="1" fill="hold" grpId="3" nodeType="withEffect">
                                  <p:stCondLst>
                                    <p:cond delay="0"/>
                                  </p:stCondLst>
                                  <p:childTnLst>
                                    <p:anim calcmode="lin" valueType="num">
                                      <p:cBhvr additive="base">
                                        <p:cTn id="494" dur="3000"/>
                                        <p:tgtEl>
                                          <p:spTgt spid="37"/>
                                        </p:tgtEl>
                                        <p:attrNameLst>
                                          <p:attrName>ppt_x</p:attrName>
                                        </p:attrNameLst>
                                      </p:cBhvr>
                                      <p:tavLst>
                                        <p:tav tm="0">
                                          <p:val>
                                            <p:strVal val="ppt_x"/>
                                          </p:val>
                                        </p:tav>
                                        <p:tav tm="100000">
                                          <p:val>
                                            <p:strVal val="ppt_x"/>
                                          </p:val>
                                        </p:tav>
                                      </p:tavLst>
                                    </p:anim>
                                    <p:anim calcmode="lin" valueType="num">
                                      <p:cBhvr additive="base">
                                        <p:cTn id="495" dur="3000"/>
                                        <p:tgtEl>
                                          <p:spTgt spid="37"/>
                                        </p:tgtEl>
                                        <p:attrNameLst>
                                          <p:attrName>ppt_y</p:attrName>
                                        </p:attrNameLst>
                                      </p:cBhvr>
                                      <p:tavLst>
                                        <p:tav tm="0">
                                          <p:val>
                                            <p:strVal val="ppt_y"/>
                                          </p:val>
                                        </p:tav>
                                        <p:tav tm="100000">
                                          <p:val>
                                            <p:strVal val="0-ppt_h/2"/>
                                          </p:val>
                                        </p:tav>
                                      </p:tavLst>
                                    </p:anim>
                                    <p:set>
                                      <p:cBhvr>
                                        <p:cTn id="496" dur="1" fill="hold">
                                          <p:stCondLst>
                                            <p:cond delay="2999"/>
                                          </p:stCondLst>
                                        </p:cTn>
                                        <p:tgtEl>
                                          <p:spTgt spid="37"/>
                                        </p:tgtEl>
                                        <p:attrNameLst>
                                          <p:attrName>style.visibility</p:attrName>
                                        </p:attrNameLst>
                                      </p:cBhvr>
                                      <p:to>
                                        <p:strVal val="hidden"/>
                                      </p:to>
                                    </p:set>
                                  </p:childTnLst>
                                </p:cTn>
                              </p:par>
                              <p:par>
                                <p:cTn id="497" presetID="2" presetClass="exit" presetSubtype="1" fill="hold" grpId="3" nodeType="withEffect">
                                  <p:stCondLst>
                                    <p:cond delay="0"/>
                                  </p:stCondLst>
                                  <p:childTnLst>
                                    <p:anim calcmode="lin" valueType="num">
                                      <p:cBhvr additive="base">
                                        <p:cTn id="498" dur="3000"/>
                                        <p:tgtEl>
                                          <p:spTgt spid="38"/>
                                        </p:tgtEl>
                                        <p:attrNameLst>
                                          <p:attrName>ppt_x</p:attrName>
                                        </p:attrNameLst>
                                      </p:cBhvr>
                                      <p:tavLst>
                                        <p:tav tm="0">
                                          <p:val>
                                            <p:strVal val="ppt_x"/>
                                          </p:val>
                                        </p:tav>
                                        <p:tav tm="100000">
                                          <p:val>
                                            <p:strVal val="ppt_x"/>
                                          </p:val>
                                        </p:tav>
                                      </p:tavLst>
                                    </p:anim>
                                    <p:anim calcmode="lin" valueType="num">
                                      <p:cBhvr additive="base">
                                        <p:cTn id="499" dur="3000"/>
                                        <p:tgtEl>
                                          <p:spTgt spid="38"/>
                                        </p:tgtEl>
                                        <p:attrNameLst>
                                          <p:attrName>ppt_y</p:attrName>
                                        </p:attrNameLst>
                                      </p:cBhvr>
                                      <p:tavLst>
                                        <p:tav tm="0">
                                          <p:val>
                                            <p:strVal val="ppt_y"/>
                                          </p:val>
                                        </p:tav>
                                        <p:tav tm="100000">
                                          <p:val>
                                            <p:strVal val="0-ppt_h/2"/>
                                          </p:val>
                                        </p:tav>
                                      </p:tavLst>
                                    </p:anim>
                                    <p:set>
                                      <p:cBhvr>
                                        <p:cTn id="500" dur="1" fill="hold">
                                          <p:stCondLst>
                                            <p:cond delay="2999"/>
                                          </p:stCondLst>
                                        </p:cTn>
                                        <p:tgtEl>
                                          <p:spTgt spid="38"/>
                                        </p:tgtEl>
                                        <p:attrNameLst>
                                          <p:attrName>style.visibility</p:attrName>
                                        </p:attrNameLst>
                                      </p:cBhvr>
                                      <p:to>
                                        <p:strVal val="hidden"/>
                                      </p:to>
                                    </p:set>
                                  </p:childTnLst>
                                </p:cTn>
                              </p:par>
                              <p:par>
                                <p:cTn id="501" presetID="2" presetClass="exit" presetSubtype="1" fill="hold" grpId="3" nodeType="withEffect">
                                  <p:stCondLst>
                                    <p:cond delay="0"/>
                                  </p:stCondLst>
                                  <p:childTnLst>
                                    <p:anim calcmode="lin" valueType="num">
                                      <p:cBhvr additive="base">
                                        <p:cTn id="502" dur="3000"/>
                                        <p:tgtEl>
                                          <p:spTgt spid="39"/>
                                        </p:tgtEl>
                                        <p:attrNameLst>
                                          <p:attrName>ppt_x</p:attrName>
                                        </p:attrNameLst>
                                      </p:cBhvr>
                                      <p:tavLst>
                                        <p:tav tm="0">
                                          <p:val>
                                            <p:strVal val="ppt_x"/>
                                          </p:val>
                                        </p:tav>
                                        <p:tav tm="100000">
                                          <p:val>
                                            <p:strVal val="ppt_x"/>
                                          </p:val>
                                        </p:tav>
                                      </p:tavLst>
                                    </p:anim>
                                    <p:anim calcmode="lin" valueType="num">
                                      <p:cBhvr additive="base">
                                        <p:cTn id="503" dur="3000"/>
                                        <p:tgtEl>
                                          <p:spTgt spid="39"/>
                                        </p:tgtEl>
                                        <p:attrNameLst>
                                          <p:attrName>ppt_y</p:attrName>
                                        </p:attrNameLst>
                                      </p:cBhvr>
                                      <p:tavLst>
                                        <p:tav tm="0">
                                          <p:val>
                                            <p:strVal val="ppt_y"/>
                                          </p:val>
                                        </p:tav>
                                        <p:tav tm="100000">
                                          <p:val>
                                            <p:strVal val="0-ppt_h/2"/>
                                          </p:val>
                                        </p:tav>
                                      </p:tavLst>
                                    </p:anim>
                                    <p:set>
                                      <p:cBhvr>
                                        <p:cTn id="504" dur="1" fill="hold">
                                          <p:stCondLst>
                                            <p:cond delay="2999"/>
                                          </p:stCondLst>
                                        </p:cTn>
                                        <p:tgtEl>
                                          <p:spTgt spid="39"/>
                                        </p:tgtEl>
                                        <p:attrNameLst>
                                          <p:attrName>style.visibility</p:attrName>
                                        </p:attrNameLst>
                                      </p:cBhvr>
                                      <p:to>
                                        <p:strVal val="hidden"/>
                                      </p:to>
                                    </p:set>
                                  </p:childTnLst>
                                </p:cTn>
                              </p:par>
                              <p:par>
                                <p:cTn id="505" presetID="2" presetClass="exit" presetSubtype="1" fill="hold" grpId="3" nodeType="withEffect">
                                  <p:stCondLst>
                                    <p:cond delay="0"/>
                                  </p:stCondLst>
                                  <p:childTnLst>
                                    <p:anim calcmode="lin" valueType="num">
                                      <p:cBhvr additive="base">
                                        <p:cTn id="506" dur="3000"/>
                                        <p:tgtEl>
                                          <p:spTgt spid="40"/>
                                        </p:tgtEl>
                                        <p:attrNameLst>
                                          <p:attrName>ppt_x</p:attrName>
                                        </p:attrNameLst>
                                      </p:cBhvr>
                                      <p:tavLst>
                                        <p:tav tm="0">
                                          <p:val>
                                            <p:strVal val="ppt_x"/>
                                          </p:val>
                                        </p:tav>
                                        <p:tav tm="100000">
                                          <p:val>
                                            <p:strVal val="ppt_x"/>
                                          </p:val>
                                        </p:tav>
                                      </p:tavLst>
                                    </p:anim>
                                    <p:anim calcmode="lin" valueType="num">
                                      <p:cBhvr additive="base">
                                        <p:cTn id="507" dur="3000"/>
                                        <p:tgtEl>
                                          <p:spTgt spid="40"/>
                                        </p:tgtEl>
                                        <p:attrNameLst>
                                          <p:attrName>ppt_y</p:attrName>
                                        </p:attrNameLst>
                                      </p:cBhvr>
                                      <p:tavLst>
                                        <p:tav tm="0">
                                          <p:val>
                                            <p:strVal val="ppt_y"/>
                                          </p:val>
                                        </p:tav>
                                        <p:tav tm="100000">
                                          <p:val>
                                            <p:strVal val="0-ppt_h/2"/>
                                          </p:val>
                                        </p:tav>
                                      </p:tavLst>
                                    </p:anim>
                                    <p:set>
                                      <p:cBhvr>
                                        <p:cTn id="508" dur="1" fill="hold">
                                          <p:stCondLst>
                                            <p:cond delay="2999"/>
                                          </p:stCondLst>
                                        </p:cTn>
                                        <p:tgtEl>
                                          <p:spTgt spid="40"/>
                                        </p:tgtEl>
                                        <p:attrNameLst>
                                          <p:attrName>style.visibility</p:attrName>
                                        </p:attrNameLst>
                                      </p:cBhvr>
                                      <p:to>
                                        <p:strVal val="hidden"/>
                                      </p:to>
                                    </p:set>
                                  </p:childTnLst>
                                </p:cTn>
                              </p:par>
                              <p:par>
                                <p:cTn id="509" presetID="2" presetClass="exit" presetSubtype="1" fill="hold" grpId="3" nodeType="withEffect">
                                  <p:stCondLst>
                                    <p:cond delay="0"/>
                                  </p:stCondLst>
                                  <p:childTnLst>
                                    <p:anim calcmode="lin" valueType="num">
                                      <p:cBhvr additive="base">
                                        <p:cTn id="510" dur="3000"/>
                                        <p:tgtEl>
                                          <p:spTgt spid="41"/>
                                        </p:tgtEl>
                                        <p:attrNameLst>
                                          <p:attrName>ppt_x</p:attrName>
                                        </p:attrNameLst>
                                      </p:cBhvr>
                                      <p:tavLst>
                                        <p:tav tm="0">
                                          <p:val>
                                            <p:strVal val="ppt_x"/>
                                          </p:val>
                                        </p:tav>
                                        <p:tav tm="100000">
                                          <p:val>
                                            <p:strVal val="ppt_x"/>
                                          </p:val>
                                        </p:tav>
                                      </p:tavLst>
                                    </p:anim>
                                    <p:anim calcmode="lin" valueType="num">
                                      <p:cBhvr additive="base">
                                        <p:cTn id="511" dur="3000"/>
                                        <p:tgtEl>
                                          <p:spTgt spid="41"/>
                                        </p:tgtEl>
                                        <p:attrNameLst>
                                          <p:attrName>ppt_y</p:attrName>
                                        </p:attrNameLst>
                                      </p:cBhvr>
                                      <p:tavLst>
                                        <p:tav tm="0">
                                          <p:val>
                                            <p:strVal val="ppt_y"/>
                                          </p:val>
                                        </p:tav>
                                        <p:tav tm="100000">
                                          <p:val>
                                            <p:strVal val="0-ppt_h/2"/>
                                          </p:val>
                                        </p:tav>
                                      </p:tavLst>
                                    </p:anim>
                                    <p:set>
                                      <p:cBhvr>
                                        <p:cTn id="512" dur="1" fill="hold">
                                          <p:stCondLst>
                                            <p:cond delay="2999"/>
                                          </p:stCondLst>
                                        </p:cTn>
                                        <p:tgtEl>
                                          <p:spTgt spid="41"/>
                                        </p:tgtEl>
                                        <p:attrNameLst>
                                          <p:attrName>style.visibility</p:attrName>
                                        </p:attrNameLst>
                                      </p:cBhvr>
                                      <p:to>
                                        <p:strVal val="hidden"/>
                                      </p:to>
                                    </p:set>
                                  </p:childTnLst>
                                </p:cTn>
                              </p:par>
                              <p:par>
                                <p:cTn id="513" presetID="8" presetClass="exit" presetSubtype="16" fill="hold" grpId="4" nodeType="withEffect">
                                  <p:stCondLst>
                                    <p:cond delay="0"/>
                                  </p:stCondLst>
                                  <p:childTnLst>
                                    <p:animEffect transition="out" filter="diamond(in)">
                                      <p:cBhvr>
                                        <p:cTn id="514" dur="3000"/>
                                        <p:tgtEl>
                                          <p:spTgt spid="4"/>
                                        </p:tgtEl>
                                      </p:cBhvr>
                                    </p:animEffect>
                                    <p:set>
                                      <p:cBhvr>
                                        <p:cTn id="515" dur="1" fill="hold">
                                          <p:stCondLst>
                                            <p:cond delay="2999"/>
                                          </p:stCondLst>
                                        </p:cTn>
                                        <p:tgtEl>
                                          <p:spTgt spid="4"/>
                                        </p:tgtEl>
                                        <p:attrNameLst>
                                          <p:attrName>style.visibility</p:attrName>
                                        </p:attrNameLst>
                                      </p:cBhvr>
                                      <p:to>
                                        <p:strVal val="hidden"/>
                                      </p:to>
                                    </p:set>
                                  </p:childTnLst>
                                </p:cTn>
                              </p:par>
                              <p:par>
                                <p:cTn id="516" presetID="8" presetClass="exit" presetSubtype="16" fill="hold" grpId="4" nodeType="withEffect">
                                  <p:stCondLst>
                                    <p:cond delay="0"/>
                                  </p:stCondLst>
                                  <p:childTnLst>
                                    <p:animEffect transition="out" filter="diamond(in)">
                                      <p:cBhvr>
                                        <p:cTn id="517" dur="3000"/>
                                        <p:tgtEl>
                                          <p:spTgt spid="5"/>
                                        </p:tgtEl>
                                      </p:cBhvr>
                                    </p:animEffect>
                                    <p:set>
                                      <p:cBhvr>
                                        <p:cTn id="518" dur="1" fill="hold">
                                          <p:stCondLst>
                                            <p:cond delay="2999"/>
                                          </p:stCondLst>
                                        </p:cTn>
                                        <p:tgtEl>
                                          <p:spTgt spid="5"/>
                                        </p:tgtEl>
                                        <p:attrNameLst>
                                          <p:attrName>style.visibility</p:attrName>
                                        </p:attrNameLst>
                                      </p:cBhvr>
                                      <p:to>
                                        <p:strVal val="hidden"/>
                                      </p:to>
                                    </p:set>
                                  </p:childTnLst>
                                </p:cTn>
                              </p:par>
                              <p:par>
                                <p:cTn id="519" presetID="8" presetClass="exit" presetSubtype="16" fill="hold" grpId="4" nodeType="withEffect">
                                  <p:stCondLst>
                                    <p:cond delay="0"/>
                                  </p:stCondLst>
                                  <p:childTnLst>
                                    <p:animEffect transition="out" filter="diamond(in)">
                                      <p:cBhvr>
                                        <p:cTn id="520" dur="3000"/>
                                        <p:tgtEl>
                                          <p:spTgt spid="6"/>
                                        </p:tgtEl>
                                      </p:cBhvr>
                                    </p:animEffect>
                                    <p:set>
                                      <p:cBhvr>
                                        <p:cTn id="521" dur="1" fill="hold">
                                          <p:stCondLst>
                                            <p:cond delay="2999"/>
                                          </p:stCondLst>
                                        </p:cTn>
                                        <p:tgtEl>
                                          <p:spTgt spid="6"/>
                                        </p:tgtEl>
                                        <p:attrNameLst>
                                          <p:attrName>style.visibility</p:attrName>
                                        </p:attrNameLst>
                                      </p:cBhvr>
                                      <p:to>
                                        <p:strVal val="hidden"/>
                                      </p:to>
                                    </p:set>
                                  </p:childTnLst>
                                </p:cTn>
                              </p:par>
                              <p:par>
                                <p:cTn id="522" presetID="8" presetClass="exit" presetSubtype="16" fill="hold" grpId="4" nodeType="withEffect">
                                  <p:stCondLst>
                                    <p:cond delay="0"/>
                                  </p:stCondLst>
                                  <p:childTnLst>
                                    <p:animEffect transition="out" filter="diamond(in)">
                                      <p:cBhvr>
                                        <p:cTn id="523" dur="3000"/>
                                        <p:tgtEl>
                                          <p:spTgt spid="7"/>
                                        </p:tgtEl>
                                      </p:cBhvr>
                                    </p:animEffect>
                                    <p:set>
                                      <p:cBhvr>
                                        <p:cTn id="524" dur="1" fill="hold">
                                          <p:stCondLst>
                                            <p:cond delay="2999"/>
                                          </p:stCondLst>
                                        </p:cTn>
                                        <p:tgtEl>
                                          <p:spTgt spid="7"/>
                                        </p:tgtEl>
                                        <p:attrNameLst>
                                          <p:attrName>style.visibility</p:attrName>
                                        </p:attrNameLst>
                                      </p:cBhvr>
                                      <p:to>
                                        <p:strVal val="hidden"/>
                                      </p:to>
                                    </p:set>
                                  </p:childTnLst>
                                </p:cTn>
                              </p:par>
                              <p:par>
                                <p:cTn id="525" presetID="8" presetClass="exit" presetSubtype="16" fill="hold" grpId="4" nodeType="withEffect">
                                  <p:stCondLst>
                                    <p:cond delay="0"/>
                                  </p:stCondLst>
                                  <p:childTnLst>
                                    <p:animEffect transition="out" filter="diamond(in)">
                                      <p:cBhvr>
                                        <p:cTn id="526" dur="3000"/>
                                        <p:tgtEl>
                                          <p:spTgt spid="8"/>
                                        </p:tgtEl>
                                      </p:cBhvr>
                                    </p:animEffect>
                                    <p:set>
                                      <p:cBhvr>
                                        <p:cTn id="527" dur="1" fill="hold">
                                          <p:stCondLst>
                                            <p:cond delay="2999"/>
                                          </p:stCondLst>
                                        </p:cTn>
                                        <p:tgtEl>
                                          <p:spTgt spid="8"/>
                                        </p:tgtEl>
                                        <p:attrNameLst>
                                          <p:attrName>style.visibility</p:attrName>
                                        </p:attrNameLst>
                                      </p:cBhvr>
                                      <p:to>
                                        <p:strVal val="hidden"/>
                                      </p:to>
                                    </p:set>
                                  </p:childTnLst>
                                </p:cTn>
                              </p:par>
                              <p:par>
                                <p:cTn id="528" presetID="8" presetClass="exit" presetSubtype="16" fill="hold" grpId="4" nodeType="withEffect">
                                  <p:stCondLst>
                                    <p:cond delay="0"/>
                                  </p:stCondLst>
                                  <p:childTnLst>
                                    <p:animEffect transition="out" filter="diamond(in)">
                                      <p:cBhvr>
                                        <p:cTn id="529" dur="3000"/>
                                        <p:tgtEl>
                                          <p:spTgt spid="9"/>
                                        </p:tgtEl>
                                      </p:cBhvr>
                                    </p:animEffect>
                                    <p:set>
                                      <p:cBhvr>
                                        <p:cTn id="530" dur="1" fill="hold">
                                          <p:stCondLst>
                                            <p:cond delay="2999"/>
                                          </p:stCondLst>
                                        </p:cTn>
                                        <p:tgtEl>
                                          <p:spTgt spid="9"/>
                                        </p:tgtEl>
                                        <p:attrNameLst>
                                          <p:attrName>style.visibility</p:attrName>
                                        </p:attrNameLst>
                                      </p:cBhvr>
                                      <p:to>
                                        <p:strVal val="hidden"/>
                                      </p:to>
                                    </p:set>
                                  </p:childTnLst>
                                </p:cTn>
                              </p:par>
                              <p:par>
                                <p:cTn id="531" presetID="8" presetClass="exit" presetSubtype="16" fill="hold" grpId="4" nodeType="withEffect">
                                  <p:stCondLst>
                                    <p:cond delay="0"/>
                                  </p:stCondLst>
                                  <p:childTnLst>
                                    <p:animEffect transition="out" filter="diamond(in)">
                                      <p:cBhvr>
                                        <p:cTn id="532" dur="3000"/>
                                        <p:tgtEl>
                                          <p:spTgt spid="10"/>
                                        </p:tgtEl>
                                      </p:cBhvr>
                                    </p:animEffect>
                                    <p:set>
                                      <p:cBhvr>
                                        <p:cTn id="533" dur="1" fill="hold">
                                          <p:stCondLst>
                                            <p:cond delay="2999"/>
                                          </p:stCondLst>
                                        </p:cTn>
                                        <p:tgtEl>
                                          <p:spTgt spid="10"/>
                                        </p:tgtEl>
                                        <p:attrNameLst>
                                          <p:attrName>style.visibility</p:attrName>
                                        </p:attrNameLst>
                                      </p:cBhvr>
                                      <p:to>
                                        <p:strVal val="hidden"/>
                                      </p:to>
                                    </p:set>
                                  </p:childTnLst>
                                </p:cTn>
                              </p:par>
                              <p:par>
                                <p:cTn id="534" presetID="8" presetClass="exit" presetSubtype="16" fill="hold" grpId="4" nodeType="withEffect">
                                  <p:stCondLst>
                                    <p:cond delay="0"/>
                                  </p:stCondLst>
                                  <p:childTnLst>
                                    <p:animEffect transition="out" filter="diamond(in)">
                                      <p:cBhvr>
                                        <p:cTn id="535" dur="3000"/>
                                        <p:tgtEl>
                                          <p:spTgt spid="28"/>
                                        </p:tgtEl>
                                      </p:cBhvr>
                                    </p:animEffect>
                                    <p:set>
                                      <p:cBhvr>
                                        <p:cTn id="536" dur="1" fill="hold">
                                          <p:stCondLst>
                                            <p:cond delay="2999"/>
                                          </p:stCondLst>
                                        </p:cTn>
                                        <p:tgtEl>
                                          <p:spTgt spid="28"/>
                                        </p:tgtEl>
                                        <p:attrNameLst>
                                          <p:attrName>style.visibility</p:attrName>
                                        </p:attrNameLst>
                                      </p:cBhvr>
                                      <p:to>
                                        <p:strVal val="hidden"/>
                                      </p:to>
                                    </p:set>
                                  </p:childTnLst>
                                </p:cTn>
                              </p:par>
                              <p:par>
                                <p:cTn id="537" presetID="8" presetClass="exit" presetSubtype="16" fill="hold" grpId="4" nodeType="withEffect">
                                  <p:stCondLst>
                                    <p:cond delay="0"/>
                                  </p:stCondLst>
                                  <p:childTnLst>
                                    <p:animEffect transition="out" filter="diamond(in)">
                                      <p:cBhvr>
                                        <p:cTn id="538" dur="3000"/>
                                        <p:tgtEl>
                                          <p:spTgt spid="29"/>
                                        </p:tgtEl>
                                      </p:cBhvr>
                                    </p:animEffect>
                                    <p:set>
                                      <p:cBhvr>
                                        <p:cTn id="539" dur="1" fill="hold">
                                          <p:stCondLst>
                                            <p:cond delay="2999"/>
                                          </p:stCondLst>
                                        </p:cTn>
                                        <p:tgtEl>
                                          <p:spTgt spid="29"/>
                                        </p:tgtEl>
                                        <p:attrNameLst>
                                          <p:attrName>style.visibility</p:attrName>
                                        </p:attrNameLst>
                                      </p:cBhvr>
                                      <p:to>
                                        <p:strVal val="hidden"/>
                                      </p:to>
                                    </p:set>
                                  </p:childTnLst>
                                </p:cTn>
                              </p:par>
                              <p:par>
                                <p:cTn id="540" presetID="8" presetClass="exit" presetSubtype="16" fill="hold" grpId="4" nodeType="withEffect">
                                  <p:stCondLst>
                                    <p:cond delay="0"/>
                                  </p:stCondLst>
                                  <p:childTnLst>
                                    <p:animEffect transition="out" filter="diamond(in)">
                                      <p:cBhvr>
                                        <p:cTn id="541" dur="3000"/>
                                        <p:tgtEl>
                                          <p:spTgt spid="30"/>
                                        </p:tgtEl>
                                      </p:cBhvr>
                                    </p:animEffect>
                                    <p:set>
                                      <p:cBhvr>
                                        <p:cTn id="542" dur="1" fill="hold">
                                          <p:stCondLst>
                                            <p:cond delay="2999"/>
                                          </p:stCondLst>
                                        </p:cTn>
                                        <p:tgtEl>
                                          <p:spTgt spid="30"/>
                                        </p:tgtEl>
                                        <p:attrNameLst>
                                          <p:attrName>style.visibility</p:attrName>
                                        </p:attrNameLst>
                                      </p:cBhvr>
                                      <p:to>
                                        <p:strVal val="hidden"/>
                                      </p:to>
                                    </p:set>
                                  </p:childTnLst>
                                </p:cTn>
                              </p:par>
                              <p:par>
                                <p:cTn id="543" presetID="8" presetClass="exit" presetSubtype="16" fill="hold" grpId="4" nodeType="withEffect">
                                  <p:stCondLst>
                                    <p:cond delay="0"/>
                                  </p:stCondLst>
                                  <p:childTnLst>
                                    <p:animEffect transition="out" filter="diamond(in)">
                                      <p:cBhvr>
                                        <p:cTn id="544" dur="3000"/>
                                        <p:tgtEl>
                                          <p:spTgt spid="31"/>
                                        </p:tgtEl>
                                      </p:cBhvr>
                                    </p:animEffect>
                                    <p:set>
                                      <p:cBhvr>
                                        <p:cTn id="545" dur="1" fill="hold">
                                          <p:stCondLst>
                                            <p:cond delay="2999"/>
                                          </p:stCondLst>
                                        </p:cTn>
                                        <p:tgtEl>
                                          <p:spTgt spid="31"/>
                                        </p:tgtEl>
                                        <p:attrNameLst>
                                          <p:attrName>style.visibility</p:attrName>
                                        </p:attrNameLst>
                                      </p:cBhvr>
                                      <p:to>
                                        <p:strVal val="hidden"/>
                                      </p:to>
                                    </p:set>
                                  </p:childTnLst>
                                </p:cTn>
                              </p:par>
                              <p:par>
                                <p:cTn id="546" presetID="8" presetClass="exit" presetSubtype="16" fill="hold" grpId="4" nodeType="withEffect">
                                  <p:stCondLst>
                                    <p:cond delay="0"/>
                                  </p:stCondLst>
                                  <p:childTnLst>
                                    <p:animEffect transition="out" filter="diamond(in)">
                                      <p:cBhvr>
                                        <p:cTn id="547" dur="3000"/>
                                        <p:tgtEl>
                                          <p:spTgt spid="32"/>
                                        </p:tgtEl>
                                      </p:cBhvr>
                                    </p:animEffect>
                                    <p:set>
                                      <p:cBhvr>
                                        <p:cTn id="548" dur="1" fill="hold">
                                          <p:stCondLst>
                                            <p:cond delay="2999"/>
                                          </p:stCondLst>
                                        </p:cTn>
                                        <p:tgtEl>
                                          <p:spTgt spid="32"/>
                                        </p:tgtEl>
                                        <p:attrNameLst>
                                          <p:attrName>style.visibility</p:attrName>
                                        </p:attrNameLst>
                                      </p:cBhvr>
                                      <p:to>
                                        <p:strVal val="hidden"/>
                                      </p:to>
                                    </p:set>
                                  </p:childTnLst>
                                </p:cTn>
                              </p:par>
                              <p:par>
                                <p:cTn id="549" presetID="8" presetClass="exit" presetSubtype="16" fill="hold" grpId="4" nodeType="withEffect">
                                  <p:stCondLst>
                                    <p:cond delay="0"/>
                                  </p:stCondLst>
                                  <p:childTnLst>
                                    <p:animEffect transition="out" filter="diamond(in)">
                                      <p:cBhvr>
                                        <p:cTn id="550" dur="3000"/>
                                        <p:tgtEl>
                                          <p:spTgt spid="33"/>
                                        </p:tgtEl>
                                      </p:cBhvr>
                                    </p:animEffect>
                                    <p:set>
                                      <p:cBhvr>
                                        <p:cTn id="551" dur="1" fill="hold">
                                          <p:stCondLst>
                                            <p:cond delay="2999"/>
                                          </p:stCondLst>
                                        </p:cTn>
                                        <p:tgtEl>
                                          <p:spTgt spid="33"/>
                                        </p:tgtEl>
                                        <p:attrNameLst>
                                          <p:attrName>style.visibility</p:attrName>
                                        </p:attrNameLst>
                                      </p:cBhvr>
                                      <p:to>
                                        <p:strVal val="hidden"/>
                                      </p:to>
                                    </p:set>
                                  </p:childTnLst>
                                </p:cTn>
                              </p:par>
                              <p:par>
                                <p:cTn id="552" presetID="8" presetClass="exit" presetSubtype="16" fill="hold" grpId="4" nodeType="withEffect">
                                  <p:stCondLst>
                                    <p:cond delay="0"/>
                                  </p:stCondLst>
                                  <p:childTnLst>
                                    <p:animEffect transition="out" filter="diamond(in)">
                                      <p:cBhvr>
                                        <p:cTn id="553" dur="3000"/>
                                        <p:tgtEl>
                                          <p:spTgt spid="34"/>
                                        </p:tgtEl>
                                      </p:cBhvr>
                                    </p:animEffect>
                                    <p:set>
                                      <p:cBhvr>
                                        <p:cTn id="554" dur="1" fill="hold">
                                          <p:stCondLst>
                                            <p:cond delay="2999"/>
                                          </p:stCondLst>
                                        </p:cTn>
                                        <p:tgtEl>
                                          <p:spTgt spid="34"/>
                                        </p:tgtEl>
                                        <p:attrNameLst>
                                          <p:attrName>style.visibility</p:attrName>
                                        </p:attrNameLst>
                                      </p:cBhvr>
                                      <p:to>
                                        <p:strVal val="hidden"/>
                                      </p:to>
                                    </p:set>
                                  </p:childTnLst>
                                </p:cTn>
                              </p:par>
                              <p:par>
                                <p:cTn id="555" presetID="8" presetClass="exit" presetSubtype="16" fill="hold" grpId="4" nodeType="withEffect">
                                  <p:stCondLst>
                                    <p:cond delay="0"/>
                                  </p:stCondLst>
                                  <p:childTnLst>
                                    <p:animEffect transition="out" filter="diamond(in)">
                                      <p:cBhvr>
                                        <p:cTn id="556" dur="3000"/>
                                        <p:tgtEl>
                                          <p:spTgt spid="35"/>
                                        </p:tgtEl>
                                      </p:cBhvr>
                                    </p:animEffect>
                                    <p:set>
                                      <p:cBhvr>
                                        <p:cTn id="557" dur="1" fill="hold">
                                          <p:stCondLst>
                                            <p:cond delay="2999"/>
                                          </p:stCondLst>
                                        </p:cTn>
                                        <p:tgtEl>
                                          <p:spTgt spid="35"/>
                                        </p:tgtEl>
                                        <p:attrNameLst>
                                          <p:attrName>style.visibility</p:attrName>
                                        </p:attrNameLst>
                                      </p:cBhvr>
                                      <p:to>
                                        <p:strVal val="hidden"/>
                                      </p:to>
                                    </p:set>
                                  </p:childTnLst>
                                </p:cTn>
                              </p:par>
                              <p:par>
                                <p:cTn id="558" presetID="8" presetClass="exit" presetSubtype="16" fill="hold" grpId="4" nodeType="withEffect">
                                  <p:stCondLst>
                                    <p:cond delay="0"/>
                                  </p:stCondLst>
                                  <p:childTnLst>
                                    <p:animEffect transition="out" filter="diamond(in)">
                                      <p:cBhvr>
                                        <p:cTn id="559" dur="3000"/>
                                        <p:tgtEl>
                                          <p:spTgt spid="36"/>
                                        </p:tgtEl>
                                      </p:cBhvr>
                                    </p:animEffect>
                                    <p:set>
                                      <p:cBhvr>
                                        <p:cTn id="560" dur="1" fill="hold">
                                          <p:stCondLst>
                                            <p:cond delay="2999"/>
                                          </p:stCondLst>
                                        </p:cTn>
                                        <p:tgtEl>
                                          <p:spTgt spid="36"/>
                                        </p:tgtEl>
                                        <p:attrNameLst>
                                          <p:attrName>style.visibility</p:attrName>
                                        </p:attrNameLst>
                                      </p:cBhvr>
                                      <p:to>
                                        <p:strVal val="hidden"/>
                                      </p:to>
                                    </p:set>
                                  </p:childTnLst>
                                </p:cTn>
                              </p:par>
                              <p:par>
                                <p:cTn id="561" presetID="8" presetClass="exit" presetSubtype="16" fill="hold" grpId="4" nodeType="withEffect">
                                  <p:stCondLst>
                                    <p:cond delay="0"/>
                                  </p:stCondLst>
                                  <p:childTnLst>
                                    <p:animEffect transition="out" filter="diamond(in)">
                                      <p:cBhvr>
                                        <p:cTn id="562" dur="3000"/>
                                        <p:tgtEl>
                                          <p:spTgt spid="37"/>
                                        </p:tgtEl>
                                      </p:cBhvr>
                                    </p:animEffect>
                                    <p:set>
                                      <p:cBhvr>
                                        <p:cTn id="563" dur="1" fill="hold">
                                          <p:stCondLst>
                                            <p:cond delay="2999"/>
                                          </p:stCondLst>
                                        </p:cTn>
                                        <p:tgtEl>
                                          <p:spTgt spid="37"/>
                                        </p:tgtEl>
                                        <p:attrNameLst>
                                          <p:attrName>style.visibility</p:attrName>
                                        </p:attrNameLst>
                                      </p:cBhvr>
                                      <p:to>
                                        <p:strVal val="hidden"/>
                                      </p:to>
                                    </p:set>
                                  </p:childTnLst>
                                </p:cTn>
                              </p:par>
                              <p:par>
                                <p:cTn id="564" presetID="8" presetClass="exit" presetSubtype="16" fill="hold" grpId="4" nodeType="withEffect">
                                  <p:stCondLst>
                                    <p:cond delay="0"/>
                                  </p:stCondLst>
                                  <p:childTnLst>
                                    <p:animEffect transition="out" filter="diamond(in)">
                                      <p:cBhvr>
                                        <p:cTn id="565" dur="3000"/>
                                        <p:tgtEl>
                                          <p:spTgt spid="38"/>
                                        </p:tgtEl>
                                      </p:cBhvr>
                                    </p:animEffect>
                                    <p:set>
                                      <p:cBhvr>
                                        <p:cTn id="566" dur="1" fill="hold">
                                          <p:stCondLst>
                                            <p:cond delay="2999"/>
                                          </p:stCondLst>
                                        </p:cTn>
                                        <p:tgtEl>
                                          <p:spTgt spid="38"/>
                                        </p:tgtEl>
                                        <p:attrNameLst>
                                          <p:attrName>style.visibility</p:attrName>
                                        </p:attrNameLst>
                                      </p:cBhvr>
                                      <p:to>
                                        <p:strVal val="hidden"/>
                                      </p:to>
                                    </p:set>
                                  </p:childTnLst>
                                </p:cTn>
                              </p:par>
                              <p:par>
                                <p:cTn id="567" presetID="8" presetClass="exit" presetSubtype="16" fill="hold" grpId="4" nodeType="withEffect">
                                  <p:stCondLst>
                                    <p:cond delay="0"/>
                                  </p:stCondLst>
                                  <p:childTnLst>
                                    <p:animEffect transition="out" filter="diamond(in)">
                                      <p:cBhvr>
                                        <p:cTn id="568" dur="3000"/>
                                        <p:tgtEl>
                                          <p:spTgt spid="39"/>
                                        </p:tgtEl>
                                      </p:cBhvr>
                                    </p:animEffect>
                                    <p:set>
                                      <p:cBhvr>
                                        <p:cTn id="569" dur="1" fill="hold">
                                          <p:stCondLst>
                                            <p:cond delay="2999"/>
                                          </p:stCondLst>
                                        </p:cTn>
                                        <p:tgtEl>
                                          <p:spTgt spid="39"/>
                                        </p:tgtEl>
                                        <p:attrNameLst>
                                          <p:attrName>style.visibility</p:attrName>
                                        </p:attrNameLst>
                                      </p:cBhvr>
                                      <p:to>
                                        <p:strVal val="hidden"/>
                                      </p:to>
                                    </p:set>
                                  </p:childTnLst>
                                </p:cTn>
                              </p:par>
                              <p:par>
                                <p:cTn id="570" presetID="8" presetClass="exit" presetSubtype="16" fill="hold" grpId="4" nodeType="withEffect">
                                  <p:stCondLst>
                                    <p:cond delay="0"/>
                                  </p:stCondLst>
                                  <p:childTnLst>
                                    <p:animEffect transition="out" filter="diamond(in)">
                                      <p:cBhvr>
                                        <p:cTn id="571" dur="3000"/>
                                        <p:tgtEl>
                                          <p:spTgt spid="40"/>
                                        </p:tgtEl>
                                      </p:cBhvr>
                                    </p:animEffect>
                                    <p:set>
                                      <p:cBhvr>
                                        <p:cTn id="572" dur="1" fill="hold">
                                          <p:stCondLst>
                                            <p:cond delay="2999"/>
                                          </p:stCondLst>
                                        </p:cTn>
                                        <p:tgtEl>
                                          <p:spTgt spid="40"/>
                                        </p:tgtEl>
                                        <p:attrNameLst>
                                          <p:attrName>style.visibility</p:attrName>
                                        </p:attrNameLst>
                                      </p:cBhvr>
                                      <p:to>
                                        <p:strVal val="hidden"/>
                                      </p:to>
                                    </p:set>
                                  </p:childTnLst>
                                </p:cTn>
                              </p:par>
                              <p:par>
                                <p:cTn id="573" presetID="8" presetClass="exit" presetSubtype="16" fill="hold" grpId="4" nodeType="withEffect">
                                  <p:stCondLst>
                                    <p:cond delay="0"/>
                                  </p:stCondLst>
                                  <p:childTnLst>
                                    <p:animEffect transition="out" filter="diamond(in)">
                                      <p:cBhvr>
                                        <p:cTn id="574" dur="3000"/>
                                        <p:tgtEl>
                                          <p:spTgt spid="41"/>
                                        </p:tgtEl>
                                      </p:cBhvr>
                                    </p:animEffect>
                                    <p:set>
                                      <p:cBhvr>
                                        <p:cTn id="575" dur="1" fill="hold">
                                          <p:stCondLst>
                                            <p:cond delay="2999"/>
                                          </p:stCondLst>
                                        </p:cTn>
                                        <p:tgtEl>
                                          <p:spTgt spid="41"/>
                                        </p:tgtEl>
                                        <p:attrNameLst>
                                          <p:attrName>style.visibility</p:attrName>
                                        </p:attrNameLst>
                                      </p:cBhvr>
                                      <p:to>
                                        <p:strVal val="hidden"/>
                                      </p:to>
                                    </p:set>
                                  </p:childTnLst>
                                </p:cTn>
                              </p:par>
                              <p:par>
                                <p:cTn id="576" presetID="8" presetClass="exit" presetSubtype="16" fill="hold" grpId="4" nodeType="withEffect">
                                  <p:stCondLst>
                                    <p:cond delay="0"/>
                                  </p:stCondLst>
                                  <p:childTnLst>
                                    <p:animEffect transition="out" filter="diamond(in)">
                                      <p:cBhvr>
                                        <p:cTn id="577" dur="3000"/>
                                        <p:tgtEl>
                                          <p:spTgt spid="42"/>
                                        </p:tgtEl>
                                      </p:cBhvr>
                                    </p:animEffect>
                                    <p:set>
                                      <p:cBhvr>
                                        <p:cTn id="578" dur="1" fill="hold">
                                          <p:stCondLst>
                                            <p:cond delay="2999"/>
                                          </p:stCondLst>
                                        </p:cTn>
                                        <p:tgtEl>
                                          <p:spTgt spid="42"/>
                                        </p:tgtEl>
                                        <p:attrNameLst>
                                          <p:attrName>style.visibility</p:attrName>
                                        </p:attrNameLst>
                                      </p:cBhvr>
                                      <p:to>
                                        <p:strVal val="hidden"/>
                                      </p:to>
                                    </p:set>
                                  </p:childTnLst>
                                </p:cTn>
                              </p:par>
                              <p:par>
                                <p:cTn id="579" presetID="8" presetClass="exit" presetSubtype="16" fill="hold" grpId="4" nodeType="withEffect">
                                  <p:stCondLst>
                                    <p:cond delay="0"/>
                                  </p:stCondLst>
                                  <p:childTnLst>
                                    <p:animEffect transition="out" filter="diamond(in)">
                                      <p:cBhvr>
                                        <p:cTn id="580" dur="3000"/>
                                        <p:tgtEl>
                                          <p:spTgt spid="43"/>
                                        </p:tgtEl>
                                      </p:cBhvr>
                                    </p:animEffect>
                                    <p:set>
                                      <p:cBhvr>
                                        <p:cTn id="581" dur="1" fill="hold">
                                          <p:stCondLst>
                                            <p:cond delay="2999"/>
                                          </p:stCondLst>
                                        </p:cTn>
                                        <p:tgtEl>
                                          <p:spTgt spid="43"/>
                                        </p:tgtEl>
                                        <p:attrNameLst>
                                          <p:attrName>style.visibility</p:attrName>
                                        </p:attrNameLst>
                                      </p:cBhvr>
                                      <p:to>
                                        <p:strVal val="hidden"/>
                                      </p:to>
                                    </p:set>
                                  </p:childTnLst>
                                </p:cTn>
                              </p:par>
                              <p:par>
                                <p:cTn id="582" presetID="8" presetClass="exit" presetSubtype="16" fill="hold" grpId="4" nodeType="withEffect">
                                  <p:stCondLst>
                                    <p:cond delay="0"/>
                                  </p:stCondLst>
                                  <p:childTnLst>
                                    <p:animEffect transition="out" filter="diamond(in)">
                                      <p:cBhvr>
                                        <p:cTn id="583" dur="3000"/>
                                        <p:tgtEl>
                                          <p:spTgt spid="44"/>
                                        </p:tgtEl>
                                      </p:cBhvr>
                                    </p:animEffect>
                                    <p:set>
                                      <p:cBhvr>
                                        <p:cTn id="584" dur="1" fill="hold">
                                          <p:stCondLst>
                                            <p:cond delay="2999"/>
                                          </p:stCondLst>
                                        </p:cTn>
                                        <p:tgtEl>
                                          <p:spTgt spid="44"/>
                                        </p:tgtEl>
                                        <p:attrNameLst>
                                          <p:attrName>style.visibility</p:attrName>
                                        </p:attrNameLst>
                                      </p:cBhvr>
                                      <p:to>
                                        <p:strVal val="hidden"/>
                                      </p:to>
                                    </p:set>
                                  </p:childTnLst>
                                </p:cTn>
                              </p:par>
                              <p:par>
                                <p:cTn id="585" presetID="8" presetClass="exit" presetSubtype="16" fill="hold" grpId="4" nodeType="withEffect">
                                  <p:stCondLst>
                                    <p:cond delay="0"/>
                                  </p:stCondLst>
                                  <p:childTnLst>
                                    <p:animEffect transition="out" filter="diamond(in)">
                                      <p:cBhvr>
                                        <p:cTn id="586" dur="3000"/>
                                        <p:tgtEl>
                                          <p:spTgt spid="45"/>
                                        </p:tgtEl>
                                      </p:cBhvr>
                                    </p:animEffect>
                                    <p:set>
                                      <p:cBhvr>
                                        <p:cTn id="587" dur="1" fill="hold">
                                          <p:stCondLst>
                                            <p:cond delay="2999"/>
                                          </p:stCondLst>
                                        </p:cTn>
                                        <p:tgtEl>
                                          <p:spTgt spid="45"/>
                                        </p:tgtEl>
                                        <p:attrNameLst>
                                          <p:attrName>style.visibility</p:attrName>
                                        </p:attrNameLst>
                                      </p:cBhvr>
                                      <p:to>
                                        <p:strVal val="hidden"/>
                                      </p:to>
                                    </p:set>
                                  </p:childTnLst>
                                </p:cTn>
                              </p:par>
                              <p:par>
                                <p:cTn id="588" presetID="8" presetClass="exit" presetSubtype="16" fill="hold" grpId="4" nodeType="withEffect">
                                  <p:stCondLst>
                                    <p:cond delay="0"/>
                                  </p:stCondLst>
                                  <p:childTnLst>
                                    <p:animEffect transition="out" filter="diamond(in)">
                                      <p:cBhvr>
                                        <p:cTn id="589" dur="3000"/>
                                        <p:tgtEl>
                                          <p:spTgt spid="46"/>
                                        </p:tgtEl>
                                      </p:cBhvr>
                                    </p:animEffect>
                                    <p:set>
                                      <p:cBhvr>
                                        <p:cTn id="590" dur="1" fill="hold">
                                          <p:stCondLst>
                                            <p:cond delay="2999"/>
                                          </p:stCondLst>
                                        </p:cTn>
                                        <p:tgtEl>
                                          <p:spTgt spid="46"/>
                                        </p:tgtEl>
                                        <p:attrNameLst>
                                          <p:attrName>style.visibility</p:attrName>
                                        </p:attrNameLst>
                                      </p:cBhvr>
                                      <p:to>
                                        <p:strVal val="hidden"/>
                                      </p:to>
                                    </p:set>
                                  </p:childTnLst>
                                </p:cTn>
                              </p:par>
                              <p:par>
                                <p:cTn id="591" presetID="8" presetClass="exit" presetSubtype="16" fill="hold" grpId="4" nodeType="withEffect">
                                  <p:stCondLst>
                                    <p:cond delay="0"/>
                                  </p:stCondLst>
                                  <p:childTnLst>
                                    <p:animEffect transition="out" filter="diamond(in)">
                                      <p:cBhvr>
                                        <p:cTn id="592" dur="3000"/>
                                        <p:tgtEl>
                                          <p:spTgt spid="47"/>
                                        </p:tgtEl>
                                      </p:cBhvr>
                                    </p:animEffect>
                                    <p:set>
                                      <p:cBhvr>
                                        <p:cTn id="593" dur="1" fill="hold">
                                          <p:stCondLst>
                                            <p:cond delay="2999"/>
                                          </p:stCondLst>
                                        </p:cTn>
                                        <p:tgtEl>
                                          <p:spTgt spid="47"/>
                                        </p:tgtEl>
                                        <p:attrNameLst>
                                          <p:attrName>style.visibility</p:attrName>
                                        </p:attrNameLst>
                                      </p:cBhvr>
                                      <p:to>
                                        <p:strVal val="hidden"/>
                                      </p:to>
                                    </p:set>
                                  </p:childTnLst>
                                </p:cTn>
                              </p:par>
                              <p:par>
                                <p:cTn id="594" presetID="8" presetClass="exit" presetSubtype="16" fill="hold" grpId="4" nodeType="withEffect">
                                  <p:stCondLst>
                                    <p:cond delay="0"/>
                                  </p:stCondLst>
                                  <p:childTnLst>
                                    <p:animEffect transition="out" filter="diamond(in)">
                                      <p:cBhvr>
                                        <p:cTn id="595" dur="3000"/>
                                        <p:tgtEl>
                                          <p:spTgt spid="48"/>
                                        </p:tgtEl>
                                      </p:cBhvr>
                                    </p:animEffect>
                                    <p:set>
                                      <p:cBhvr>
                                        <p:cTn id="596" dur="1" fill="hold">
                                          <p:stCondLst>
                                            <p:cond delay="2999"/>
                                          </p:stCondLst>
                                        </p:cTn>
                                        <p:tgtEl>
                                          <p:spTgt spid="48"/>
                                        </p:tgtEl>
                                        <p:attrNameLst>
                                          <p:attrName>style.visibility</p:attrName>
                                        </p:attrNameLst>
                                      </p:cBhvr>
                                      <p:to>
                                        <p:strVal val="hidden"/>
                                      </p:to>
                                    </p:set>
                                  </p:childTnLst>
                                </p:cTn>
                              </p:par>
                              <p:par>
                                <p:cTn id="597" presetID="8" presetClass="exit" presetSubtype="16" fill="hold" grpId="4" nodeType="withEffect">
                                  <p:stCondLst>
                                    <p:cond delay="0"/>
                                  </p:stCondLst>
                                  <p:childTnLst>
                                    <p:animEffect transition="out" filter="diamond(in)">
                                      <p:cBhvr>
                                        <p:cTn id="598" dur="3000"/>
                                        <p:tgtEl>
                                          <p:spTgt spid="49"/>
                                        </p:tgtEl>
                                      </p:cBhvr>
                                    </p:animEffect>
                                    <p:set>
                                      <p:cBhvr>
                                        <p:cTn id="599" dur="1" fill="hold">
                                          <p:stCondLst>
                                            <p:cond delay="2999"/>
                                          </p:stCondLst>
                                        </p:cTn>
                                        <p:tgtEl>
                                          <p:spTgt spid="49"/>
                                        </p:tgtEl>
                                        <p:attrNameLst>
                                          <p:attrName>style.visibility</p:attrName>
                                        </p:attrNameLst>
                                      </p:cBhvr>
                                      <p:to>
                                        <p:strVal val="hidden"/>
                                      </p:to>
                                    </p:set>
                                  </p:childTnLst>
                                </p:cTn>
                              </p:par>
                              <p:par>
                                <p:cTn id="600" presetID="8" presetClass="exit" presetSubtype="16" fill="hold" grpId="4" nodeType="withEffect">
                                  <p:stCondLst>
                                    <p:cond delay="0"/>
                                  </p:stCondLst>
                                  <p:childTnLst>
                                    <p:animEffect transition="out" filter="diamond(in)">
                                      <p:cBhvr>
                                        <p:cTn id="601" dur="3000"/>
                                        <p:tgtEl>
                                          <p:spTgt spid="50"/>
                                        </p:tgtEl>
                                      </p:cBhvr>
                                    </p:animEffect>
                                    <p:set>
                                      <p:cBhvr>
                                        <p:cTn id="602" dur="1" fill="hold">
                                          <p:stCondLst>
                                            <p:cond delay="2999"/>
                                          </p:stCondLst>
                                        </p:cTn>
                                        <p:tgtEl>
                                          <p:spTgt spid="50"/>
                                        </p:tgtEl>
                                        <p:attrNameLst>
                                          <p:attrName>style.visibility</p:attrName>
                                        </p:attrNameLst>
                                      </p:cBhvr>
                                      <p:to>
                                        <p:strVal val="hidden"/>
                                      </p:to>
                                    </p:set>
                                  </p:childTnLst>
                                </p:cTn>
                              </p:par>
                              <p:par>
                                <p:cTn id="603" presetID="8" presetClass="exit" presetSubtype="16" fill="hold" grpId="4" nodeType="withEffect">
                                  <p:stCondLst>
                                    <p:cond delay="0"/>
                                  </p:stCondLst>
                                  <p:childTnLst>
                                    <p:animEffect transition="out" filter="diamond(in)">
                                      <p:cBhvr>
                                        <p:cTn id="604" dur="3000"/>
                                        <p:tgtEl>
                                          <p:spTgt spid="51"/>
                                        </p:tgtEl>
                                      </p:cBhvr>
                                    </p:animEffect>
                                    <p:set>
                                      <p:cBhvr>
                                        <p:cTn id="605" dur="1" fill="hold">
                                          <p:stCondLst>
                                            <p:cond delay="2999"/>
                                          </p:stCondLst>
                                        </p:cTn>
                                        <p:tgtEl>
                                          <p:spTgt spid="51"/>
                                        </p:tgtEl>
                                        <p:attrNameLst>
                                          <p:attrName>style.visibility</p:attrName>
                                        </p:attrNameLst>
                                      </p:cBhvr>
                                      <p:to>
                                        <p:strVal val="hidden"/>
                                      </p:to>
                                    </p:set>
                                  </p:childTnLst>
                                </p:cTn>
                              </p:par>
                              <p:par>
                                <p:cTn id="606" presetID="8" presetClass="exit" presetSubtype="16" fill="hold" grpId="4" nodeType="withEffect">
                                  <p:stCondLst>
                                    <p:cond delay="0"/>
                                  </p:stCondLst>
                                  <p:childTnLst>
                                    <p:animEffect transition="out" filter="diamond(in)">
                                      <p:cBhvr>
                                        <p:cTn id="607" dur="3000"/>
                                        <p:tgtEl>
                                          <p:spTgt spid="52"/>
                                        </p:tgtEl>
                                      </p:cBhvr>
                                    </p:animEffect>
                                    <p:set>
                                      <p:cBhvr>
                                        <p:cTn id="608" dur="1" fill="hold">
                                          <p:stCondLst>
                                            <p:cond delay="2999"/>
                                          </p:stCondLst>
                                        </p:cTn>
                                        <p:tgtEl>
                                          <p:spTgt spid="52"/>
                                        </p:tgtEl>
                                        <p:attrNameLst>
                                          <p:attrName>style.visibility</p:attrName>
                                        </p:attrNameLst>
                                      </p:cBhvr>
                                      <p:to>
                                        <p:strVal val="hidden"/>
                                      </p:to>
                                    </p:set>
                                  </p:childTnLst>
                                </p:cTn>
                              </p:par>
                              <p:par>
                                <p:cTn id="609" presetID="8" presetClass="exit" presetSubtype="16" fill="hold" grpId="4" nodeType="withEffect">
                                  <p:stCondLst>
                                    <p:cond delay="0"/>
                                  </p:stCondLst>
                                  <p:childTnLst>
                                    <p:animEffect transition="out" filter="diamond(in)">
                                      <p:cBhvr>
                                        <p:cTn id="610" dur="3000"/>
                                        <p:tgtEl>
                                          <p:spTgt spid="53"/>
                                        </p:tgtEl>
                                      </p:cBhvr>
                                    </p:animEffect>
                                    <p:set>
                                      <p:cBhvr>
                                        <p:cTn id="611" dur="1" fill="hold">
                                          <p:stCondLst>
                                            <p:cond delay="2999"/>
                                          </p:stCondLst>
                                        </p:cTn>
                                        <p:tgtEl>
                                          <p:spTgt spid="53"/>
                                        </p:tgtEl>
                                        <p:attrNameLst>
                                          <p:attrName>style.visibility</p:attrName>
                                        </p:attrNameLst>
                                      </p:cBhvr>
                                      <p:to>
                                        <p:strVal val="hidden"/>
                                      </p:to>
                                    </p:set>
                                  </p:childTnLst>
                                </p:cTn>
                              </p:par>
                              <p:par>
                                <p:cTn id="612" presetID="8" presetClass="exit" presetSubtype="16" fill="hold" grpId="4" nodeType="withEffect">
                                  <p:stCondLst>
                                    <p:cond delay="0"/>
                                  </p:stCondLst>
                                  <p:childTnLst>
                                    <p:animEffect transition="out" filter="diamond(in)">
                                      <p:cBhvr>
                                        <p:cTn id="613" dur="3000"/>
                                        <p:tgtEl>
                                          <p:spTgt spid="54"/>
                                        </p:tgtEl>
                                      </p:cBhvr>
                                    </p:animEffect>
                                    <p:set>
                                      <p:cBhvr>
                                        <p:cTn id="614" dur="1" fill="hold">
                                          <p:stCondLst>
                                            <p:cond delay="2999"/>
                                          </p:stCondLst>
                                        </p:cTn>
                                        <p:tgtEl>
                                          <p:spTgt spid="54"/>
                                        </p:tgtEl>
                                        <p:attrNameLst>
                                          <p:attrName>style.visibility</p:attrName>
                                        </p:attrNameLst>
                                      </p:cBhvr>
                                      <p:to>
                                        <p:strVal val="hidden"/>
                                      </p:to>
                                    </p:set>
                                  </p:childTnLst>
                                </p:cTn>
                              </p:par>
                              <p:par>
                                <p:cTn id="615" presetID="8" presetClass="exit" presetSubtype="16" fill="hold" grpId="4" nodeType="withEffect">
                                  <p:stCondLst>
                                    <p:cond delay="0"/>
                                  </p:stCondLst>
                                  <p:childTnLst>
                                    <p:animEffect transition="out" filter="diamond(in)">
                                      <p:cBhvr>
                                        <p:cTn id="616" dur="3000"/>
                                        <p:tgtEl>
                                          <p:spTgt spid="55"/>
                                        </p:tgtEl>
                                      </p:cBhvr>
                                    </p:animEffect>
                                    <p:set>
                                      <p:cBhvr>
                                        <p:cTn id="617" dur="1" fill="hold">
                                          <p:stCondLst>
                                            <p:cond delay="2999"/>
                                          </p:stCondLst>
                                        </p:cTn>
                                        <p:tgtEl>
                                          <p:spTgt spid="55"/>
                                        </p:tgtEl>
                                        <p:attrNameLst>
                                          <p:attrName>style.visibility</p:attrName>
                                        </p:attrNameLst>
                                      </p:cBhvr>
                                      <p:to>
                                        <p:strVal val="hidden"/>
                                      </p:to>
                                    </p:set>
                                  </p:childTnLst>
                                </p:cTn>
                              </p:par>
                              <p:par>
                                <p:cTn id="618" presetID="8" presetClass="exit" presetSubtype="16" fill="hold" grpId="4" nodeType="withEffect">
                                  <p:stCondLst>
                                    <p:cond delay="0"/>
                                  </p:stCondLst>
                                  <p:childTnLst>
                                    <p:animEffect transition="out" filter="diamond(in)">
                                      <p:cBhvr>
                                        <p:cTn id="619" dur="3000"/>
                                        <p:tgtEl>
                                          <p:spTgt spid="56"/>
                                        </p:tgtEl>
                                      </p:cBhvr>
                                    </p:animEffect>
                                    <p:set>
                                      <p:cBhvr>
                                        <p:cTn id="620" dur="1" fill="hold">
                                          <p:stCondLst>
                                            <p:cond delay="2999"/>
                                          </p:stCondLst>
                                        </p:cTn>
                                        <p:tgtEl>
                                          <p:spTgt spid="56"/>
                                        </p:tgtEl>
                                        <p:attrNameLst>
                                          <p:attrName>style.visibility</p:attrName>
                                        </p:attrNameLst>
                                      </p:cBhvr>
                                      <p:to>
                                        <p:strVal val="hidden"/>
                                      </p:to>
                                    </p:set>
                                  </p:childTnLst>
                                </p:cTn>
                              </p:par>
                              <p:par>
                                <p:cTn id="621" presetID="8" presetClass="exit" presetSubtype="16" fill="hold" grpId="4" nodeType="withEffect">
                                  <p:stCondLst>
                                    <p:cond delay="0"/>
                                  </p:stCondLst>
                                  <p:childTnLst>
                                    <p:animEffect transition="out" filter="diamond(in)">
                                      <p:cBhvr>
                                        <p:cTn id="622" dur="3000"/>
                                        <p:tgtEl>
                                          <p:spTgt spid="57"/>
                                        </p:tgtEl>
                                      </p:cBhvr>
                                    </p:animEffect>
                                    <p:set>
                                      <p:cBhvr>
                                        <p:cTn id="623" dur="1" fill="hold">
                                          <p:stCondLst>
                                            <p:cond delay="2999"/>
                                          </p:stCondLst>
                                        </p:cTn>
                                        <p:tgtEl>
                                          <p:spTgt spid="57"/>
                                        </p:tgtEl>
                                        <p:attrNameLst>
                                          <p:attrName>style.visibility</p:attrName>
                                        </p:attrNameLst>
                                      </p:cBhvr>
                                      <p:to>
                                        <p:strVal val="hidden"/>
                                      </p:to>
                                    </p:set>
                                  </p:childTnLst>
                                </p:cTn>
                              </p:par>
                              <p:par>
                                <p:cTn id="624" presetID="8" presetClass="exit" presetSubtype="16" fill="hold" grpId="4" nodeType="withEffect">
                                  <p:stCondLst>
                                    <p:cond delay="0"/>
                                  </p:stCondLst>
                                  <p:childTnLst>
                                    <p:animEffect transition="out" filter="diamond(in)">
                                      <p:cBhvr>
                                        <p:cTn id="625" dur="3000"/>
                                        <p:tgtEl>
                                          <p:spTgt spid="58"/>
                                        </p:tgtEl>
                                      </p:cBhvr>
                                    </p:animEffect>
                                    <p:set>
                                      <p:cBhvr>
                                        <p:cTn id="626" dur="1" fill="hold">
                                          <p:stCondLst>
                                            <p:cond delay="2999"/>
                                          </p:stCondLst>
                                        </p:cTn>
                                        <p:tgtEl>
                                          <p:spTgt spid="58"/>
                                        </p:tgtEl>
                                        <p:attrNameLst>
                                          <p:attrName>style.visibility</p:attrName>
                                        </p:attrNameLst>
                                      </p:cBhvr>
                                      <p:to>
                                        <p:strVal val="hidden"/>
                                      </p:to>
                                    </p:set>
                                  </p:childTnLst>
                                </p:cTn>
                              </p:par>
                              <p:par>
                                <p:cTn id="627" presetID="8" presetClass="exit" presetSubtype="16" fill="hold" grpId="4" nodeType="withEffect">
                                  <p:stCondLst>
                                    <p:cond delay="0"/>
                                  </p:stCondLst>
                                  <p:childTnLst>
                                    <p:animEffect transition="out" filter="diamond(in)">
                                      <p:cBhvr>
                                        <p:cTn id="628" dur="3000"/>
                                        <p:tgtEl>
                                          <p:spTgt spid="59"/>
                                        </p:tgtEl>
                                      </p:cBhvr>
                                    </p:animEffect>
                                    <p:set>
                                      <p:cBhvr>
                                        <p:cTn id="629" dur="1" fill="hold">
                                          <p:stCondLst>
                                            <p:cond delay="2999"/>
                                          </p:stCondLst>
                                        </p:cTn>
                                        <p:tgtEl>
                                          <p:spTgt spid="59"/>
                                        </p:tgtEl>
                                        <p:attrNameLst>
                                          <p:attrName>style.visibility</p:attrName>
                                        </p:attrNameLst>
                                      </p:cBhvr>
                                      <p:to>
                                        <p:strVal val="hidden"/>
                                      </p:to>
                                    </p:set>
                                  </p:childTnLst>
                                </p:cTn>
                              </p:par>
                              <p:par>
                                <p:cTn id="630" presetID="8" presetClass="exit" presetSubtype="16" fill="hold" grpId="4" nodeType="withEffect">
                                  <p:stCondLst>
                                    <p:cond delay="0"/>
                                  </p:stCondLst>
                                  <p:childTnLst>
                                    <p:animEffect transition="out" filter="diamond(in)">
                                      <p:cBhvr>
                                        <p:cTn id="631" dur="3000"/>
                                        <p:tgtEl>
                                          <p:spTgt spid="60"/>
                                        </p:tgtEl>
                                      </p:cBhvr>
                                    </p:animEffect>
                                    <p:set>
                                      <p:cBhvr>
                                        <p:cTn id="632" dur="1" fill="hold">
                                          <p:stCondLst>
                                            <p:cond delay="2999"/>
                                          </p:stCondLst>
                                        </p:cTn>
                                        <p:tgtEl>
                                          <p:spTgt spid="60"/>
                                        </p:tgtEl>
                                        <p:attrNameLst>
                                          <p:attrName>style.visibility</p:attrName>
                                        </p:attrNameLst>
                                      </p:cBhvr>
                                      <p:to>
                                        <p:strVal val="hidden"/>
                                      </p:to>
                                    </p:set>
                                  </p:childTnLst>
                                </p:cTn>
                              </p:par>
                              <p:par>
                                <p:cTn id="633" presetID="8" presetClass="exit" presetSubtype="16" fill="hold" grpId="4" nodeType="withEffect">
                                  <p:stCondLst>
                                    <p:cond delay="0"/>
                                  </p:stCondLst>
                                  <p:childTnLst>
                                    <p:animEffect transition="out" filter="diamond(in)">
                                      <p:cBhvr>
                                        <p:cTn id="634" dur="3000"/>
                                        <p:tgtEl>
                                          <p:spTgt spid="61"/>
                                        </p:tgtEl>
                                      </p:cBhvr>
                                    </p:animEffect>
                                    <p:set>
                                      <p:cBhvr>
                                        <p:cTn id="635" dur="1" fill="hold">
                                          <p:stCondLst>
                                            <p:cond delay="2999"/>
                                          </p:stCondLst>
                                        </p:cTn>
                                        <p:tgtEl>
                                          <p:spTgt spid="61"/>
                                        </p:tgtEl>
                                        <p:attrNameLst>
                                          <p:attrName>style.visibility</p:attrName>
                                        </p:attrNameLst>
                                      </p:cBhvr>
                                      <p:to>
                                        <p:strVal val="hidden"/>
                                      </p:to>
                                    </p:set>
                                  </p:childTnLst>
                                </p:cTn>
                              </p:par>
                              <p:par>
                                <p:cTn id="636" presetID="8" presetClass="exit" presetSubtype="16" fill="hold" grpId="4" nodeType="withEffect">
                                  <p:stCondLst>
                                    <p:cond delay="0"/>
                                  </p:stCondLst>
                                  <p:childTnLst>
                                    <p:animEffect transition="out" filter="diamond(in)">
                                      <p:cBhvr>
                                        <p:cTn id="637" dur="3000"/>
                                        <p:tgtEl>
                                          <p:spTgt spid="62"/>
                                        </p:tgtEl>
                                      </p:cBhvr>
                                    </p:animEffect>
                                    <p:set>
                                      <p:cBhvr>
                                        <p:cTn id="638" dur="1" fill="hold">
                                          <p:stCondLst>
                                            <p:cond delay="2999"/>
                                          </p:stCondLst>
                                        </p:cTn>
                                        <p:tgtEl>
                                          <p:spTgt spid="62"/>
                                        </p:tgtEl>
                                        <p:attrNameLst>
                                          <p:attrName>style.visibility</p:attrName>
                                        </p:attrNameLst>
                                      </p:cBhvr>
                                      <p:to>
                                        <p:strVal val="hidden"/>
                                      </p:to>
                                    </p:set>
                                  </p:childTnLst>
                                </p:cTn>
                              </p:par>
                              <p:par>
                                <p:cTn id="639" presetID="23" presetClass="entr" presetSubtype="288" fill="hold" nodeType="withEffect">
                                  <p:stCondLst>
                                    <p:cond delay="0"/>
                                  </p:stCondLst>
                                  <p:childTnLst>
                                    <p:set>
                                      <p:cBhvr>
                                        <p:cTn id="640" dur="1" fill="hold">
                                          <p:stCondLst>
                                            <p:cond delay="0"/>
                                          </p:stCondLst>
                                        </p:cTn>
                                        <p:tgtEl>
                                          <p:spTgt spid="3"/>
                                        </p:tgtEl>
                                        <p:attrNameLst>
                                          <p:attrName>style.visibility</p:attrName>
                                        </p:attrNameLst>
                                      </p:cBhvr>
                                      <p:to>
                                        <p:strVal val="visible"/>
                                      </p:to>
                                    </p:set>
                                    <p:anim calcmode="lin" valueType="num">
                                      <p:cBhvr>
                                        <p:cTn id="641" dur="3000" fill="hold"/>
                                        <p:tgtEl>
                                          <p:spTgt spid="3"/>
                                        </p:tgtEl>
                                        <p:attrNameLst>
                                          <p:attrName>ppt_w</p:attrName>
                                        </p:attrNameLst>
                                      </p:cBhvr>
                                      <p:tavLst>
                                        <p:tav tm="0">
                                          <p:val>
                                            <p:strVal val="4/3*#ppt_w"/>
                                          </p:val>
                                        </p:tav>
                                        <p:tav tm="100000">
                                          <p:val>
                                            <p:strVal val="#ppt_w"/>
                                          </p:val>
                                        </p:tav>
                                      </p:tavLst>
                                    </p:anim>
                                    <p:anim calcmode="lin" valueType="num">
                                      <p:cBhvr>
                                        <p:cTn id="642" dur="3000" fill="hold"/>
                                        <p:tgtEl>
                                          <p:spTgt spid="3"/>
                                        </p:tgtEl>
                                        <p:attrNameLst>
                                          <p:attrName>ppt_h</p:attrName>
                                        </p:attrNameLst>
                                      </p:cBhvr>
                                      <p:tavLst>
                                        <p:tav tm="0">
                                          <p:val>
                                            <p:strVal val="4/3*#ppt_h"/>
                                          </p:val>
                                        </p:tav>
                                        <p:tav tm="100000">
                                          <p:val>
                                            <p:strVal val="#ppt_h"/>
                                          </p:val>
                                        </p:tav>
                                      </p:tavLst>
                                    </p:anim>
                                  </p:childTnLst>
                                </p:cTn>
                              </p:par>
                              <p:par>
                                <p:cTn id="643" presetID="16" presetClass="entr" presetSubtype="42" fill="hold" nodeType="withEffect">
                                  <p:stCondLst>
                                    <p:cond delay="0"/>
                                  </p:stCondLst>
                                  <p:childTnLst>
                                    <p:set>
                                      <p:cBhvr>
                                        <p:cTn id="644" dur="1" fill="hold">
                                          <p:stCondLst>
                                            <p:cond delay="0"/>
                                          </p:stCondLst>
                                        </p:cTn>
                                        <p:tgtEl>
                                          <p:spTgt spid="3"/>
                                        </p:tgtEl>
                                        <p:attrNameLst>
                                          <p:attrName>style.visibility</p:attrName>
                                        </p:attrNameLst>
                                      </p:cBhvr>
                                      <p:to>
                                        <p:strVal val="visible"/>
                                      </p:to>
                                    </p:set>
                                    <p:animEffect transition="in" filter="barn(outHorizontal)">
                                      <p:cBhvr>
                                        <p:cTn id="645"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3" animBg="1"/>
      <p:bldP spid="4" grpId="4" animBg="1"/>
      <p:bldP spid="5" grpId="0" animBg="1"/>
      <p:bldP spid="5" grpId="1" animBg="1"/>
      <p:bldP spid="5" grpId="3" animBg="1"/>
      <p:bldP spid="5" grpId="4" animBg="1"/>
      <p:bldP spid="6" grpId="0" animBg="1"/>
      <p:bldP spid="6" grpId="1" animBg="1"/>
      <p:bldP spid="6" grpId="3" animBg="1"/>
      <p:bldP spid="6" grpId="4" animBg="1"/>
      <p:bldP spid="7" grpId="0" animBg="1"/>
      <p:bldP spid="7" grpId="1" animBg="1"/>
      <p:bldP spid="7" grpId="3" animBg="1"/>
      <p:bldP spid="7" grpId="4" animBg="1"/>
      <p:bldP spid="8" grpId="0" animBg="1"/>
      <p:bldP spid="8" grpId="1" animBg="1"/>
      <p:bldP spid="8" grpId="3" animBg="1"/>
      <p:bldP spid="8" grpId="4" animBg="1"/>
      <p:bldP spid="9" grpId="0" animBg="1"/>
      <p:bldP spid="9" grpId="1" animBg="1"/>
      <p:bldP spid="9" grpId="3" animBg="1"/>
      <p:bldP spid="9" grpId="4" animBg="1"/>
      <p:bldP spid="10" grpId="0" animBg="1"/>
      <p:bldP spid="10" grpId="1" animBg="1"/>
      <p:bldP spid="10" grpId="3" animBg="1"/>
      <p:bldP spid="10" grpId="4" animBg="1"/>
      <p:bldP spid="28" grpId="0" animBg="1"/>
      <p:bldP spid="28" grpId="1" animBg="1"/>
      <p:bldP spid="28" grpId="3" animBg="1"/>
      <p:bldP spid="28" grpId="4" animBg="1"/>
      <p:bldP spid="29" grpId="0" animBg="1"/>
      <p:bldP spid="29" grpId="1" animBg="1"/>
      <p:bldP spid="29" grpId="3" animBg="1"/>
      <p:bldP spid="29" grpId="4" animBg="1"/>
      <p:bldP spid="30" grpId="0" animBg="1"/>
      <p:bldP spid="30" grpId="1" animBg="1"/>
      <p:bldP spid="30" grpId="3" animBg="1"/>
      <p:bldP spid="30" grpId="4" animBg="1"/>
      <p:bldP spid="31" grpId="0" animBg="1"/>
      <p:bldP spid="31" grpId="1" animBg="1"/>
      <p:bldP spid="31" grpId="3" animBg="1"/>
      <p:bldP spid="31" grpId="4" animBg="1"/>
      <p:bldP spid="32" grpId="0" animBg="1"/>
      <p:bldP spid="32" grpId="1" animBg="1"/>
      <p:bldP spid="32" grpId="3" animBg="1"/>
      <p:bldP spid="32" grpId="4" animBg="1"/>
      <p:bldP spid="33" grpId="0" animBg="1"/>
      <p:bldP spid="33" grpId="1" animBg="1"/>
      <p:bldP spid="33" grpId="3" animBg="1"/>
      <p:bldP spid="33" grpId="4" animBg="1"/>
      <p:bldP spid="34" grpId="0" animBg="1"/>
      <p:bldP spid="34" grpId="1" animBg="1"/>
      <p:bldP spid="34" grpId="3" animBg="1"/>
      <p:bldP spid="34" grpId="4" animBg="1"/>
      <p:bldP spid="35" grpId="0" animBg="1"/>
      <p:bldP spid="35" grpId="1" animBg="1"/>
      <p:bldP spid="35" grpId="3" animBg="1"/>
      <p:bldP spid="35" grpId="4" animBg="1"/>
      <p:bldP spid="36" grpId="0" animBg="1"/>
      <p:bldP spid="36" grpId="1" animBg="1"/>
      <p:bldP spid="36" grpId="3" animBg="1"/>
      <p:bldP spid="36" grpId="4" animBg="1"/>
      <p:bldP spid="37" grpId="0" animBg="1"/>
      <p:bldP spid="37" grpId="1" animBg="1"/>
      <p:bldP spid="37" grpId="3" animBg="1"/>
      <p:bldP spid="37" grpId="4" animBg="1"/>
      <p:bldP spid="38" grpId="0" animBg="1"/>
      <p:bldP spid="38" grpId="1" animBg="1"/>
      <p:bldP spid="38" grpId="3" animBg="1"/>
      <p:bldP spid="38" grpId="4" animBg="1"/>
      <p:bldP spid="39" grpId="0" animBg="1"/>
      <p:bldP spid="39" grpId="1" animBg="1"/>
      <p:bldP spid="39" grpId="3" animBg="1"/>
      <p:bldP spid="39" grpId="4" animBg="1"/>
      <p:bldP spid="40" grpId="0" animBg="1"/>
      <p:bldP spid="40" grpId="1" animBg="1"/>
      <p:bldP spid="40" grpId="3" animBg="1"/>
      <p:bldP spid="40" grpId="4" animBg="1"/>
      <p:bldP spid="41" grpId="0" animBg="1"/>
      <p:bldP spid="41" grpId="1" animBg="1"/>
      <p:bldP spid="41" grpId="3" animBg="1"/>
      <p:bldP spid="41" grpId="4" animBg="1"/>
      <p:bldP spid="42" grpId="0" animBg="1"/>
      <p:bldP spid="42" grpId="1" animBg="1"/>
      <p:bldP spid="42" grpId="3" animBg="1"/>
      <p:bldP spid="42" grpId="4" animBg="1"/>
      <p:bldP spid="43" grpId="0" animBg="1"/>
      <p:bldP spid="43" grpId="1" animBg="1"/>
      <p:bldP spid="43" grpId="3" animBg="1"/>
      <p:bldP spid="43" grpId="4" animBg="1"/>
      <p:bldP spid="44" grpId="0" animBg="1"/>
      <p:bldP spid="44" grpId="1" animBg="1"/>
      <p:bldP spid="44" grpId="3" animBg="1"/>
      <p:bldP spid="44" grpId="4" animBg="1"/>
      <p:bldP spid="45" grpId="0" animBg="1"/>
      <p:bldP spid="45" grpId="1" animBg="1"/>
      <p:bldP spid="45" grpId="3" animBg="1"/>
      <p:bldP spid="45" grpId="4" animBg="1"/>
      <p:bldP spid="46" grpId="0" animBg="1"/>
      <p:bldP spid="46" grpId="1" animBg="1"/>
      <p:bldP spid="46" grpId="3" animBg="1"/>
      <p:bldP spid="46" grpId="4" animBg="1"/>
      <p:bldP spid="47" grpId="0" animBg="1"/>
      <p:bldP spid="47" grpId="1" animBg="1"/>
      <p:bldP spid="47" grpId="3" animBg="1"/>
      <p:bldP spid="47" grpId="4" animBg="1"/>
      <p:bldP spid="48" grpId="0" animBg="1"/>
      <p:bldP spid="48" grpId="1" animBg="1"/>
      <p:bldP spid="48" grpId="3" animBg="1"/>
      <p:bldP spid="48" grpId="4" animBg="1"/>
      <p:bldP spid="49" grpId="0" animBg="1"/>
      <p:bldP spid="49" grpId="1" animBg="1"/>
      <p:bldP spid="49" grpId="3" animBg="1"/>
      <p:bldP spid="49" grpId="4" animBg="1"/>
      <p:bldP spid="50" grpId="0" animBg="1"/>
      <p:bldP spid="50" grpId="1" animBg="1"/>
      <p:bldP spid="50" grpId="3" animBg="1"/>
      <p:bldP spid="50" grpId="4" animBg="1"/>
      <p:bldP spid="51" grpId="0" animBg="1"/>
      <p:bldP spid="51" grpId="1" animBg="1"/>
      <p:bldP spid="51" grpId="3" animBg="1"/>
      <p:bldP spid="51" grpId="4" animBg="1"/>
      <p:bldP spid="52" grpId="0" animBg="1"/>
      <p:bldP spid="52" grpId="1" animBg="1"/>
      <p:bldP spid="52" grpId="3" animBg="1"/>
      <p:bldP spid="52" grpId="4" animBg="1"/>
      <p:bldP spid="53" grpId="0" animBg="1"/>
      <p:bldP spid="53" grpId="1" animBg="1"/>
      <p:bldP spid="53" grpId="3" animBg="1"/>
      <p:bldP spid="53" grpId="4" animBg="1"/>
      <p:bldP spid="54" grpId="0" animBg="1"/>
      <p:bldP spid="54" grpId="1" animBg="1"/>
      <p:bldP spid="54" grpId="3" animBg="1"/>
      <p:bldP spid="54" grpId="4" animBg="1"/>
      <p:bldP spid="55" grpId="0" animBg="1"/>
      <p:bldP spid="55" grpId="1" animBg="1"/>
      <p:bldP spid="55" grpId="3" animBg="1"/>
      <p:bldP spid="55" grpId="4" animBg="1"/>
      <p:bldP spid="56" grpId="0" animBg="1"/>
      <p:bldP spid="56" grpId="1" animBg="1"/>
      <p:bldP spid="56" grpId="3" animBg="1"/>
      <p:bldP spid="56" grpId="4" animBg="1"/>
      <p:bldP spid="57" grpId="0" animBg="1"/>
      <p:bldP spid="57" grpId="1" animBg="1"/>
      <p:bldP spid="57" grpId="3" animBg="1"/>
      <p:bldP spid="57" grpId="4" animBg="1"/>
      <p:bldP spid="58" grpId="0" animBg="1"/>
      <p:bldP spid="58" grpId="1" animBg="1"/>
      <p:bldP spid="58" grpId="3" animBg="1"/>
      <p:bldP spid="58" grpId="4" animBg="1"/>
      <p:bldP spid="59" grpId="0" animBg="1"/>
      <p:bldP spid="59" grpId="1" animBg="1"/>
      <p:bldP spid="59" grpId="3" animBg="1"/>
      <p:bldP spid="59" grpId="4" animBg="1"/>
      <p:bldP spid="60" grpId="0" animBg="1"/>
      <p:bldP spid="60" grpId="1" animBg="1"/>
      <p:bldP spid="60" grpId="3" animBg="1"/>
      <p:bldP spid="60" grpId="4" animBg="1"/>
      <p:bldP spid="61" grpId="0" animBg="1"/>
      <p:bldP spid="61" grpId="1" animBg="1"/>
      <p:bldP spid="61" grpId="3" animBg="1"/>
      <p:bldP spid="61" grpId="4" animBg="1"/>
      <p:bldP spid="62" grpId="0" animBg="1"/>
      <p:bldP spid="62" grpId="1" animBg="1"/>
      <p:bldP spid="62" grpId="3" animBg="1"/>
      <p:bldP spid="62" grpId="4" animBg="1"/>
      <p:bldP spid="6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bg1"/>
              </a:gs>
              <a:gs pos="50000">
                <a:srgbClr val="C49F00">
                  <a:shade val="67500"/>
                  <a:satMod val="115000"/>
                </a:srgbClr>
              </a:gs>
              <a:gs pos="100000">
                <a:srgbClr val="C49F00">
                  <a:shade val="100000"/>
                  <a:satMod val="115000"/>
                </a:srgbClr>
              </a:gs>
            </a:gsLst>
            <a:lin ang="5400000" scaled="1"/>
            <a:tileRect/>
          </a:gradFill>
        </p:spPr>
        <p:txBody>
          <a:bodyPr/>
          <a:lstStyle/>
          <a:p>
            <a:endParaRPr lang="es-ES" dirty="0"/>
          </a:p>
        </p:txBody>
      </p:sp>
      <p:pic>
        <p:nvPicPr>
          <p:cNvPr id="3" name="2 Imagen" descr="0(10).jpg"/>
          <p:cNvPicPr>
            <a:picLocks noChangeAspect="1"/>
          </p:cNvPicPr>
          <p:nvPr/>
        </p:nvPicPr>
        <p:blipFill>
          <a:blip r:embed="rId2">
            <a:lum contrast="10000"/>
          </a:blip>
          <a:stretch>
            <a:fillRect/>
          </a:stretch>
        </p:blipFill>
        <p:spPr>
          <a:xfrm>
            <a:off x="-35719" y="0"/>
            <a:ext cx="9179719" cy="6858000"/>
          </a:xfrm>
          <a:prstGeom prst="rect">
            <a:avLst/>
          </a:prstGeom>
        </p:spPr>
      </p:pic>
      <p:sp>
        <p:nvSpPr>
          <p:cNvPr id="4" name="3 Anillo"/>
          <p:cNvSpPr/>
          <p:nvPr/>
        </p:nvSpPr>
        <p:spPr>
          <a:xfrm>
            <a:off x="-142844"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71438"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57222"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571504"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857288"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071570"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357354"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571636"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1857388"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071670"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357454"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571736"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857520"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071802"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3357586"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571868"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3786278"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4000560"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4286344"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a:off x="4500626"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a:off x="4786410"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a:off x="5000692"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a:off x="5286476"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a:off x="5500758"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a:off x="5786510"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nillo"/>
          <p:cNvSpPr/>
          <p:nvPr/>
        </p:nvSpPr>
        <p:spPr>
          <a:xfrm>
            <a:off x="6000792"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nillo"/>
          <p:cNvSpPr/>
          <p:nvPr/>
        </p:nvSpPr>
        <p:spPr>
          <a:xfrm>
            <a:off x="6286576"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nillo"/>
          <p:cNvSpPr/>
          <p:nvPr/>
        </p:nvSpPr>
        <p:spPr>
          <a:xfrm>
            <a:off x="6500858"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Anillo"/>
          <p:cNvSpPr/>
          <p:nvPr/>
        </p:nvSpPr>
        <p:spPr>
          <a:xfrm>
            <a:off x="6786642"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Anillo"/>
          <p:cNvSpPr/>
          <p:nvPr/>
        </p:nvSpPr>
        <p:spPr>
          <a:xfrm>
            <a:off x="7000924"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Anillo"/>
          <p:cNvSpPr/>
          <p:nvPr/>
        </p:nvSpPr>
        <p:spPr>
          <a:xfrm>
            <a:off x="7286708"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Anillo"/>
          <p:cNvSpPr/>
          <p:nvPr/>
        </p:nvSpPr>
        <p:spPr>
          <a:xfrm>
            <a:off x="7500990"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6" name="55 Anillo"/>
          <p:cNvSpPr/>
          <p:nvPr/>
        </p:nvSpPr>
        <p:spPr>
          <a:xfrm>
            <a:off x="7715304"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7" name="56 Anillo"/>
          <p:cNvSpPr/>
          <p:nvPr/>
        </p:nvSpPr>
        <p:spPr>
          <a:xfrm>
            <a:off x="7929586" y="1214422"/>
            <a:ext cx="1214414" cy="2786058"/>
          </a:xfrm>
          <a:prstGeom prst="donut">
            <a:avLst>
              <a:gd name="adj" fmla="val 7703"/>
            </a:avLst>
          </a:prstGeom>
          <a:gradFill flip="none" rotWithShape="1">
            <a:gsLst>
              <a:gs pos="0">
                <a:schemeClr val="bg1"/>
              </a:gs>
              <a:gs pos="50000">
                <a:srgbClr val="FFFF00">
                  <a:shade val="67500"/>
                  <a:satMod val="115000"/>
                </a:srgbClr>
              </a:gs>
              <a:gs pos="100000">
                <a:srgbClr val="FFFF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2" name="51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2"/>
                                        </p:tgtEl>
                                        <p:attrNameLst>
                                          <p:attrName>style.opacity</p:attrName>
                                        </p:attrNameLst>
                                      </p:cBhvr>
                                      <p:to>
                                        <p:strVal val="0"/>
                                      </p:to>
                                    </p:set>
                                    <p:animEffect filter="image" prLst="opacity: 0">
                                      <p:cBhvr rctx="IE">
                                        <p:cTn id="7" dur="indefinite"/>
                                        <p:tgtEl>
                                          <p:spTgt spid="5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0-#ppt_w/2"/>
                                          </p:val>
                                        </p:tav>
                                        <p:tav tm="100000">
                                          <p:val>
                                            <p:strVal val="#ppt_x"/>
                                          </p:val>
                                        </p:tav>
                                      </p:tavLst>
                                    </p:anim>
                                    <p:anim calcmode="lin" valueType="num">
                                      <p:cBhvr additive="base">
                                        <p:cTn id="11" dur="2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0-#ppt_w/2"/>
                                          </p:val>
                                        </p:tav>
                                        <p:tav tm="100000">
                                          <p:val>
                                            <p:strVal val="#ppt_x"/>
                                          </p:val>
                                        </p:tav>
                                      </p:tavLst>
                                    </p:anim>
                                    <p:anim calcmode="lin" valueType="num">
                                      <p:cBhvr additive="base">
                                        <p:cTn id="19" dur="2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2000" fill="hold"/>
                                        <p:tgtEl>
                                          <p:spTgt spid="7"/>
                                        </p:tgtEl>
                                        <p:attrNameLst>
                                          <p:attrName>ppt_x</p:attrName>
                                        </p:attrNameLst>
                                      </p:cBhvr>
                                      <p:tavLst>
                                        <p:tav tm="0">
                                          <p:val>
                                            <p:strVal val="0-#ppt_w/2"/>
                                          </p:val>
                                        </p:tav>
                                        <p:tav tm="100000">
                                          <p:val>
                                            <p:strVal val="#ppt_x"/>
                                          </p:val>
                                        </p:tav>
                                      </p:tavLst>
                                    </p:anim>
                                    <p:anim calcmode="lin" valueType="num">
                                      <p:cBhvr additive="base">
                                        <p:cTn id="23" dur="2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0-#ppt_w/2"/>
                                          </p:val>
                                        </p:tav>
                                        <p:tav tm="100000">
                                          <p:val>
                                            <p:strVal val="#ppt_x"/>
                                          </p:val>
                                        </p:tav>
                                      </p:tavLst>
                                    </p:anim>
                                    <p:anim calcmode="lin" valueType="num">
                                      <p:cBhvr additive="base">
                                        <p:cTn id="27" dur="2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2000" fill="hold"/>
                                        <p:tgtEl>
                                          <p:spTgt spid="9"/>
                                        </p:tgtEl>
                                        <p:attrNameLst>
                                          <p:attrName>ppt_x</p:attrName>
                                        </p:attrNameLst>
                                      </p:cBhvr>
                                      <p:tavLst>
                                        <p:tav tm="0">
                                          <p:val>
                                            <p:strVal val="0-#ppt_w/2"/>
                                          </p:val>
                                        </p:tav>
                                        <p:tav tm="100000">
                                          <p:val>
                                            <p:strVal val="#ppt_x"/>
                                          </p:val>
                                        </p:tav>
                                      </p:tavLst>
                                    </p:anim>
                                    <p:anim calcmode="lin" valueType="num">
                                      <p:cBhvr additive="base">
                                        <p:cTn id="31" dur="2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2000" fill="hold"/>
                                        <p:tgtEl>
                                          <p:spTgt spid="10"/>
                                        </p:tgtEl>
                                        <p:attrNameLst>
                                          <p:attrName>ppt_x</p:attrName>
                                        </p:attrNameLst>
                                      </p:cBhvr>
                                      <p:tavLst>
                                        <p:tav tm="0">
                                          <p:val>
                                            <p:strVal val="0-#ppt_w/2"/>
                                          </p:val>
                                        </p:tav>
                                        <p:tav tm="100000">
                                          <p:val>
                                            <p:strVal val="#ppt_x"/>
                                          </p:val>
                                        </p:tav>
                                      </p:tavLst>
                                    </p:anim>
                                    <p:anim calcmode="lin" valueType="num">
                                      <p:cBhvr additive="base">
                                        <p:cTn id="35" dur="2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2000" fill="hold"/>
                                        <p:tgtEl>
                                          <p:spTgt spid="11"/>
                                        </p:tgtEl>
                                        <p:attrNameLst>
                                          <p:attrName>ppt_x</p:attrName>
                                        </p:attrNameLst>
                                      </p:cBhvr>
                                      <p:tavLst>
                                        <p:tav tm="0">
                                          <p:val>
                                            <p:strVal val="0-#ppt_w/2"/>
                                          </p:val>
                                        </p:tav>
                                        <p:tav tm="100000">
                                          <p:val>
                                            <p:strVal val="#ppt_x"/>
                                          </p:val>
                                        </p:tav>
                                      </p:tavLst>
                                    </p:anim>
                                    <p:anim calcmode="lin" valueType="num">
                                      <p:cBhvr additive="base">
                                        <p:cTn id="39" dur="2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2000" fill="hold"/>
                                        <p:tgtEl>
                                          <p:spTgt spid="12"/>
                                        </p:tgtEl>
                                        <p:attrNameLst>
                                          <p:attrName>ppt_x</p:attrName>
                                        </p:attrNameLst>
                                      </p:cBhvr>
                                      <p:tavLst>
                                        <p:tav tm="0">
                                          <p:val>
                                            <p:strVal val="0-#ppt_w/2"/>
                                          </p:val>
                                        </p:tav>
                                        <p:tav tm="100000">
                                          <p:val>
                                            <p:strVal val="#ppt_x"/>
                                          </p:val>
                                        </p:tav>
                                      </p:tavLst>
                                    </p:anim>
                                    <p:anim calcmode="lin" valueType="num">
                                      <p:cBhvr additive="base">
                                        <p:cTn id="43" dur="2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000" fill="hold"/>
                                        <p:tgtEl>
                                          <p:spTgt spid="13"/>
                                        </p:tgtEl>
                                        <p:attrNameLst>
                                          <p:attrName>ppt_x</p:attrName>
                                        </p:attrNameLst>
                                      </p:cBhvr>
                                      <p:tavLst>
                                        <p:tav tm="0">
                                          <p:val>
                                            <p:strVal val="0-#ppt_w/2"/>
                                          </p:val>
                                        </p:tav>
                                        <p:tav tm="100000">
                                          <p:val>
                                            <p:strVal val="#ppt_x"/>
                                          </p:val>
                                        </p:tav>
                                      </p:tavLst>
                                    </p:anim>
                                    <p:anim calcmode="lin" valueType="num">
                                      <p:cBhvr additive="base">
                                        <p:cTn id="47" dur="2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2000" fill="hold"/>
                                        <p:tgtEl>
                                          <p:spTgt spid="14"/>
                                        </p:tgtEl>
                                        <p:attrNameLst>
                                          <p:attrName>ppt_x</p:attrName>
                                        </p:attrNameLst>
                                      </p:cBhvr>
                                      <p:tavLst>
                                        <p:tav tm="0">
                                          <p:val>
                                            <p:strVal val="0-#ppt_w/2"/>
                                          </p:val>
                                        </p:tav>
                                        <p:tav tm="100000">
                                          <p:val>
                                            <p:strVal val="#ppt_x"/>
                                          </p:val>
                                        </p:tav>
                                      </p:tavLst>
                                    </p:anim>
                                    <p:anim calcmode="lin" valueType="num">
                                      <p:cBhvr additive="base">
                                        <p:cTn id="51" dur="2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2000" fill="hold"/>
                                        <p:tgtEl>
                                          <p:spTgt spid="15"/>
                                        </p:tgtEl>
                                        <p:attrNameLst>
                                          <p:attrName>ppt_x</p:attrName>
                                        </p:attrNameLst>
                                      </p:cBhvr>
                                      <p:tavLst>
                                        <p:tav tm="0">
                                          <p:val>
                                            <p:strVal val="0-#ppt_w/2"/>
                                          </p:val>
                                        </p:tav>
                                        <p:tav tm="100000">
                                          <p:val>
                                            <p:strVal val="#ppt_x"/>
                                          </p:val>
                                        </p:tav>
                                      </p:tavLst>
                                    </p:anim>
                                    <p:anim calcmode="lin" valueType="num">
                                      <p:cBhvr additive="base">
                                        <p:cTn id="55" dur="2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2000" fill="hold"/>
                                        <p:tgtEl>
                                          <p:spTgt spid="16"/>
                                        </p:tgtEl>
                                        <p:attrNameLst>
                                          <p:attrName>ppt_x</p:attrName>
                                        </p:attrNameLst>
                                      </p:cBhvr>
                                      <p:tavLst>
                                        <p:tav tm="0">
                                          <p:val>
                                            <p:strVal val="0-#ppt_w/2"/>
                                          </p:val>
                                        </p:tav>
                                        <p:tav tm="100000">
                                          <p:val>
                                            <p:strVal val="#ppt_x"/>
                                          </p:val>
                                        </p:tav>
                                      </p:tavLst>
                                    </p:anim>
                                    <p:anim calcmode="lin" valueType="num">
                                      <p:cBhvr additive="base">
                                        <p:cTn id="59" dur="2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2000" fill="hold"/>
                                        <p:tgtEl>
                                          <p:spTgt spid="17"/>
                                        </p:tgtEl>
                                        <p:attrNameLst>
                                          <p:attrName>ppt_x</p:attrName>
                                        </p:attrNameLst>
                                      </p:cBhvr>
                                      <p:tavLst>
                                        <p:tav tm="0">
                                          <p:val>
                                            <p:strVal val="0-#ppt_w/2"/>
                                          </p:val>
                                        </p:tav>
                                        <p:tav tm="100000">
                                          <p:val>
                                            <p:strVal val="#ppt_x"/>
                                          </p:val>
                                        </p:tav>
                                      </p:tavLst>
                                    </p:anim>
                                    <p:anim calcmode="lin" valueType="num">
                                      <p:cBhvr additive="base">
                                        <p:cTn id="63" dur="2000" fill="hold"/>
                                        <p:tgtEl>
                                          <p:spTgt spid="17"/>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2000" fill="hold"/>
                                        <p:tgtEl>
                                          <p:spTgt spid="18"/>
                                        </p:tgtEl>
                                        <p:attrNameLst>
                                          <p:attrName>ppt_x</p:attrName>
                                        </p:attrNameLst>
                                      </p:cBhvr>
                                      <p:tavLst>
                                        <p:tav tm="0">
                                          <p:val>
                                            <p:strVal val="0-#ppt_w/2"/>
                                          </p:val>
                                        </p:tav>
                                        <p:tav tm="100000">
                                          <p:val>
                                            <p:strVal val="#ppt_x"/>
                                          </p:val>
                                        </p:tav>
                                      </p:tavLst>
                                    </p:anim>
                                    <p:anim calcmode="lin" valueType="num">
                                      <p:cBhvr additive="base">
                                        <p:cTn id="67" dur="2000" fill="hold"/>
                                        <p:tgtEl>
                                          <p:spTgt spid="18"/>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2000" fill="hold"/>
                                        <p:tgtEl>
                                          <p:spTgt spid="19"/>
                                        </p:tgtEl>
                                        <p:attrNameLst>
                                          <p:attrName>ppt_x</p:attrName>
                                        </p:attrNameLst>
                                      </p:cBhvr>
                                      <p:tavLst>
                                        <p:tav tm="0">
                                          <p:val>
                                            <p:strVal val="0-#ppt_w/2"/>
                                          </p:val>
                                        </p:tav>
                                        <p:tav tm="100000">
                                          <p:val>
                                            <p:strVal val="#ppt_x"/>
                                          </p:val>
                                        </p:tav>
                                      </p:tavLst>
                                    </p:anim>
                                    <p:anim calcmode="lin" valueType="num">
                                      <p:cBhvr additive="base">
                                        <p:cTn id="71" dur="2000" fill="hold"/>
                                        <p:tgtEl>
                                          <p:spTgt spid="19"/>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36"/>
                                        </p:tgtEl>
                                        <p:attrNameLst>
                                          <p:attrName>style.visibility</p:attrName>
                                        </p:attrNameLst>
                                      </p:cBhvr>
                                      <p:to>
                                        <p:strVal val="visible"/>
                                      </p:to>
                                    </p:set>
                                    <p:anim calcmode="lin" valueType="num">
                                      <p:cBhvr additive="base">
                                        <p:cTn id="74" dur="2000" fill="hold"/>
                                        <p:tgtEl>
                                          <p:spTgt spid="36"/>
                                        </p:tgtEl>
                                        <p:attrNameLst>
                                          <p:attrName>ppt_x</p:attrName>
                                        </p:attrNameLst>
                                      </p:cBhvr>
                                      <p:tavLst>
                                        <p:tav tm="0">
                                          <p:val>
                                            <p:strVal val="0-#ppt_w/2"/>
                                          </p:val>
                                        </p:tav>
                                        <p:tav tm="100000">
                                          <p:val>
                                            <p:strVal val="#ppt_x"/>
                                          </p:val>
                                        </p:tav>
                                      </p:tavLst>
                                    </p:anim>
                                    <p:anim calcmode="lin" valueType="num">
                                      <p:cBhvr additive="base">
                                        <p:cTn id="75" dur="2000" fill="hold"/>
                                        <p:tgtEl>
                                          <p:spTgt spid="36"/>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37"/>
                                        </p:tgtEl>
                                        <p:attrNameLst>
                                          <p:attrName>style.visibility</p:attrName>
                                        </p:attrNameLst>
                                      </p:cBhvr>
                                      <p:to>
                                        <p:strVal val="visible"/>
                                      </p:to>
                                    </p:set>
                                    <p:anim calcmode="lin" valueType="num">
                                      <p:cBhvr additive="base">
                                        <p:cTn id="78" dur="2000" fill="hold"/>
                                        <p:tgtEl>
                                          <p:spTgt spid="37"/>
                                        </p:tgtEl>
                                        <p:attrNameLst>
                                          <p:attrName>ppt_x</p:attrName>
                                        </p:attrNameLst>
                                      </p:cBhvr>
                                      <p:tavLst>
                                        <p:tav tm="0">
                                          <p:val>
                                            <p:strVal val="0-#ppt_w/2"/>
                                          </p:val>
                                        </p:tav>
                                        <p:tav tm="100000">
                                          <p:val>
                                            <p:strVal val="#ppt_x"/>
                                          </p:val>
                                        </p:tav>
                                      </p:tavLst>
                                    </p:anim>
                                    <p:anim calcmode="lin" valueType="num">
                                      <p:cBhvr additive="base">
                                        <p:cTn id="79" dur="2000" fill="hold"/>
                                        <p:tgtEl>
                                          <p:spTgt spid="37"/>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38"/>
                                        </p:tgtEl>
                                        <p:attrNameLst>
                                          <p:attrName>style.visibility</p:attrName>
                                        </p:attrNameLst>
                                      </p:cBhvr>
                                      <p:to>
                                        <p:strVal val="visible"/>
                                      </p:to>
                                    </p:set>
                                    <p:anim calcmode="lin" valueType="num">
                                      <p:cBhvr additive="base">
                                        <p:cTn id="82" dur="2000" fill="hold"/>
                                        <p:tgtEl>
                                          <p:spTgt spid="38"/>
                                        </p:tgtEl>
                                        <p:attrNameLst>
                                          <p:attrName>ppt_x</p:attrName>
                                        </p:attrNameLst>
                                      </p:cBhvr>
                                      <p:tavLst>
                                        <p:tav tm="0">
                                          <p:val>
                                            <p:strVal val="0-#ppt_w/2"/>
                                          </p:val>
                                        </p:tav>
                                        <p:tav tm="100000">
                                          <p:val>
                                            <p:strVal val="#ppt_x"/>
                                          </p:val>
                                        </p:tav>
                                      </p:tavLst>
                                    </p:anim>
                                    <p:anim calcmode="lin" valueType="num">
                                      <p:cBhvr additive="base">
                                        <p:cTn id="83" dur="2000" fill="hold"/>
                                        <p:tgtEl>
                                          <p:spTgt spid="38"/>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39"/>
                                        </p:tgtEl>
                                        <p:attrNameLst>
                                          <p:attrName>style.visibility</p:attrName>
                                        </p:attrNameLst>
                                      </p:cBhvr>
                                      <p:to>
                                        <p:strVal val="visible"/>
                                      </p:to>
                                    </p:set>
                                    <p:anim calcmode="lin" valueType="num">
                                      <p:cBhvr additive="base">
                                        <p:cTn id="86" dur="2000" fill="hold"/>
                                        <p:tgtEl>
                                          <p:spTgt spid="39"/>
                                        </p:tgtEl>
                                        <p:attrNameLst>
                                          <p:attrName>ppt_x</p:attrName>
                                        </p:attrNameLst>
                                      </p:cBhvr>
                                      <p:tavLst>
                                        <p:tav tm="0">
                                          <p:val>
                                            <p:strVal val="0-#ppt_w/2"/>
                                          </p:val>
                                        </p:tav>
                                        <p:tav tm="100000">
                                          <p:val>
                                            <p:strVal val="#ppt_x"/>
                                          </p:val>
                                        </p:tav>
                                      </p:tavLst>
                                    </p:anim>
                                    <p:anim calcmode="lin" valueType="num">
                                      <p:cBhvr additive="base">
                                        <p:cTn id="87" dur="2000" fill="hold"/>
                                        <p:tgtEl>
                                          <p:spTgt spid="39"/>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40"/>
                                        </p:tgtEl>
                                        <p:attrNameLst>
                                          <p:attrName>style.visibility</p:attrName>
                                        </p:attrNameLst>
                                      </p:cBhvr>
                                      <p:to>
                                        <p:strVal val="visible"/>
                                      </p:to>
                                    </p:set>
                                    <p:anim calcmode="lin" valueType="num">
                                      <p:cBhvr additive="base">
                                        <p:cTn id="90" dur="2000" fill="hold"/>
                                        <p:tgtEl>
                                          <p:spTgt spid="40"/>
                                        </p:tgtEl>
                                        <p:attrNameLst>
                                          <p:attrName>ppt_x</p:attrName>
                                        </p:attrNameLst>
                                      </p:cBhvr>
                                      <p:tavLst>
                                        <p:tav tm="0">
                                          <p:val>
                                            <p:strVal val="0-#ppt_w/2"/>
                                          </p:val>
                                        </p:tav>
                                        <p:tav tm="100000">
                                          <p:val>
                                            <p:strVal val="#ppt_x"/>
                                          </p:val>
                                        </p:tav>
                                      </p:tavLst>
                                    </p:anim>
                                    <p:anim calcmode="lin" valueType="num">
                                      <p:cBhvr additive="base">
                                        <p:cTn id="91" dur="2000" fill="hold"/>
                                        <p:tgtEl>
                                          <p:spTgt spid="40"/>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41"/>
                                        </p:tgtEl>
                                        <p:attrNameLst>
                                          <p:attrName>style.visibility</p:attrName>
                                        </p:attrNameLst>
                                      </p:cBhvr>
                                      <p:to>
                                        <p:strVal val="visible"/>
                                      </p:to>
                                    </p:set>
                                    <p:anim calcmode="lin" valueType="num">
                                      <p:cBhvr additive="base">
                                        <p:cTn id="94" dur="2000" fill="hold"/>
                                        <p:tgtEl>
                                          <p:spTgt spid="41"/>
                                        </p:tgtEl>
                                        <p:attrNameLst>
                                          <p:attrName>ppt_x</p:attrName>
                                        </p:attrNameLst>
                                      </p:cBhvr>
                                      <p:tavLst>
                                        <p:tav tm="0">
                                          <p:val>
                                            <p:strVal val="0-#ppt_w/2"/>
                                          </p:val>
                                        </p:tav>
                                        <p:tav tm="100000">
                                          <p:val>
                                            <p:strVal val="#ppt_x"/>
                                          </p:val>
                                        </p:tav>
                                      </p:tavLst>
                                    </p:anim>
                                    <p:anim calcmode="lin" valueType="num">
                                      <p:cBhvr additive="base">
                                        <p:cTn id="95" dur="2000" fill="hold"/>
                                        <p:tgtEl>
                                          <p:spTgt spid="41"/>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42"/>
                                        </p:tgtEl>
                                        <p:attrNameLst>
                                          <p:attrName>style.visibility</p:attrName>
                                        </p:attrNameLst>
                                      </p:cBhvr>
                                      <p:to>
                                        <p:strVal val="visible"/>
                                      </p:to>
                                    </p:set>
                                    <p:anim calcmode="lin" valueType="num">
                                      <p:cBhvr additive="base">
                                        <p:cTn id="98" dur="2000" fill="hold"/>
                                        <p:tgtEl>
                                          <p:spTgt spid="42"/>
                                        </p:tgtEl>
                                        <p:attrNameLst>
                                          <p:attrName>ppt_x</p:attrName>
                                        </p:attrNameLst>
                                      </p:cBhvr>
                                      <p:tavLst>
                                        <p:tav tm="0">
                                          <p:val>
                                            <p:strVal val="0-#ppt_w/2"/>
                                          </p:val>
                                        </p:tav>
                                        <p:tav tm="100000">
                                          <p:val>
                                            <p:strVal val="#ppt_x"/>
                                          </p:val>
                                        </p:tav>
                                      </p:tavLst>
                                    </p:anim>
                                    <p:anim calcmode="lin" valueType="num">
                                      <p:cBhvr additive="base">
                                        <p:cTn id="99" dur="2000" fill="hold"/>
                                        <p:tgtEl>
                                          <p:spTgt spid="42"/>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43"/>
                                        </p:tgtEl>
                                        <p:attrNameLst>
                                          <p:attrName>style.visibility</p:attrName>
                                        </p:attrNameLst>
                                      </p:cBhvr>
                                      <p:to>
                                        <p:strVal val="visible"/>
                                      </p:to>
                                    </p:set>
                                    <p:anim calcmode="lin" valueType="num">
                                      <p:cBhvr additive="base">
                                        <p:cTn id="102" dur="2000" fill="hold"/>
                                        <p:tgtEl>
                                          <p:spTgt spid="43"/>
                                        </p:tgtEl>
                                        <p:attrNameLst>
                                          <p:attrName>ppt_x</p:attrName>
                                        </p:attrNameLst>
                                      </p:cBhvr>
                                      <p:tavLst>
                                        <p:tav tm="0">
                                          <p:val>
                                            <p:strVal val="0-#ppt_w/2"/>
                                          </p:val>
                                        </p:tav>
                                        <p:tav tm="100000">
                                          <p:val>
                                            <p:strVal val="#ppt_x"/>
                                          </p:val>
                                        </p:tav>
                                      </p:tavLst>
                                    </p:anim>
                                    <p:anim calcmode="lin" valueType="num">
                                      <p:cBhvr additive="base">
                                        <p:cTn id="103" dur="2000" fill="hold"/>
                                        <p:tgtEl>
                                          <p:spTgt spid="43"/>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44"/>
                                        </p:tgtEl>
                                        <p:attrNameLst>
                                          <p:attrName>style.visibility</p:attrName>
                                        </p:attrNameLst>
                                      </p:cBhvr>
                                      <p:to>
                                        <p:strVal val="visible"/>
                                      </p:to>
                                    </p:set>
                                    <p:anim calcmode="lin" valueType="num">
                                      <p:cBhvr additive="base">
                                        <p:cTn id="106" dur="2000" fill="hold"/>
                                        <p:tgtEl>
                                          <p:spTgt spid="44"/>
                                        </p:tgtEl>
                                        <p:attrNameLst>
                                          <p:attrName>ppt_x</p:attrName>
                                        </p:attrNameLst>
                                      </p:cBhvr>
                                      <p:tavLst>
                                        <p:tav tm="0">
                                          <p:val>
                                            <p:strVal val="0-#ppt_w/2"/>
                                          </p:val>
                                        </p:tav>
                                        <p:tav tm="100000">
                                          <p:val>
                                            <p:strVal val="#ppt_x"/>
                                          </p:val>
                                        </p:tav>
                                      </p:tavLst>
                                    </p:anim>
                                    <p:anim calcmode="lin" valueType="num">
                                      <p:cBhvr additive="base">
                                        <p:cTn id="107" dur="2000" fill="hold"/>
                                        <p:tgtEl>
                                          <p:spTgt spid="44"/>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45"/>
                                        </p:tgtEl>
                                        <p:attrNameLst>
                                          <p:attrName>style.visibility</p:attrName>
                                        </p:attrNameLst>
                                      </p:cBhvr>
                                      <p:to>
                                        <p:strVal val="visible"/>
                                      </p:to>
                                    </p:set>
                                    <p:anim calcmode="lin" valueType="num">
                                      <p:cBhvr additive="base">
                                        <p:cTn id="110" dur="2000" fill="hold"/>
                                        <p:tgtEl>
                                          <p:spTgt spid="45"/>
                                        </p:tgtEl>
                                        <p:attrNameLst>
                                          <p:attrName>ppt_x</p:attrName>
                                        </p:attrNameLst>
                                      </p:cBhvr>
                                      <p:tavLst>
                                        <p:tav tm="0">
                                          <p:val>
                                            <p:strVal val="0-#ppt_w/2"/>
                                          </p:val>
                                        </p:tav>
                                        <p:tav tm="100000">
                                          <p:val>
                                            <p:strVal val="#ppt_x"/>
                                          </p:val>
                                        </p:tav>
                                      </p:tavLst>
                                    </p:anim>
                                    <p:anim calcmode="lin" valueType="num">
                                      <p:cBhvr additive="base">
                                        <p:cTn id="111" dur="2000" fill="hold"/>
                                        <p:tgtEl>
                                          <p:spTgt spid="45"/>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46"/>
                                        </p:tgtEl>
                                        <p:attrNameLst>
                                          <p:attrName>style.visibility</p:attrName>
                                        </p:attrNameLst>
                                      </p:cBhvr>
                                      <p:to>
                                        <p:strVal val="visible"/>
                                      </p:to>
                                    </p:set>
                                    <p:anim calcmode="lin" valueType="num">
                                      <p:cBhvr additive="base">
                                        <p:cTn id="114" dur="2000" fill="hold"/>
                                        <p:tgtEl>
                                          <p:spTgt spid="46"/>
                                        </p:tgtEl>
                                        <p:attrNameLst>
                                          <p:attrName>ppt_x</p:attrName>
                                        </p:attrNameLst>
                                      </p:cBhvr>
                                      <p:tavLst>
                                        <p:tav tm="0">
                                          <p:val>
                                            <p:strVal val="0-#ppt_w/2"/>
                                          </p:val>
                                        </p:tav>
                                        <p:tav tm="100000">
                                          <p:val>
                                            <p:strVal val="#ppt_x"/>
                                          </p:val>
                                        </p:tav>
                                      </p:tavLst>
                                    </p:anim>
                                    <p:anim calcmode="lin" valueType="num">
                                      <p:cBhvr additive="base">
                                        <p:cTn id="115" dur="2000" fill="hold"/>
                                        <p:tgtEl>
                                          <p:spTgt spid="46"/>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47"/>
                                        </p:tgtEl>
                                        <p:attrNameLst>
                                          <p:attrName>style.visibility</p:attrName>
                                        </p:attrNameLst>
                                      </p:cBhvr>
                                      <p:to>
                                        <p:strVal val="visible"/>
                                      </p:to>
                                    </p:set>
                                    <p:anim calcmode="lin" valueType="num">
                                      <p:cBhvr additive="base">
                                        <p:cTn id="118" dur="2000" fill="hold"/>
                                        <p:tgtEl>
                                          <p:spTgt spid="47"/>
                                        </p:tgtEl>
                                        <p:attrNameLst>
                                          <p:attrName>ppt_x</p:attrName>
                                        </p:attrNameLst>
                                      </p:cBhvr>
                                      <p:tavLst>
                                        <p:tav tm="0">
                                          <p:val>
                                            <p:strVal val="0-#ppt_w/2"/>
                                          </p:val>
                                        </p:tav>
                                        <p:tav tm="100000">
                                          <p:val>
                                            <p:strVal val="#ppt_x"/>
                                          </p:val>
                                        </p:tav>
                                      </p:tavLst>
                                    </p:anim>
                                    <p:anim calcmode="lin" valueType="num">
                                      <p:cBhvr additive="base">
                                        <p:cTn id="119" dur="2000" fill="hold"/>
                                        <p:tgtEl>
                                          <p:spTgt spid="47"/>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48"/>
                                        </p:tgtEl>
                                        <p:attrNameLst>
                                          <p:attrName>style.visibility</p:attrName>
                                        </p:attrNameLst>
                                      </p:cBhvr>
                                      <p:to>
                                        <p:strVal val="visible"/>
                                      </p:to>
                                    </p:set>
                                    <p:anim calcmode="lin" valueType="num">
                                      <p:cBhvr additive="base">
                                        <p:cTn id="122" dur="2000" fill="hold"/>
                                        <p:tgtEl>
                                          <p:spTgt spid="48"/>
                                        </p:tgtEl>
                                        <p:attrNameLst>
                                          <p:attrName>ppt_x</p:attrName>
                                        </p:attrNameLst>
                                      </p:cBhvr>
                                      <p:tavLst>
                                        <p:tav tm="0">
                                          <p:val>
                                            <p:strVal val="0-#ppt_w/2"/>
                                          </p:val>
                                        </p:tav>
                                        <p:tav tm="100000">
                                          <p:val>
                                            <p:strVal val="#ppt_x"/>
                                          </p:val>
                                        </p:tav>
                                      </p:tavLst>
                                    </p:anim>
                                    <p:anim calcmode="lin" valueType="num">
                                      <p:cBhvr additive="base">
                                        <p:cTn id="123" dur="2000" fill="hold"/>
                                        <p:tgtEl>
                                          <p:spTgt spid="48"/>
                                        </p:tgtEl>
                                        <p:attrNameLst>
                                          <p:attrName>ppt_y</p:attrName>
                                        </p:attrNameLst>
                                      </p:cBhvr>
                                      <p:tavLst>
                                        <p:tav tm="0">
                                          <p:val>
                                            <p:strVal val="#ppt_y"/>
                                          </p:val>
                                        </p:tav>
                                        <p:tav tm="100000">
                                          <p:val>
                                            <p:strVal val="#ppt_y"/>
                                          </p:val>
                                        </p:tav>
                                      </p:tavLst>
                                    </p:anim>
                                  </p:childTnLst>
                                </p:cTn>
                              </p:par>
                              <p:par>
                                <p:cTn id="124" presetID="2" presetClass="entr" presetSubtype="8" fill="hold" grpId="0" nodeType="withEffect">
                                  <p:stCondLst>
                                    <p:cond delay="0"/>
                                  </p:stCondLst>
                                  <p:childTnLst>
                                    <p:set>
                                      <p:cBhvr>
                                        <p:cTn id="125" dur="1" fill="hold">
                                          <p:stCondLst>
                                            <p:cond delay="0"/>
                                          </p:stCondLst>
                                        </p:cTn>
                                        <p:tgtEl>
                                          <p:spTgt spid="49"/>
                                        </p:tgtEl>
                                        <p:attrNameLst>
                                          <p:attrName>style.visibility</p:attrName>
                                        </p:attrNameLst>
                                      </p:cBhvr>
                                      <p:to>
                                        <p:strVal val="visible"/>
                                      </p:to>
                                    </p:set>
                                    <p:anim calcmode="lin" valueType="num">
                                      <p:cBhvr additive="base">
                                        <p:cTn id="126" dur="2000" fill="hold"/>
                                        <p:tgtEl>
                                          <p:spTgt spid="49"/>
                                        </p:tgtEl>
                                        <p:attrNameLst>
                                          <p:attrName>ppt_x</p:attrName>
                                        </p:attrNameLst>
                                      </p:cBhvr>
                                      <p:tavLst>
                                        <p:tav tm="0">
                                          <p:val>
                                            <p:strVal val="0-#ppt_w/2"/>
                                          </p:val>
                                        </p:tav>
                                        <p:tav tm="100000">
                                          <p:val>
                                            <p:strVal val="#ppt_x"/>
                                          </p:val>
                                        </p:tav>
                                      </p:tavLst>
                                    </p:anim>
                                    <p:anim calcmode="lin" valueType="num">
                                      <p:cBhvr additive="base">
                                        <p:cTn id="127" dur="2000" fill="hold"/>
                                        <p:tgtEl>
                                          <p:spTgt spid="49"/>
                                        </p:tgtEl>
                                        <p:attrNameLst>
                                          <p:attrName>ppt_y</p:attrName>
                                        </p:attrNameLst>
                                      </p:cBhvr>
                                      <p:tavLst>
                                        <p:tav tm="0">
                                          <p:val>
                                            <p:strVal val="#ppt_y"/>
                                          </p:val>
                                        </p:tav>
                                        <p:tav tm="100000">
                                          <p:val>
                                            <p:strVal val="#ppt_y"/>
                                          </p:val>
                                        </p:tav>
                                      </p:tavLst>
                                    </p:anim>
                                  </p:childTnLst>
                                </p:cTn>
                              </p:par>
                              <p:par>
                                <p:cTn id="128" presetID="2" presetClass="entr" presetSubtype="8" fill="hold" grpId="0" nodeType="withEffect">
                                  <p:stCondLst>
                                    <p:cond delay="0"/>
                                  </p:stCondLst>
                                  <p:childTnLst>
                                    <p:set>
                                      <p:cBhvr>
                                        <p:cTn id="129" dur="1" fill="hold">
                                          <p:stCondLst>
                                            <p:cond delay="0"/>
                                          </p:stCondLst>
                                        </p:cTn>
                                        <p:tgtEl>
                                          <p:spTgt spid="50"/>
                                        </p:tgtEl>
                                        <p:attrNameLst>
                                          <p:attrName>style.visibility</p:attrName>
                                        </p:attrNameLst>
                                      </p:cBhvr>
                                      <p:to>
                                        <p:strVal val="visible"/>
                                      </p:to>
                                    </p:set>
                                    <p:anim calcmode="lin" valueType="num">
                                      <p:cBhvr additive="base">
                                        <p:cTn id="130" dur="2000" fill="hold"/>
                                        <p:tgtEl>
                                          <p:spTgt spid="50"/>
                                        </p:tgtEl>
                                        <p:attrNameLst>
                                          <p:attrName>ppt_x</p:attrName>
                                        </p:attrNameLst>
                                      </p:cBhvr>
                                      <p:tavLst>
                                        <p:tav tm="0">
                                          <p:val>
                                            <p:strVal val="0-#ppt_w/2"/>
                                          </p:val>
                                        </p:tav>
                                        <p:tav tm="100000">
                                          <p:val>
                                            <p:strVal val="#ppt_x"/>
                                          </p:val>
                                        </p:tav>
                                      </p:tavLst>
                                    </p:anim>
                                    <p:anim calcmode="lin" valueType="num">
                                      <p:cBhvr additive="base">
                                        <p:cTn id="131" dur="2000" fill="hold"/>
                                        <p:tgtEl>
                                          <p:spTgt spid="50"/>
                                        </p:tgtEl>
                                        <p:attrNameLst>
                                          <p:attrName>ppt_y</p:attrName>
                                        </p:attrNameLst>
                                      </p:cBhvr>
                                      <p:tavLst>
                                        <p:tav tm="0">
                                          <p:val>
                                            <p:strVal val="#ppt_y"/>
                                          </p:val>
                                        </p:tav>
                                        <p:tav tm="100000">
                                          <p:val>
                                            <p:strVal val="#ppt_y"/>
                                          </p:val>
                                        </p:tav>
                                      </p:tavLst>
                                    </p:anim>
                                  </p:childTnLst>
                                </p:cTn>
                              </p:par>
                              <p:par>
                                <p:cTn id="132" presetID="2" presetClass="entr" presetSubtype="8" fill="hold" grpId="0" nodeType="withEffect">
                                  <p:stCondLst>
                                    <p:cond delay="0"/>
                                  </p:stCondLst>
                                  <p:childTnLst>
                                    <p:set>
                                      <p:cBhvr>
                                        <p:cTn id="133" dur="1" fill="hold">
                                          <p:stCondLst>
                                            <p:cond delay="0"/>
                                          </p:stCondLst>
                                        </p:cTn>
                                        <p:tgtEl>
                                          <p:spTgt spid="51"/>
                                        </p:tgtEl>
                                        <p:attrNameLst>
                                          <p:attrName>style.visibility</p:attrName>
                                        </p:attrNameLst>
                                      </p:cBhvr>
                                      <p:to>
                                        <p:strVal val="visible"/>
                                      </p:to>
                                    </p:set>
                                    <p:anim calcmode="lin" valueType="num">
                                      <p:cBhvr additive="base">
                                        <p:cTn id="134" dur="2000" fill="hold"/>
                                        <p:tgtEl>
                                          <p:spTgt spid="51"/>
                                        </p:tgtEl>
                                        <p:attrNameLst>
                                          <p:attrName>ppt_x</p:attrName>
                                        </p:attrNameLst>
                                      </p:cBhvr>
                                      <p:tavLst>
                                        <p:tav tm="0">
                                          <p:val>
                                            <p:strVal val="0-#ppt_w/2"/>
                                          </p:val>
                                        </p:tav>
                                        <p:tav tm="100000">
                                          <p:val>
                                            <p:strVal val="#ppt_x"/>
                                          </p:val>
                                        </p:tav>
                                      </p:tavLst>
                                    </p:anim>
                                    <p:anim calcmode="lin" valueType="num">
                                      <p:cBhvr additive="base">
                                        <p:cTn id="135" dur="2000" fill="hold"/>
                                        <p:tgtEl>
                                          <p:spTgt spid="51"/>
                                        </p:tgtEl>
                                        <p:attrNameLst>
                                          <p:attrName>ppt_y</p:attrName>
                                        </p:attrNameLst>
                                      </p:cBhvr>
                                      <p:tavLst>
                                        <p:tav tm="0">
                                          <p:val>
                                            <p:strVal val="#ppt_y"/>
                                          </p:val>
                                        </p:tav>
                                        <p:tav tm="100000">
                                          <p:val>
                                            <p:strVal val="#ppt_y"/>
                                          </p:val>
                                        </p:tav>
                                      </p:tavLst>
                                    </p:anim>
                                  </p:childTnLst>
                                </p:cTn>
                              </p:par>
                              <p:par>
                                <p:cTn id="136" presetID="2" presetClass="entr" presetSubtype="8" fill="hold" grpId="0" nodeType="withEffect">
                                  <p:stCondLst>
                                    <p:cond delay="0"/>
                                  </p:stCondLst>
                                  <p:childTnLst>
                                    <p:set>
                                      <p:cBhvr>
                                        <p:cTn id="137" dur="1" fill="hold">
                                          <p:stCondLst>
                                            <p:cond delay="0"/>
                                          </p:stCondLst>
                                        </p:cTn>
                                        <p:tgtEl>
                                          <p:spTgt spid="56"/>
                                        </p:tgtEl>
                                        <p:attrNameLst>
                                          <p:attrName>style.visibility</p:attrName>
                                        </p:attrNameLst>
                                      </p:cBhvr>
                                      <p:to>
                                        <p:strVal val="visible"/>
                                      </p:to>
                                    </p:set>
                                    <p:anim calcmode="lin" valueType="num">
                                      <p:cBhvr additive="base">
                                        <p:cTn id="138" dur="2000" fill="hold"/>
                                        <p:tgtEl>
                                          <p:spTgt spid="56"/>
                                        </p:tgtEl>
                                        <p:attrNameLst>
                                          <p:attrName>ppt_x</p:attrName>
                                        </p:attrNameLst>
                                      </p:cBhvr>
                                      <p:tavLst>
                                        <p:tav tm="0">
                                          <p:val>
                                            <p:strVal val="0-#ppt_w/2"/>
                                          </p:val>
                                        </p:tav>
                                        <p:tav tm="100000">
                                          <p:val>
                                            <p:strVal val="#ppt_x"/>
                                          </p:val>
                                        </p:tav>
                                      </p:tavLst>
                                    </p:anim>
                                    <p:anim calcmode="lin" valueType="num">
                                      <p:cBhvr additive="base">
                                        <p:cTn id="139" dur="2000" fill="hold"/>
                                        <p:tgtEl>
                                          <p:spTgt spid="56"/>
                                        </p:tgtEl>
                                        <p:attrNameLst>
                                          <p:attrName>ppt_y</p:attrName>
                                        </p:attrNameLst>
                                      </p:cBhvr>
                                      <p:tavLst>
                                        <p:tav tm="0">
                                          <p:val>
                                            <p:strVal val="#ppt_y"/>
                                          </p:val>
                                        </p:tav>
                                        <p:tav tm="100000">
                                          <p:val>
                                            <p:strVal val="#ppt_y"/>
                                          </p:val>
                                        </p:tav>
                                      </p:tavLst>
                                    </p:anim>
                                  </p:childTnLst>
                                </p:cTn>
                              </p:par>
                              <p:par>
                                <p:cTn id="140" presetID="2" presetClass="entr" presetSubtype="8" fill="hold" grpId="0" nodeType="withEffect">
                                  <p:stCondLst>
                                    <p:cond delay="0"/>
                                  </p:stCondLst>
                                  <p:childTnLst>
                                    <p:set>
                                      <p:cBhvr>
                                        <p:cTn id="141" dur="1" fill="hold">
                                          <p:stCondLst>
                                            <p:cond delay="0"/>
                                          </p:stCondLst>
                                        </p:cTn>
                                        <p:tgtEl>
                                          <p:spTgt spid="57"/>
                                        </p:tgtEl>
                                        <p:attrNameLst>
                                          <p:attrName>style.visibility</p:attrName>
                                        </p:attrNameLst>
                                      </p:cBhvr>
                                      <p:to>
                                        <p:strVal val="visible"/>
                                      </p:to>
                                    </p:set>
                                    <p:anim calcmode="lin" valueType="num">
                                      <p:cBhvr additive="base">
                                        <p:cTn id="142" dur="2000" fill="hold"/>
                                        <p:tgtEl>
                                          <p:spTgt spid="57"/>
                                        </p:tgtEl>
                                        <p:attrNameLst>
                                          <p:attrName>ppt_x</p:attrName>
                                        </p:attrNameLst>
                                      </p:cBhvr>
                                      <p:tavLst>
                                        <p:tav tm="0">
                                          <p:val>
                                            <p:strVal val="0-#ppt_w/2"/>
                                          </p:val>
                                        </p:tav>
                                        <p:tav tm="100000">
                                          <p:val>
                                            <p:strVal val="#ppt_x"/>
                                          </p:val>
                                        </p:tav>
                                      </p:tavLst>
                                    </p:anim>
                                    <p:anim calcmode="lin" valueType="num">
                                      <p:cBhvr additive="base">
                                        <p:cTn id="143" dur="2000" fill="hold"/>
                                        <p:tgtEl>
                                          <p:spTgt spid="57"/>
                                        </p:tgtEl>
                                        <p:attrNameLst>
                                          <p:attrName>ppt_y</p:attrName>
                                        </p:attrNameLst>
                                      </p:cBhvr>
                                      <p:tavLst>
                                        <p:tav tm="0">
                                          <p:val>
                                            <p:strVal val="#ppt_y"/>
                                          </p:val>
                                        </p:tav>
                                        <p:tav tm="100000">
                                          <p:val>
                                            <p:strVal val="#ppt_y"/>
                                          </p:val>
                                        </p:tav>
                                      </p:tavLst>
                                    </p:anim>
                                  </p:childTnLst>
                                </p:cTn>
                              </p:par>
                              <p:par>
                                <p:cTn id="144" presetID="8" presetClass="emph" presetSubtype="0" fill="hold" grpId="1" nodeType="withEffect">
                                  <p:stCondLst>
                                    <p:cond delay="0"/>
                                  </p:stCondLst>
                                  <p:childTnLst>
                                    <p:animRot by="21600000">
                                      <p:cBhvr>
                                        <p:cTn id="145" dur="2000" fill="hold"/>
                                        <p:tgtEl>
                                          <p:spTgt spid="4"/>
                                        </p:tgtEl>
                                        <p:attrNameLst>
                                          <p:attrName>r</p:attrName>
                                        </p:attrNameLst>
                                      </p:cBhvr>
                                    </p:animRot>
                                  </p:childTnLst>
                                </p:cTn>
                              </p:par>
                              <p:par>
                                <p:cTn id="146" presetID="8" presetClass="emph" presetSubtype="0" fill="hold" grpId="1" nodeType="withEffect">
                                  <p:stCondLst>
                                    <p:cond delay="0"/>
                                  </p:stCondLst>
                                  <p:childTnLst>
                                    <p:animRot by="-21600000">
                                      <p:cBhvr>
                                        <p:cTn id="147" dur="2000" fill="hold"/>
                                        <p:tgtEl>
                                          <p:spTgt spid="5"/>
                                        </p:tgtEl>
                                        <p:attrNameLst>
                                          <p:attrName>r</p:attrName>
                                        </p:attrNameLst>
                                      </p:cBhvr>
                                    </p:animRot>
                                  </p:childTnLst>
                                </p:cTn>
                              </p:par>
                              <p:par>
                                <p:cTn id="148" presetID="8" presetClass="emph" presetSubtype="0" fill="hold" grpId="1" nodeType="withEffect">
                                  <p:stCondLst>
                                    <p:cond delay="0"/>
                                  </p:stCondLst>
                                  <p:childTnLst>
                                    <p:animRot by="21600000">
                                      <p:cBhvr>
                                        <p:cTn id="149" dur="2000" fill="hold"/>
                                        <p:tgtEl>
                                          <p:spTgt spid="6"/>
                                        </p:tgtEl>
                                        <p:attrNameLst>
                                          <p:attrName>r</p:attrName>
                                        </p:attrNameLst>
                                      </p:cBhvr>
                                    </p:animRot>
                                  </p:childTnLst>
                                </p:cTn>
                              </p:par>
                              <p:par>
                                <p:cTn id="150" presetID="8" presetClass="emph" presetSubtype="0" fill="hold" grpId="1" nodeType="withEffect">
                                  <p:stCondLst>
                                    <p:cond delay="0"/>
                                  </p:stCondLst>
                                  <p:childTnLst>
                                    <p:animRot by="-21600000">
                                      <p:cBhvr>
                                        <p:cTn id="151" dur="2000" fill="hold"/>
                                        <p:tgtEl>
                                          <p:spTgt spid="7"/>
                                        </p:tgtEl>
                                        <p:attrNameLst>
                                          <p:attrName>r</p:attrName>
                                        </p:attrNameLst>
                                      </p:cBhvr>
                                    </p:animRot>
                                  </p:childTnLst>
                                </p:cTn>
                              </p:par>
                              <p:par>
                                <p:cTn id="152" presetID="8" presetClass="emph" presetSubtype="0" fill="hold" grpId="1" nodeType="withEffect">
                                  <p:stCondLst>
                                    <p:cond delay="0"/>
                                  </p:stCondLst>
                                  <p:childTnLst>
                                    <p:animRot by="21600000">
                                      <p:cBhvr>
                                        <p:cTn id="153" dur="2000" fill="hold"/>
                                        <p:tgtEl>
                                          <p:spTgt spid="8"/>
                                        </p:tgtEl>
                                        <p:attrNameLst>
                                          <p:attrName>r</p:attrName>
                                        </p:attrNameLst>
                                      </p:cBhvr>
                                    </p:animRot>
                                  </p:childTnLst>
                                </p:cTn>
                              </p:par>
                              <p:par>
                                <p:cTn id="154" presetID="8" presetClass="emph" presetSubtype="0" fill="hold" grpId="1" nodeType="withEffect">
                                  <p:stCondLst>
                                    <p:cond delay="0"/>
                                  </p:stCondLst>
                                  <p:childTnLst>
                                    <p:animRot by="-21600000">
                                      <p:cBhvr>
                                        <p:cTn id="155" dur="2000" fill="hold"/>
                                        <p:tgtEl>
                                          <p:spTgt spid="9"/>
                                        </p:tgtEl>
                                        <p:attrNameLst>
                                          <p:attrName>r</p:attrName>
                                        </p:attrNameLst>
                                      </p:cBhvr>
                                    </p:animRot>
                                  </p:childTnLst>
                                </p:cTn>
                              </p:par>
                              <p:par>
                                <p:cTn id="156" presetID="8" presetClass="emph" presetSubtype="0" fill="hold" grpId="1" nodeType="withEffect">
                                  <p:stCondLst>
                                    <p:cond delay="0"/>
                                  </p:stCondLst>
                                  <p:childTnLst>
                                    <p:animRot by="21600000">
                                      <p:cBhvr>
                                        <p:cTn id="157" dur="2000" fill="hold"/>
                                        <p:tgtEl>
                                          <p:spTgt spid="10"/>
                                        </p:tgtEl>
                                        <p:attrNameLst>
                                          <p:attrName>r</p:attrName>
                                        </p:attrNameLst>
                                      </p:cBhvr>
                                    </p:animRot>
                                  </p:childTnLst>
                                </p:cTn>
                              </p:par>
                              <p:par>
                                <p:cTn id="158" presetID="8" presetClass="emph" presetSubtype="0" fill="hold" grpId="1" nodeType="withEffect">
                                  <p:stCondLst>
                                    <p:cond delay="0"/>
                                  </p:stCondLst>
                                  <p:childTnLst>
                                    <p:animRot by="-21600000">
                                      <p:cBhvr>
                                        <p:cTn id="159" dur="2000" fill="hold"/>
                                        <p:tgtEl>
                                          <p:spTgt spid="11"/>
                                        </p:tgtEl>
                                        <p:attrNameLst>
                                          <p:attrName>r</p:attrName>
                                        </p:attrNameLst>
                                      </p:cBhvr>
                                    </p:animRot>
                                  </p:childTnLst>
                                </p:cTn>
                              </p:par>
                              <p:par>
                                <p:cTn id="160" presetID="8" presetClass="emph" presetSubtype="0" fill="hold" grpId="1" nodeType="withEffect">
                                  <p:stCondLst>
                                    <p:cond delay="0"/>
                                  </p:stCondLst>
                                  <p:childTnLst>
                                    <p:animRot by="21600000">
                                      <p:cBhvr>
                                        <p:cTn id="161" dur="2000" fill="hold"/>
                                        <p:tgtEl>
                                          <p:spTgt spid="12"/>
                                        </p:tgtEl>
                                        <p:attrNameLst>
                                          <p:attrName>r</p:attrName>
                                        </p:attrNameLst>
                                      </p:cBhvr>
                                    </p:animRot>
                                  </p:childTnLst>
                                </p:cTn>
                              </p:par>
                              <p:par>
                                <p:cTn id="162" presetID="8" presetClass="emph" presetSubtype="0" fill="hold" grpId="1" nodeType="withEffect">
                                  <p:stCondLst>
                                    <p:cond delay="0"/>
                                  </p:stCondLst>
                                  <p:childTnLst>
                                    <p:animRot by="-21600000">
                                      <p:cBhvr>
                                        <p:cTn id="163" dur="2000" fill="hold"/>
                                        <p:tgtEl>
                                          <p:spTgt spid="13"/>
                                        </p:tgtEl>
                                        <p:attrNameLst>
                                          <p:attrName>r</p:attrName>
                                        </p:attrNameLst>
                                      </p:cBhvr>
                                    </p:animRot>
                                  </p:childTnLst>
                                </p:cTn>
                              </p:par>
                              <p:par>
                                <p:cTn id="164" presetID="8" presetClass="emph" presetSubtype="0" fill="hold" grpId="1" nodeType="withEffect">
                                  <p:stCondLst>
                                    <p:cond delay="0"/>
                                  </p:stCondLst>
                                  <p:childTnLst>
                                    <p:animRot by="21600000">
                                      <p:cBhvr>
                                        <p:cTn id="165" dur="2000" fill="hold"/>
                                        <p:tgtEl>
                                          <p:spTgt spid="14"/>
                                        </p:tgtEl>
                                        <p:attrNameLst>
                                          <p:attrName>r</p:attrName>
                                        </p:attrNameLst>
                                      </p:cBhvr>
                                    </p:animRot>
                                  </p:childTnLst>
                                </p:cTn>
                              </p:par>
                              <p:par>
                                <p:cTn id="166" presetID="8" presetClass="emph" presetSubtype="0" fill="hold" grpId="1" nodeType="withEffect">
                                  <p:stCondLst>
                                    <p:cond delay="0"/>
                                  </p:stCondLst>
                                  <p:childTnLst>
                                    <p:animRot by="-21600000">
                                      <p:cBhvr>
                                        <p:cTn id="167" dur="2000" fill="hold"/>
                                        <p:tgtEl>
                                          <p:spTgt spid="15"/>
                                        </p:tgtEl>
                                        <p:attrNameLst>
                                          <p:attrName>r</p:attrName>
                                        </p:attrNameLst>
                                      </p:cBhvr>
                                    </p:animRot>
                                  </p:childTnLst>
                                </p:cTn>
                              </p:par>
                              <p:par>
                                <p:cTn id="168" presetID="8" presetClass="emph" presetSubtype="0" fill="hold" grpId="1" nodeType="withEffect">
                                  <p:stCondLst>
                                    <p:cond delay="0"/>
                                  </p:stCondLst>
                                  <p:childTnLst>
                                    <p:animRot by="21600000">
                                      <p:cBhvr>
                                        <p:cTn id="169" dur="2000" fill="hold"/>
                                        <p:tgtEl>
                                          <p:spTgt spid="16"/>
                                        </p:tgtEl>
                                        <p:attrNameLst>
                                          <p:attrName>r</p:attrName>
                                        </p:attrNameLst>
                                      </p:cBhvr>
                                    </p:animRot>
                                  </p:childTnLst>
                                </p:cTn>
                              </p:par>
                              <p:par>
                                <p:cTn id="170" presetID="8" presetClass="emph" presetSubtype="0" fill="hold" grpId="1" nodeType="withEffect">
                                  <p:stCondLst>
                                    <p:cond delay="0"/>
                                  </p:stCondLst>
                                  <p:childTnLst>
                                    <p:animRot by="-21600000">
                                      <p:cBhvr>
                                        <p:cTn id="171" dur="2000" fill="hold"/>
                                        <p:tgtEl>
                                          <p:spTgt spid="17"/>
                                        </p:tgtEl>
                                        <p:attrNameLst>
                                          <p:attrName>r</p:attrName>
                                        </p:attrNameLst>
                                      </p:cBhvr>
                                    </p:animRot>
                                  </p:childTnLst>
                                </p:cTn>
                              </p:par>
                              <p:par>
                                <p:cTn id="172" presetID="8" presetClass="emph" presetSubtype="0" fill="hold" grpId="1" nodeType="withEffect">
                                  <p:stCondLst>
                                    <p:cond delay="0"/>
                                  </p:stCondLst>
                                  <p:childTnLst>
                                    <p:animRot by="21600000">
                                      <p:cBhvr>
                                        <p:cTn id="173" dur="2000" fill="hold"/>
                                        <p:tgtEl>
                                          <p:spTgt spid="18"/>
                                        </p:tgtEl>
                                        <p:attrNameLst>
                                          <p:attrName>r</p:attrName>
                                        </p:attrNameLst>
                                      </p:cBhvr>
                                    </p:animRot>
                                  </p:childTnLst>
                                </p:cTn>
                              </p:par>
                              <p:par>
                                <p:cTn id="174" presetID="8" presetClass="emph" presetSubtype="0" fill="hold" grpId="1" nodeType="withEffect">
                                  <p:stCondLst>
                                    <p:cond delay="0"/>
                                  </p:stCondLst>
                                  <p:childTnLst>
                                    <p:animRot by="-21600000">
                                      <p:cBhvr>
                                        <p:cTn id="175" dur="2000" fill="hold"/>
                                        <p:tgtEl>
                                          <p:spTgt spid="19"/>
                                        </p:tgtEl>
                                        <p:attrNameLst>
                                          <p:attrName>r</p:attrName>
                                        </p:attrNameLst>
                                      </p:cBhvr>
                                    </p:animRot>
                                  </p:childTnLst>
                                </p:cTn>
                              </p:par>
                              <p:par>
                                <p:cTn id="176" presetID="8" presetClass="emph" presetSubtype="0" fill="hold" grpId="1" nodeType="withEffect">
                                  <p:stCondLst>
                                    <p:cond delay="0"/>
                                  </p:stCondLst>
                                  <p:childTnLst>
                                    <p:animRot by="21600000">
                                      <p:cBhvr>
                                        <p:cTn id="177" dur="2000" fill="hold"/>
                                        <p:tgtEl>
                                          <p:spTgt spid="36"/>
                                        </p:tgtEl>
                                        <p:attrNameLst>
                                          <p:attrName>r</p:attrName>
                                        </p:attrNameLst>
                                      </p:cBhvr>
                                    </p:animRot>
                                  </p:childTnLst>
                                </p:cTn>
                              </p:par>
                              <p:par>
                                <p:cTn id="178" presetID="8" presetClass="emph" presetSubtype="0" fill="hold" grpId="1" nodeType="withEffect">
                                  <p:stCondLst>
                                    <p:cond delay="0"/>
                                  </p:stCondLst>
                                  <p:childTnLst>
                                    <p:animRot by="-21600000">
                                      <p:cBhvr>
                                        <p:cTn id="179" dur="2000" fill="hold"/>
                                        <p:tgtEl>
                                          <p:spTgt spid="37"/>
                                        </p:tgtEl>
                                        <p:attrNameLst>
                                          <p:attrName>r</p:attrName>
                                        </p:attrNameLst>
                                      </p:cBhvr>
                                    </p:animRot>
                                  </p:childTnLst>
                                </p:cTn>
                              </p:par>
                              <p:par>
                                <p:cTn id="180" presetID="8" presetClass="emph" presetSubtype="0" fill="hold" grpId="1" nodeType="withEffect">
                                  <p:stCondLst>
                                    <p:cond delay="0"/>
                                  </p:stCondLst>
                                  <p:childTnLst>
                                    <p:animRot by="21600000">
                                      <p:cBhvr>
                                        <p:cTn id="181" dur="2000" fill="hold"/>
                                        <p:tgtEl>
                                          <p:spTgt spid="38"/>
                                        </p:tgtEl>
                                        <p:attrNameLst>
                                          <p:attrName>r</p:attrName>
                                        </p:attrNameLst>
                                      </p:cBhvr>
                                    </p:animRot>
                                  </p:childTnLst>
                                </p:cTn>
                              </p:par>
                              <p:par>
                                <p:cTn id="182" presetID="8" presetClass="emph" presetSubtype="0" fill="hold" grpId="1" nodeType="withEffect">
                                  <p:stCondLst>
                                    <p:cond delay="0"/>
                                  </p:stCondLst>
                                  <p:childTnLst>
                                    <p:animRot by="-21600000">
                                      <p:cBhvr>
                                        <p:cTn id="183" dur="2000" fill="hold"/>
                                        <p:tgtEl>
                                          <p:spTgt spid="39"/>
                                        </p:tgtEl>
                                        <p:attrNameLst>
                                          <p:attrName>r</p:attrName>
                                        </p:attrNameLst>
                                      </p:cBhvr>
                                    </p:animRot>
                                  </p:childTnLst>
                                </p:cTn>
                              </p:par>
                              <p:par>
                                <p:cTn id="184" presetID="8" presetClass="emph" presetSubtype="0" fill="hold" grpId="1" nodeType="withEffect">
                                  <p:stCondLst>
                                    <p:cond delay="0"/>
                                  </p:stCondLst>
                                  <p:childTnLst>
                                    <p:animRot by="21600000">
                                      <p:cBhvr>
                                        <p:cTn id="185" dur="2000" fill="hold"/>
                                        <p:tgtEl>
                                          <p:spTgt spid="40"/>
                                        </p:tgtEl>
                                        <p:attrNameLst>
                                          <p:attrName>r</p:attrName>
                                        </p:attrNameLst>
                                      </p:cBhvr>
                                    </p:animRot>
                                  </p:childTnLst>
                                </p:cTn>
                              </p:par>
                              <p:par>
                                <p:cTn id="186" presetID="8" presetClass="emph" presetSubtype="0" fill="hold" grpId="1" nodeType="withEffect">
                                  <p:stCondLst>
                                    <p:cond delay="0"/>
                                  </p:stCondLst>
                                  <p:childTnLst>
                                    <p:animRot by="-21600000">
                                      <p:cBhvr>
                                        <p:cTn id="187" dur="2000" fill="hold"/>
                                        <p:tgtEl>
                                          <p:spTgt spid="41"/>
                                        </p:tgtEl>
                                        <p:attrNameLst>
                                          <p:attrName>r</p:attrName>
                                        </p:attrNameLst>
                                      </p:cBhvr>
                                    </p:animRot>
                                  </p:childTnLst>
                                </p:cTn>
                              </p:par>
                              <p:par>
                                <p:cTn id="188" presetID="8" presetClass="emph" presetSubtype="0" fill="hold" grpId="1" nodeType="withEffect">
                                  <p:stCondLst>
                                    <p:cond delay="0"/>
                                  </p:stCondLst>
                                  <p:childTnLst>
                                    <p:animRot by="21600000">
                                      <p:cBhvr>
                                        <p:cTn id="189" dur="2000" fill="hold"/>
                                        <p:tgtEl>
                                          <p:spTgt spid="42"/>
                                        </p:tgtEl>
                                        <p:attrNameLst>
                                          <p:attrName>r</p:attrName>
                                        </p:attrNameLst>
                                      </p:cBhvr>
                                    </p:animRot>
                                  </p:childTnLst>
                                </p:cTn>
                              </p:par>
                              <p:par>
                                <p:cTn id="190" presetID="8" presetClass="emph" presetSubtype="0" fill="hold" grpId="1" nodeType="withEffect">
                                  <p:stCondLst>
                                    <p:cond delay="0"/>
                                  </p:stCondLst>
                                  <p:childTnLst>
                                    <p:animRot by="-21600000">
                                      <p:cBhvr>
                                        <p:cTn id="191" dur="2000" fill="hold"/>
                                        <p:tgtEl>
                                          <p:spTgt spid="43"/>
                                        </p:tgtEl>
                                        <p:attrNameLst>
                                          <p:attrName>r</p:attrName>
                                        </p:attrNameLst>
                                      </p:cBhvr>
                                    </p:animRot>
                                  </p:childTnLst>
                                </p:cTn>
                              </p:par>
                              <p:par>
                                <p:cTn id="192" presetID="8" presetClass="emph" presetSubtype="0" fill="hold" grpId="1" nodeType="withEffect">
                                  <p:stCondLst>
                                    <p:cond delay="0"/>
                                  </p:stCondLst>
                                  <p:childTnLst>
                                    <p:animRot by="21600000">
                                      <p:cBhvr>
                                        <p:cTn id="193" dur="2000" fill="hold"/>
                                        <p:tgtEl>
                                          <p:spTgt spid="44"/>
                                        </p:tgtEl>
                                        <p:attrNameLst>
                                          <p:attrName>r</p:attrName>
                                        </p:attrNameLst>
                                      </p:cBhvr>
                                    </p:animRot>
                                  </p:childTnLst>
                                </p:cTn>
                              </p:par>
                              <p:par>
                                <p:cTn id="194" presetID="8" presetClass="emph" presetSubtype="0" fill="hold" grpId="1" nodeType="withEffect">
                                  <p:stCondLst>
                                    <p:cond delay="0"/>
                                  </p:stCondLst>
                                  <p:childTnLst>
                                    <p:animRot by="-21600000">
                                      <p:cBhvr>
                                        <p:cTn id="195" dur="2000" fill="hold"/>
                                        <p:tgtEl>
                                          <p:spTgt spid="45"/>
                                        </p:tgtEl>
                                        <p:attrNameLst>
                                          <p:attrName>r</p:attrName>
                                        </p:attrNameLst>
                                      </p:cBhvr>
                                    </p:animRot>
                                  </p:childTnLst>
                                </p:cTn>
                              </p:par>
                              <p:par>
                                <p:cTn id="196" presetID="8" presetClass="emph" presetSubtype="0" fill="hold" grpId="1" nodeType="withEffect">
                                  <p:stCondLst>
                                    <p:cond delay="0"/>
                                  </p:stCondLst>
                                  <p:childTnLst>
                                    <p:animRot by="21600000">
                                      <p:cBhvr>
                                        <p:cTn id="197" dur="2000" fill="hold"/>
                                        <p:tgtEl>
                                          <p:spTgt spid="46"/>
                                        </p:tgtEl>
                                        <p:attrNameLst>
                                          <p:attrName>r</p:attrName>
                                        </p:attrNameLst>
                                      </p:cBhvr>
                                    </p:animRot>
                                  </p:childTnLst>
                                </p:cTn>
                              </p:par>
                              <p:par>
                                <p:cTn id="198" presetID="8" presetClass="emph" presetSubtype="0" fill="hold" grpId="1" nodeType="withEffect">
                                  <p:stCondLst>
                                    <p:cond delay="0"/>
                                  </p:stCondLst>
                                  <p:childTnLst>
                                    <p:animRot by="-21600000">
                                      <p:cBhvr>
                                        <p:cTn id="199" dur="2000" fill="hold"/>
                                        <p:tgtEl>
                                          <p:spTgt spid="47"/>
                                        </p:tgtEl>
                                        <p:attrNameLst>
                                          <p:attrName>r</p:attrName>
                                        </p:attrNameLst>
                                      </p:cBhvr>
                                    </p:animRot>
                                  </p:childTnLst>
                                </p:cTn>
                              </p:par>
                              <p:par>
                                <p:cTn id="200" presetID="8" presetClass="emph" presetSubtype="0" fill="hold" grpId="1" nodeType="withEffect">
                                  <p:stCondLst>
                                    <p:cond delay="0"/>
                                  </p:stCondLst>
                                  <p:childTnLst>
                                    <p:animRot by="21600000">
                                      <p:cBhvr>
                                        <p:cTn id="201" dur="2000" fill="hold"/>
                                        <p:tgtEl>
                                          <p:spTgt spid="48"/>
                                        </p:tgtEl>
                                        <p:attrNameLst>
                                          <p:attrName>r</p:attrName>
                                        </p:attrNameLst>
                                      </p:cBhvr>
                                    </p:animRot>
                                  </p:childTnLst>
                                </p:cTn>
                              </p:par>
                              <p:par>
                                <p:cTn id="202" presetID="8" presetClass="emph" presetSubtype="0" fill="hold" grpId="1" nodeType="withEffect">
                                  <p:stCondLst>
                                    <p:cond delay="0"/>
                                  </p:stCondLst>
                                  <p:childTnLst>
                                    <p:animRot by="-21600000">
                                      <p:cBhvr>
                                        <p:cTn id="203" dur="2000" fill="hold"/>
                                        <p:tgtEl>
                                          <p:spTgt spid="49"/>
                                        </p:tgtEl>
                                        <p:attrNameLst>
                                          <p:attrName>r</p:attrName>
                                        </p:attrNameLst>
                                      </p:cBhvr>
                                    </p:animRot>
                                  </p:childTnLst>
                                </p:cTn>
                              </p:par>
                              <p:par>
                                <p:cTn id="204" presetID="8" presetClass="emph" presetSubtype="0" fill="hold" grpId="1" nodeType="withEffect">
                                  <p:stCondLst>
                                    <p:cond delay="0"/>
                                  </p:stCondLst>
                                  <p:childTnLst>
                                    <p:animRot by="21600000">
                                      <p:cBhvr>
                                        <p:cTn id="205" dur="2000" fill="hold"/>
                                        <p:tgtEl>
                                          <p:spTgt spid="50"/>
                                        </p:tgtEl>
                                        <p:attrNameLst>
                                          <p:attrName>r</p:attrName>
                                        </p:attrNameLst>
                                      </p:cBhvr>
                                    </p:animRot>
                                  </p:childTnLst>
                                </p:cTn>
                              </p:par>
                              <p:par>
                                <p:cTn id="206" presetID="8" presetClass="emph" presetSubtype="0" fill="hold" grpId="1" nodeType="withEffect">
                                  <p:stCondLst>
                                    <p:cond delay="0"/>
                                  </p:stCondLst>
                                  <p:childTnLst>
                                    <p:animRot by="-21600000">
                                      <p:cBhvr>
                                        <p:cTn id="207" dur="2000" fill="hold"/>
                                        <p:tgtEl>
                                          <p:spTgt spid="51"/>
                                        </p:tgtEl>
                                        <p:attrNameLst>
                                          <p:attrName>r</p:attrName>
                                        </p:attrNameLst>
                                      </p:cBhvr>
                                    </p:animRot>
                                  </p:childTnLst>
                                </p:cTn>
                              </p:par>
                              <p:par>
                                <p:cTn id="208" presetID="8" presetClass="emph" presetSubtype="0" fill="hold" grpId="1" nodeType="withEffect">
                                  <p:stCondLst>
                                    <p:cond delay="0"/>
                                  </p:stCondLst>
                                  <p:childTnLst>
                                    <p:animRot by="21600000">
                                      <p:cBhvr>
                                        <p:cTn id="209" dur="2000" fill="hold"/>
                                        <p:tgtEl>
                                          <p:spTgt spid="56"/>
                                        </p:tgtEl>
                                        <p:attrNameLst>
                                          <p:attrName>r</p:attrName>
                                        </p:attrNameLst>
                                      </p:cBhvr>
                                    </p:animRot>
                                  </p:childTnLst>
                                </p:cTn>
                              </p:par>
                              <p:par>
                                <p:cTn id="210" presetID="8" presetClass="emph" presetSubtype="0" fill="hold" grpId="1" nodeType="withEffect">
                                  <p:stCondLst>
                                    <p:cond delay="0"/>
                                  </p:stCondLst>
                                  <p:childTnLst>
                                    <p:animRot by="-21600000">
                                      <p:cBhvr>
                                        <p:cTn id="211" dur="2000" fill="hold"/>
                                        <p:tgtEl>
                                          <p:spTgt spid="57"/>
                                        </p:tgtEl>
                                        <p:attrNameLst>
                                          <p:attrName>r</p:attrName>
                                        </p:attrNameLst>
                                      </p:cBhvr>
                                    </p:animRot>
                                  </p:childTnLst>
                                </p:cTn>
                              </p:par>
                            </p:childTnLst>
                          </p:cTn>
                        </p:par>
                        <p:par>
                          <p:cTn id="212" fill="hold">
                            <p:stCondLst>
                              <p:cond delay="2000"/>
                            </p:stCondLst>
                            <p:childTnLst>
                              <p:par>
                                <p:cTn id="213" presetID="2" presetClass="exit" presetSubtype="8" fill="hold" grpId="3" nodeType="afterEffect">
                                  <p:stCondLst>
                                    <p:cond delay="0"/>
                                  </p:stCondLst>
                                  <p:childTnLst>
                                    <p:anim calcmode="lin" valueType="num">
                                      <p:cBhvr additive="base">
                                        <p:cTn id="214" dur="2000"/>
                                        <p:tgtEl>
                                          <p:spTgt spid="4"/>
                                        </p:tgtEl>
                                        <p:attrNameLst>
                                          <p:attrName>ppt_x</p:attrName>
                                        </p:attrNameLst>
                                      </p:cBhvr>
                                      <p:tavLst>
                                        <p:tav tm="0">
                                          <p:val>
                                            <p:strVal val="ppt_x"/>
                                          </p:val>
                                        </p:tav>
                                        <p:tav tm="100000">
                                          <p:val>
                                            <p:strVal val="0-ppt_w/2"/>
                                          </p:val>
                                        </p:tav>
                                      </p:tavLst>
                                    </p:anim>
                                    <p:anim calcmode="lin" valueType="num">
                                      <p:cBhvr additive="base">
                                        <p:cTn id="215" dur="2000"/>
                                        <p:tgtEl>
                                          <p:spTgt spid="4"/>
                                        </p:tgtEl>
                                        <p:attrNameLst>
                                          <p:attrName>ppt_y</p:attrName>
                                        </p:attrNameLst>
                                      </p:cBhvr>
                                      <p:tavLst>
                                        <p:tav tm="0">
                                          <p:val>
                                            <p:strVal val="ppt_y"/>
                                          </p:val>
                                        </p:tav>
                                        <p:tav tm="100000">
                                          <p:val>
                                            <p:strVal val="ppt_y"/>
                                          </p:val>
                                        </p:tav>
                                      </p:tavLst>
                                    </p:anim>
                                    <p:set>
                                      <p:cBhvr>
                                        <p:cTn id="216" dur="1" fill="hold">
                                          <p:stCondLst>
                                            <p:cond delay="1999"/>
                                          </p:stCondLst>
                                        </p:cTn>
                                        <p:tgtEl>
                                          <p:spTgt spid="4"/>
                                        </p:tgtEl>
                                        <p:attrNameLst>
                                          <p:attrName>style.visibility</p:attrName>
                                        </p:attrNameLst>
                                      </p:cBhvr>
                                      <p:to>
                                        <p:strVal val="hidden"/>
                                      </p:to>
                                    </p:set>
                                  </p:childTnLst>
                                </p:cTn>
                              </p:par>
                              <p:par>
                                <p:cTn id="217" presetID="2" presetClass="exit" presetSubtype="8" fill="hold" grpId="3" nodeType="withEffect">
                                  <p:stCondLst>
                                    <p:cond delay="0"/>
                                  </p:stCondLst>
                                  <p:childTnLst>
                                    <p:anim calcmode="lin" valueType="num">
                                      <p:cBhvr additive="base">
                                        <p:cTn id="218" dur="2000"/>
                                        <p:tgtEl>
                                          <p:spTgt spid="5"/>
                                        </p:tgtEl>
                                        <p:attrNameLst>
                                          <p:attrName>ppt_x</p:attrName>
                                        </p:attrNameLst>
                                      </p:cBhvr>
                                      <p:tavLst>
                                        <p:tav tm="0">
                                          <p:val>
                                            <p:strVal val="ppt_x"/>
                                          </p:val>
                                        </p:tav>
                                        <p:tav tm="100000">
                                          <p:val>
                                            <p:strVal val="0-ppt_w/2"/>
                                          </p:val>
                                        </p:tav>
                                      </p:tavLst>
                                    </p:anim>
                                    <p:anim calcmode="lin" valueType="num">
                                      <p:cBhvr additive="base">
                                        <p:cTn id="219" dur="2000"/>
                                        <p:tgtEl>
                                          <p:spTgt spid="5"/>
                                        </p:tgtEl>
                                        <p:attrNameLst>
                                          <p:attrName>ppt_y</p:attrName>
                                        </p:attrNameLst>
                                      </p:cBhvr>
                                      <p:tavLst>
                                        <p:tav tm="0">
                                          <p:val>
                                            <p:strVal val="ppt_y"/>
                                          </p:val>
                                        </p:tav>
                                        <p:tav tm="100000">
                                          <p:val>
                                            <p:strVal val="ppt_y"/>
                                          </p:val>
                                        </p:tav>
                                      </p:tavLst>
                                    </p:anim>
                                    <p:set>
                                      <p:cBhvr>
                                        <p:cTn id="220" dur="1" fill="hold">
                                          <p:stCondLst>
                                            <p:cond delay="1999"/>
                                          </p:stCondLst>
                                        </p:cTn>
                                        <p:tgtEl>
                                          <p:spTgt spid="5"/>
                                        </p:tgtEl>
                                        <p:attrNameLst>
                                          <p:attrName>style.visibility</p:attrName>
                                        </p:attrNameLst>
                                      </p:cBhvr>
                                      <p:to>
                                        <p:strVal val="hidden"/>
                                      </p:to>
                                    </p:set>
                                  </p:childTnLst>
                                </p:cTn>
                              </p:par>
                              <p:par>
                                <p:cTn id="221" presetID="2" presetClass="exit" presetSubtype="8" fill="hold" grpId="3" nodeType="withEffect">
                                  <p:stCondLst>
                                    <p:cond delay="0"/>
                                  </p:stCondLst>
                                  <p:childTnLst>
                                    <p:anim calcmode="lin" valueType="num">
                                      <p:cBhvr additive="base">
                                        <p:cTn id="222" dur="2000"/>
                                        <p:tgtEl>
                                          <p:spTgt spid="6"/>
                                        </p:tgtEl>
                                        <p:attrNameLst>
                                          <p:attrName>ppt_x</p:attrName>
                                        </p:attrNameLst>
                                      </p:cBhvr>
                                      <p:tavLst>
                                        <p:tav tm="0">
                                          <p:val>
                                            <p:strVal val="ppt_x"/>
                                          </p:val>
                                        </p:tav>
                                        <p:tav tm="100000">
                                          <p:val>
                                            <p:strVal val="0-ppt_w/2"/>
                                          </p:val>
                                        </p:tav>
                                      </p:tavLst>
                                    </p:anim>
                                    <p:anim calcmode="lin" valueType="num">
                                      <p:cBhvr additive="base">
                                        <p:cTn id="223" dur="2000"/>
                                        <p:tgtEl>
                                          <p:spTgt spid="6"/>
                                        </p:tgtEl>
                                        <p:attrNameLst>
                                          <p:attrName>ppt_y</p:attrName>
                                        </p:attrNameLst>
                                      </p:cBhvr>
                                      <p:tavLst>
                                        <p:tav tm="0">
                                          <p:val>
                                            <p:strVal val="ppt_y"/>
                                          </p:val>
                                        </p:tav>
                                        <p:tav tm="100000">
                                          <p:val>
                                            <p:strVal val="ppt_y"/>
                                          </p:val>
                                        </p:tav>
                                      </p:tavLst>
                                    </p:anim>
                                    <p:set>
                                      <p:cBhvr>
                                        <p:cTn id="224" dur="1" fill="hold">
                                          <p:stCondLst>
                                            <p:cond delay="1999"/>
                                          </p:stCondLst>
                                        </p:cTn>
                                        <p:tgtEl>
                                          <p:spTgt spid="6"/>
                                        </p:tgtEl>
                                        <p:attrNameLst>
                                          <p:attrName>style.visibility</p:attrName>
                                        </p:attrNameLst>
                                      </p:cBhvr>
                                      <p:to>
                                        <p:strVal val="hidden"/>
                                      </p:to>
                                    </p:set>
                                  </p:childTnLst>
                                </p:cTn>
                              </p:par>
                              <p:par>
                                <p:cTn id="225" presetID="2" presetClass="exit" presetSubtype="8" fill="hold" grpId="3" nodeType="withEffect">
                                  <p:stCondLst>
                                    <p:cond delay="0"/>
                                  </p:stCondLst>
                                  <p:childTnLst>
                                    <p:anim calcmode="lin" valueType="num">
                                      <p:cBhvr additive="base">
                                        <p:cTn id="226" dur="2000"/>
                                        <p:tgtEl>
                                          <p:spTgt spid="7"/>
                                        </p:tgtEl>
                                        <p:attrNameLst>
                                          <p:attrName>ppt_x</p:attrName>
                                        </p:attrNameLst>
                                      </p:cBhvr>
                                      <p:tavLst>
                                        <p:tav tm="0">
                                          <p:val>
                                            <p:strVal val="ppt_x"/>
                                          </p:val>
                                        </p:tav>
                                        <p:tav tm="100000">
                                          <p:val>
                                            <p:strVal val="0-ppt_w/2"/>
                                          </p:val>
                                        </p:tav>
                                      </p:tavLst>
                                    </p:anim>
                                    <p:anim calcmode="lin" valueType="num">
                                      <p:cBhvr additive="base">
                                        <p:cTn id="227" dur="2000"/>
                                        <p:tgtEl>
                                          <p:spTgt spid="7"/>
                                        </p:tgtEl>
                                        <p:attrNameLst>
                                          <p:attrName>ppt_y</p:attrName>
                                        </p:attrNameLst>
                                      </p:cBhvr>
                                      <p:tavLst>
                                        <p:tav tm="0">
                                          <p:val>
                                            <p:strVal val="ppt_y"/>
                                          </p:val>
                                        </p:tav>
                                        <p:tav tm="100000">
                                          <p:val>
                                            <p:strVal val="ppt_y"/>
                                          </p:val>
                                        </p:tav>
                                      </p:tavLst>
                                    </p:anim>
                                    <p:set>
                                      <p:cBhvr>
                                        <p:cTn id="228" dur="1" fill="hold">
                                          <p:stCondLst>
                                            <p:cond delay="1999"/>
                                          </p:stCondLst>
                                        </p:cTn>
                                        <p:tgtEl>
                                          <p:spTgt spid="7"/>
                                        </p:tgtEl>
                                        <p:attrNameLst>
                                          <p:attrName>style.visibility</p:attrName>
                                        </p:attrNameLst>
                                      </p:cBhvr>
                                      <p:to>
                                        <p:strVal val="hidden"/>
                                      </p:to>
                                    </p:set>
                                  </p:childTnLst>
                                </p:cTn>
                              </p:par>
                              <p:par>
                                <p:cTn id="229" presetID="2" presetClass="exit" presetSubtype="8" fill="hold" grpId="3" nodeType="withEffect">
                                  <p:stCondLst>
                                    <p:cond delay="0"/>
                                  </p:stCondLst>
                                  <p:childTnLst>
                                    <p:anim calcmode="lin" valueType="num">
                                      <p:cBhvr additive="base">
                                        <p:cTn id="230" dur="2000"/>
                                        <p:tgtEl>
                                          <p:spTgt spid="8"/>
                                        </p:tgtEl>
                                        <p:attrNameLst>
                                          <p:attrName>ppt_x</p:attrName>
                                        </p:attrNameLst>
                                      </p:cBhvr>
                                      <p:tavLst>
                                        <p:tav tm="0">
                                          <p:val>
                                            <p:strVal val="ppt_x"/>
                                          </p:val>
                                        </p:tav>
                                        <p:tav tm="100000">
                                          <p:val>
                                            <p:strVal val="0-ppt_w/2"/>
                                          </p:val>
                                        </p:tav>
                                      </p:tavLst>
                                    </p:anim>
                                    <p:anim calcmode="lin" valueType="num">
                                      <p:cBhvr additive="base">
                                        <p:cTn id="231" dur="2000"/>
                                        <p:tgtEl>
                                          <p:spTgt spid="8"/>
                                        </p:tgtEl>
                                        <p:attrNameLst>
                                          <p:attrName>ppt_y</p:attrName>
                                        </p:attrNameLst>
                                      </p:cBhvr>
                                      <p:tavLst>
                                        <p:tav tm="0">
                                          <p:val>
                                            <p:strVal val="ppt_y"/>
                                          </p:val>
                                        </p:tav>
                                        <p:tav tm="100000">
                                          <p:val>
                                            <p:strVal val="ppt_y"/>
                                          </p:val>
                                        </p:tav>
                                      </p:tavLst>
                                    </p:anim>
                                    <p:set>
                                      <p:cBhvr>
                                        <p:cTn id="232" dur="1" fill="hold">
                                          <p:stCondLst>
                                            <p:cond delay="1999"/>
                                          </p:stCondLst>
                                        </p:cTn>
                                        <p:tgtEl>
                                          <p:spTgt spid="8"/>
                                        </p:tgtEl>
                                        <p:attrNameLst>
                                          <p:attrName>style.visibility</p:attrName>
                                        </p:attrNameLst>
                                      </p:cBhvr>
                                      <p:to>
                                        <p:strVal val="hidden"/>
                                      </p:to>
                                    </p:set>
                                  </p:childTnLst>
                                </p:cTn>
                              </p:par>
                              <p:par>
                                <p:cTn id="233" presetID="2" presetClass="exit" presetSubtype="8" fill="hold" grpId="3" nodeType="withEffect">
                                  <p:stCondLst>
                                    <p:cond delay="0"/>
                                  </p:stCondLst>
                                  <p:childTnLst>
                                    <p:anim calcmode="lin" valueType="num">
                                      <p:cBhvr additive="base">
                                        <p:cTn id="234" dur="2000"/>
                                        <p:tgtEl>
                                          <p:spTgt spid="9"/>
                                        </p:tgtEl>
                                        <p:attrNameLst>
                                          <p:attrName>ppt_x</p:attrName>
                                        </p:attrNameLst>
                                      </p:cBhvr>
                                      <p:tavLst>
                                        <p:tav tm="0">
                                          <p:val>
                                            <p:strVal val="ppt_x"/>
                                          </p:val>
                                        </p:tav>
                                        <p:tav tm="100000">
                                          <p:val>
                                            <p:strVal val="0-ppt_w/2"/>
                                          </p:val>
                                        </p:tav>
                                      </p:tavLst>
                                    </p:anim>
                                    <p:anim calcmode="lin" valueType="num">
                                      <p:cBhvr additive="base">
                                        <p:cTn id="235" dur="2000"/>
                                        <p:tgtEl>
                                          <p:spTgt spid="9"/>
                                        </p:tgtEl>
                                        <p:attrNameLst>
                                          <p:attrName>ppt_y</p:attrName>
                                        </p:attrNameLst>
                                      </p:cBhvr>
                                      <p:tavLst>
                                        <p:tav tm="0">
                                          <p:val>
                                            <p:strVal val="ppt_y"/>
                                          </p:val>
                                        </p:tav>
                                        <p:tav tm="100000">
                                          <p:val>
                                            <p:strVal val="ppt_y"/>
                                          </p:val>
                                        </p:tav>
                                      </p:tavLst>
                                    </p:anim>
                                    <p:set>
                                      <p:cBhvr>
                                        <p:cTn id="236" dur="1" fill="hold">
                                          <p:stCondLst>
                                            <p:cond delay="1999"/>
                                          </p:stCondLst>
                                        </p:cTn>
                                        <p:tgtEl>
                                          <p:spTgt spid="9"/>
                                        </p:tgtEl>
                                        <p:attrNameLst>
                                          <p:attrName>style.visibility</p:attrName>
                                        </p:attrNameLst>
                                      </p:cBhvr>
                                      <p:to>
                                        <p:strVal val="hidden"/>
                                      </p:to>
                                    </p:set>
                                  </p:childTnLst>
                                </p:cTn>
                              </p:par>
                              <p:par>
                                <p:cTn id="237" presetID="2" presetClass="exit" presetSubtype="8" fill="hold" grpId="3" nodeType="withEffect">
                                  <p:stCondLst>
                                    <p:cond delay="0"/>
                                  </p:stCondLst>
                                  <p:childTnLst>
                                    <p:anim calcmode="lin" valueType="num">
                                      <p:cBhvr additive="base">
                                        <p:cTn id="238" dur="2000"/>
                                        <p:tgtEl>
                                          <p:spTgt spid="10"/>
                                        </p:tgtEl>
                                        <p:attrNameLst>
                                          <p:attrName>ppt_x</p:attrName>
                                        </p:attrNameLst>
                                      </p:cBhvr>
                                      <p:tavLst>
                                        <p:tav tm="0">
                                          <p:val>
                                            <p:strVal val="ppt_x"/>
                                          </p:val>
                                        </p:tav>
                                        <p:tav tm="100000">
                                          <p:val>
                                            <p:strVal val="0-ppt_w/2"/>
                                          </p:val>
                                        </p:tav>
                                      </p:tavLst>
                                    </p:anim>
                                    <p:anim calcmode="lin" valueType="num">
                                      <p:cBhvr additive="base">
                                        <p:cTn id="239" dur="2000"/>
                                        <p:tgtEl>
                                          <p:spTgt spid="10"/>
                                        </p:tgtEl>
                                        <p:attrNameLst>
                                          <p:attrName>ppt_y</p:attrName>
                                        </p:attrNameLst>
                                      </p:cBhvr>
                                      <p:tavLst>
                                        <p:tav tm="0">
                                          <p:val>
                                            <p:strVal val="ppt_y"/>
                                          </p:val>
                                        </p:tav>
                                        <p:tav tm="100000">
                                          <p:val>
                                            <p:strVal val="ppt_y"/>
                                          </p:val>
                                        </p:tav>
                                      </p:tavLst>
                                    </p:anim>
                                    <p:set>
                                      <p:cBhvr>
                                        <p:cTn id="240" dur="1" fill="hold">
                                          <p:stCondLst>
                                            <p:cond delay="1999"/>
                                          </p:stCondLst>
                                        </p:cTn>
                                        <p:tgtEl>
                                          <p:spTgt spid="10"/>
                                        </p:tgtEl>
                                        <p:attrNameLst>
                                          <p:attrName>style.visibility</p:attrName>
                                        </p:attrNameLst>
                                      </p:cBhvr>
                                      <p:to>
                                        <p:strVal val="hidden"/>
                                      </p:to>
                                    </p:set>
                                  </p:childTnLst>
                                </p:cTn>
                              </p:par>
                              <p:par>
                                <p:cTn id="241" presetID="2" presetClass="exit" presetSubtype="8" fill="hold" grpId="3" nodeType="withEffect">
                                  <p:stCondLst>
                                    <p:cond delay="0"/>
                                  </p:stCondLst>
                                  <p:childTnLst>
                                    <p:anim calcmode="lin" valueType="num">
                                      <p:cBhvr additive="base">
                                        <p:cTn id="242" dur="2000"/>
                                        <p:tgtEl>
                                          <p:spTgt spid="11"/>
                                        </p:tgtEl>
                                        <p:attrNameLst>
                                          <p:attrName>ppt_x</p:attrName>
                                        </p:attrNameLst>
                                      </p:cBhvr>
                                      <p:tavLst>
                                        <p:tav tm="0">
                                          <p:val>
                                            <p:strVal val="ppt_x"/>
                                          </p:val>
                                        </p:tav>
                                        <p:tav tm="100000">
                                          <p:val>
                                            <p:strVal val="0-ppt_w/2"/>
                                          </p:val>
                                        </p:tav>
                                      </p:tavLst>
                                    </p:anim>
                                    <p:anim calcmode="lin" valueType="num">
                                      <p:cBhvr additive="base">
                                        <p:cTn id="243" dur="2000"/>
                                        <p:tgtEl>
                                          <p:spTgt spid="11"/>
                                        </p:tgtEl>
                                        <p:attrNameLst>
                                          <p:attrName>ppt_y</p:attrName>
                                        </p:attrNameLst>
                                      </p:cBhvr>
                                      <p:tavLst>
                                        <p:tav tm="0">
                                          <p:val>
                                            <p:strVal val="ppt_y"/>
                                          </p:val>
                                        </p:tav>
                                        <p:tav tm="100000">
                                          <p:val>
                                            <p:strVal val="ppt_y"/>
                                          </p:val>
                                        </p:tav>
                                      </p:tavLst>
                                    </p:anim>
                                    <p:set>
                                      <p:cBhvr>
                                        <p:cTn id="244" dur="1" fill="hold">
                                          <p:stCondLst>
                                            <p:cond delay="1999"/>
                                          </p:stCondLst>
                                        </p:cTn>
                                        <p:tgtEl>
                                          <p:spTgt spid="11"/>
                                        </p:tgtEl>
                                        <p:attrNameLst>
                                          <p:attrName>style.visibility</p:attrName>
                                        </p:attrNameLst>
                                      </p:cBhvr>
                                      <p:to>
                                        <p:strVal val="hidden"/>
                                      </p:to>
                                    </p:set>
                                  </p:childTnLst>
                                </p:cTn>
                              </p:par>
                              <p:par>
                                <p:cTn id="245" presetID="2" presetClass="exit" presetSubtype="8" fill="hold" grpId="3" nodeType="withEffect">
                                  <p:stCondLst>
                                    <p:cond delay="0"/>
                                  </p:stCondLst>
                                  <p:childTnLst>
                                    <p:anim calcmode="lin" valueType="num">
                                      <p:cBhvr additive="base">
                                        <p:cTn id="246" dur="2000"/>
                                        <p:tgtEl>
                                          <p:spTgt spid="12"/>
                                        </p:tgtEl>
                                        <p:attrNameLst>
                                          <p:attrName>ppt_x</p:attrName>
                                        </p:attrNameLst>
                                      </p:cBhvr>
                                      <p:tavLst>
                                        <p:tav tm="0">
                                          <p:val>
                                            <p:strVal val="ppt_x"/>
                                          </p:val>
                                        </p:tav>
                                        <p:tav tm="100000">
                                          <p:val>
                                            <p:strVal val="0-ppt_w/2"/>
                                          </p:val>
                                        </p:tav>
                                      </p:tavLst>
                                    </p:anim>
                                    <p:anim calcmode="lin" valueType="num">
                                      <p:cBhvr additive="base">
                                        <p:cTn id="247" dur="2000"/>
                                        <p:tgtEl>
                                          <p:spTgt spid="12"/>
                                        </p:tgtEl>
                                        <p:attrNameLst>
                                          <p:attrName>ppt_y</p:attrName>
                                        </p:attrNameLst>
                                      </p:cBhvr>
                                      <p:tavLst>
                                        <p:tav tm="0">
                                          <p:val>
                                            <p:strVal val="ppt_y"/>
                                          </p:val>
                                        </p:tav>
                                        <p:tav tm="100000">
                                          <p:val>
                                            <p:strVal val="ppt_y"/>
                                          </p:val>
                                        </p:tav>
                                      </p:tavLst>
                                    </p:anim>
                                    <p:set>
                                      <p:cBhvr>
                                        <p:cTn id="248" dur="1" fill="hold">
                                          <p:stCondLst>
                                            <p:cond delay="1999"/>
                                          </p:stCondLst>
                                        </p:cTn>
                                        <p:tgtEl>
                                          <p:spTgt spid="12"/>
                                        </p:tgtEl>
                                        <p:attrNameLst>
                                          <p:attrName>style.visibility</p:attrName>
                                        </p:attrNameLst>
                                      </p:cBhvr>
                                      <p:to>
                                        <p:strVal val="hidden"/>
                                      </p:to>
                                    </p:set>
                                  </p:childTnLst>
                                </p:cTn>
                              </p:par>
                              <p:par>
                                <p:cTn id="249" presetID="2" presetClass="exit" presetSubtype="8" fill="hold" grpId="3" nodeType="withEffect">
                                  <p:stCondLst>
                                    <p:cond delay="0"/>
                                  </p:stCondLst>
                                  <p:childTnLst>
                                    <p:anim calcmode="lin" valueType="num">
                                      <p:cBhvr additive="base">
                                        <p:cTn id="250" dur="2000"/>
                                        <p:tgtEl>
                                          <p:spTgt spid="13"/>
                                        </p:tgtEl>
                                        <p:attrNameLst>
                                          <p:attrName>ppt_x</p:attrName>
                                        </p:attrNameLst>
                                      </p:cBhvr>
                                      <p:tavLst>
                                        <p:tav tm="0">
                                          <p:val>
                                            <p:strVal val="ppt_x"/>
                                          </p:val>
                                        </p:tav>
                                        <p:tav tm="100000">
                                          <p:val>
                                            <p:strVal val="0-ppt_w/2"/>
                                          </p:val>
                                        </p:tav>
                                      </p:tavLst>
                                    </p:anim>
                                    <p:anim calcmode="lin" valueType="num">
                                      <p:cBhvr additive="base">
                                        <p:cTn id="251" dur="2000"/>
                                        <p:tgtEl>
                                          <p:spTgt spid="13"/>
                                        </p:tgtEl>
                                        <p:attrNameLst>
                                          <p:attrName>ppt_y</p:attrName>
                                        </p:attrNameLst>
                                      </p:cBhvr>
                                      <p:tavLst>
                                        <p:tav tm="0">
                                          <p:val>
                                            <p:strVal val="ppt_y"/>
                                          </p:val>
                                        </p:tav>
                                        <p:tav tm="100000">
                                          <p:val>
                                            <p:strVal val="ppt_y"/>
                                          </p:val>
                                        </p:tav>
                                      </p:tavLst>
                                    </p:anim>
                                    <p:set>
                                      <p:cBhvr>
                                        <p:cTn id="252" dur="1" fill="hold">
                                          <p:stCondLst>
                                            <p:cond delay="1999"/>
                                          </p:stCondLst>
                                        </p:cTn>
                                        <p:tgtEl>
                                          <p:spTgt spid="13"/>
                                        </p:tgtEl>
                                        <p:attrNameLst>
                                          <p:attrName>style.visibility</p:attrName>
                                        </p:attrNameLst>
                                      </p:cBhvr>
                                      <p:to>
                                        <p:strVal val="hidden"/>
                                      </p:to>
                                    </p:set>
                                  </p:childTnLst>
                                </p:cTn>
                              </p:par>
                              <p:par>
                                <p:cTn id="253" presetID="2" presetClass="exit" presetSubtype="8" fill="hold" grpId="3" nodeType="withEffect">
                                  <p:stCondLst>
                                    <p:cond delay="0"/>
                                  </p:stCondLst>
                                  <p:childTnLst>
                                    <p:anim calcmode="lin" valueType="num">
                                      <p:cBhvr additive="base">
                                        <p:cTn id="254" dur="2000"/>
                                        <p:tgtEl>
                                          <p:spTgt spid="14"/>
                                        </p:tgtEl>
                                        <p:attrNameLst>
                                          <p:attrName>ppt_x</p:attrName>
                                        </p:attrNameLst>
                                      </p:cBhvr>
                                      <p:tavLst>
                                        <p:tav tm="0">
                                          <p:val>
                                            <p:strVal val="ppt_x"/>
                                          </p:val>
                                        </p:tav>
                                        <p:tav tm="100000">
                                          <p:val>
                                            <p:strVal val="0-ppt_w/2"/>
                                          </p:val>
                                        </p:tav>
                                      </p:tavLst>
                                    </p:anim>
                                    <p:anim calcmode="lin" valueType="num">
                                      <p:cBhvr additive="base">
                                        <p:cTn id="255" dur="2000"/>
                                        <p:tgtEl>
                                          <p:spTgt spid="14"/>
                                        </p:tgtEl>
                                        <p:attrNameLst>
                                          <p:attrName>ppt_y</p:attrName>
                                        </p:attrNameLst>
                                      </p:cBhvr>
                                      <p:tavLst>
                                        <p:tav tm="0">
                                          <p:val>
                                            <p:strVal val="ppt_y"/>
                                          </p:val>
                                        </p:tav>
                                        <p:tav tm="100000">
                                          <p:val>
                                            <p:strVal val="ppt_y"/>
                                          </p:val>
                                        </p:tav>
                                      </p:tavLst>
                                    </p:anim>
                                    <p:set>
                                      <p:cBhvr>
                                        <p:cTn id="256" dur="1" fill="hold">
                                          <p:stCondLst>
                                            <p:cond delay="1999"/>
                                          </p:stCondLst>
                                        </p:cTn>
                                        <p:tgtEl>
                                          <p:spTgt spid="14"/>
                                        </p:tgtEl>
                                        <p:attrNameLst>
                                          <p:attrName>style.visibility</p:attrName>
                                        </p:attrNameLst>
                                      </p:cBhvr>
                                      <p:to>
                                        <p:strVal val="hidden"/>
                                      </p:to>
                                    </p:set>
                                  </p:childTnLst>
                                </p:cTn>
                              </p:par>
                              <p:par>
                                <p:cTn id="257" presetID="2" presetClass="exit" presetSubtype="8" fill="hold" grpId="3" nodeType="withEffect">
                                  <p:stCondLst>
                                    <p:cond delay="0"/>
                                  </p:stCondLst>
                                  <p:childTnLst>
                                    <p:anim calcmode="lin" valueType="num">
                                      <p:cBhvr additive="base">
                                        <p:cTn id="258" dur="2000"/>
                                        <p:tgtEl>
                                          <p:spTgt spid="15"/>
                                        </p:tgtEl>
                                        <p:attrNameLst>
                                          <p:attrName>ppt_x</p:attrName>
                                        </p:attrNameLst>
                                      </p:cBhvr>
                                      <p:tavLst>
                                        <p:tav tm="0">
                                          <p:val>
                                            <p:strVal val="ppt_x"/>
                                          </p:val>
                                        </p:tav>
                                        <p:tav tm="100000">
                                          <p:val>
                                            <p:strVal val="0-ppt_w/2"/>
                                          </p:val>
                                        </p:tav>
                                      </p:tavLst>
                                    </p:anim>
                                    <p:anim calcmode="lin" valueType="num">
                                      <p:cBhvr additive="base">
                                        <p:cTn id="259" dur="2000"/>
                                        <p:tgtEl>
                                          <p:spTgt spid="15"/>
                                        </p:tgtEl>
                                        <p:attrNameLst>
                                          <p:attrName>ppt_y</p:attrName>
                                        </p:attrNameLst>
                                      </p:cBhvr>
                                      <p:tavLst>
                                        <p:tav tm="0">
                                          <p:val>
                                            <p:strVal val="ppt_y"/>
                                          </p:val>
                                        </p:tav>
                                        <p:tav tm="100000">
                                          <p:val>
                                            <p:strVal val="ppt_y"/>
                                          </p:val>
                                        </p:tav>
                                      </p:tavLst>
                                    </p:anim>
                                    <p:set>
                                      <p:cBhvr>
                                        <p:cTn id="260" dur="1" fill="hold">
                                          <p:stCondLst>
                                            <p:cond delay="1999"/>
                                          </p:stCondLst>
                                        </p:cTn>
                                        <p:tgtEl>
                                          <p:spTgt spid="15"/>
                                        </p:tgtEl>
                                        <p:attrNameLst>
                                          <p:attrName>style.visibility</p:attrName>
                                        </p:attrNameLst>
                                      </p:cBhvr>
                                      <p:to>
                                        <p:strVal val="hidden"/>
                                      </p:to>
                                    </p:set>
                                  </p:childTnLst>
                                </p:cTn>
                              </p:par>
                              <p:par>
                                <p:cTn id="261" presetID="2" presetClass="exit" presetSubtype="8" fill="hold" grpId="3" nodeType="withEffect">
                                  <p:stCondLst>
                                    <p:cond delay="0"/>
                                  </p:stCondLst>
                                  <p:childTnLst>
                                    <p:anim calcmode="lin" valueType="num">
                                      <p:cBhvr additive="base">
                                        <p:cTn id="262" dur="2000"/>
                                        <p:tgtEl>
                                          <p:spTgt spid="16"/>
                                        </p:tgtEl>
                                        <p:attrNameLst>
                                          <p:attrName>ppt_x</p:attrName>
                                        </p:attrNameLst>
                                      </p:cBhvr>
                                      <p:tavLst>
                                        <p:tav tm="0">
                                          <p:val>
                                            <p:strVal val="ppt_x"/>
                                          </p:val>
                                        </p:tav>
                                        <p:tav tm="100000">
                                          <p:val>
                                            <p:strVal val="0-ppt_w/2"/>
                                          </p:val>
                                        </p:tav>
                                      </p:tavLst>
                                    </p:anim>
                                    <p:anim calcmode="lin" valueType="num">
                                      <p:cBhvr additive="base">
                                        <p:cTn id="263" dur="2000"/>
                                        <p:tgtEl>
                                          <p:spTgt spid="16"/>
                                        </p:tgtEl>
                                        <p:attrNameLst>
                                          <p:attrName>ppt_y</p:attrName>
                                        </p:attrNameLst>
                                      </p:cBhvr>
                                      <p:tavLst>
                                        <p:tav tm="0">
                                          <p:val>
                                            <p:strVal val="ppt_y"/>
                                          </p:val>
                                        </p:tav>
                                        <p:tav tm="100000">
                                          <p:val>
                                            <p:strVal val="ppt_y"/>
                                          </p:val>
                                        </p:tav>
                                      </p:tavLst>
                                    </p:anim>
                                    <p:set>
                                      <p:cBhvr>
                                        <p:cTn id="264" dur="1" fill="hold">
                                          <p:stCondLst>
                                            <p:cond delay="1999"/>
                                          </p:stCondLst>
                                        </p:cTn>
                                        <p:tgtEl>
                                          <p:spTgt spid="16"/>
                                        </p:tgtEl>
                                        <p:attrNameLst>
                                          <p:attrName>style.visibility</p:attrName>
                                        </p:attrNameLst>
                                      </p:cBhvr>
                                      <p:to>
                                        <p:strVal val="hidden"/>
                                      </p:to>
                                    </p:set>
                                  </p:childTnLst>
                                </p:cTn>
                              </p:par>
                              <p:par>
                                <p:cTn id="265" presetID="2" presetClass="exit" presetSubtype="8" fill="hold" grpId="3" nodeType="withEffect">
                                  <p:stCondLst>
                                    <p:cond delay="0"/>
                                  </p:stCondLst>
                                  <p:childTnLst>
                                    <p:anim calcmode="lin" valueType="num">
                                      <p:cBhvr additive="base">
                                        <p:cTn id="266" dur="2000"/>
                                        <p:tgtEl>
                                          <p:spTgt spid="17"/>
                                        </p:tgtEl>
                                        <p:attrNameLst>
                                          <p:attrName>ppt_x</p:attrName>
                                        </p:attrNameLst>
                                      </p:cBhvr>
                                      <p:tavLst>
                                        <p:tav tm="0">
                                          <p:val>
                                            <p:strVal val="ppt_x"/>
                                          </p:val>
                                        </p:tav>
                                        <p:tav tm="100000">
                                          <p:val>
                                            <p:strVal val="0-ppt_w/2"/>
                                          </p:val>
                                        </p:tav>
                                      </p:tavLst>
                                    </p:anim>
                                    <p:anim calcmode="lin" valueType="num">
                                      <p:cBhvr additive="base">
                                        <p:cTn id="267" dur="2000"/>
                                        <p:tgtEl>
                                          <p:spTgt spid="17"/>
                                        </p:tgtEl>
                                        <p:attrNameLst>
                                          <p:attrName>ppt_y</p:attrName>
                                        </p:attrNameLst>
                                      </p:cBhvr>
                                      <p:tavLst>
                                        <p:tav tm="0">
                                          <p:val>
                                            <p:strVal val="ppt_y"/>
                                          </p:val>
                                        </p:tav>
                                        <p:tav tm="100000">
                                          <p:val>
                                            <p:strVal val="ppt_y"/>
                                          </p:val>
                                        </p:tav>
                                      </p:tavLst>
                                    </p:anim>
                                    <p:set>
                                      <p:cBhvr>
                                        <p:cTn id="268" dur="1" fill="hold">
                                          <p:stCondLst>
                                            <p:cond delay="1999"/>
                                          </p:stCondLst>
                                        </p:cTn>
                                        <p:tgtEl>
                                          <p:spTgt spid="17"/>
                                        </p:tgtEl>
                                        <p:attrNameLst>
                                          <p:attrName>style.visibility</p:attrName>
                                        </p:attrNameLst>
                                      </p:cBhvr>
                                      <p:to>
                                        <p:strVal val="hidden"/>
                                      </p:to>
                                    </p:set>
                                  </p:childTnLst>
                                </p:cTn>
                              </p:par>
                              <p:par>
                                <p:cTn id="269" presetID="2" presetClass="exit" presetSubtype="8" fill="hold" grpId="3" nodeType="withEffect">
                                  <p:stCondLst>
                                    <p:cond delay="0"/>
                                  </p:stCondLst>
                                  <p:childTnLst>
                                    <p:anim calcmode="lin" valueType="num">
                                      <p:cBhvr additive="base">
                                        <p:cTn id="270" dur="2000"/>
                                        <p:tgtEl>
                                          <p:spTgt spid="18"/>
                                        </p:tgtEl>
                                        <p:attrNameLst>
                                          <p:attrName>ppt_x</p:attrName>
                                        </p:attrNameLst>
                                      </p:cBhvr>
                                      <p:tavLst>
                                        <p:tav tm="0">
                                          <p:val>
                                            <p:strVal val="ppt_x"/>
                                          </p:val>
                                        </p:tav>
                                        <p:tav tm="100000">
                                          <p:val>
                                            <p:strVal val="0-ppt_w/2"/>
                                          </p:val>
                                        </p:tav>
                                      </p:tavLst>
                                    </p:anim>
                                    <p:anim calcmode="lin" valueType="num">
                                      <p:cBhvr additive="base">
                                        <p:cTn id="271" dur="2000"/>
                                        <p:tgtEl>
                                          <p:spTgt spid="18"/>
                                        </p:tgtEl>
                                        <p:attrNameLst>
                                          <p:attrName>ppt_y</p:attrName>
                                        </p:attrNameLst>
                                      </p:cBhvr>
                                      <p:tavLst>
                                        <p:tav tm="0">
                                          <p:val>
                                            <p:strVal val="ppt_y"/>
                                          </p:val>
                                        </p:tav>
                                        <p:tav tm="100000">
                                          <p:val>
                                            <p:strVal val="ppt_y"/>
                                          </p:val>
                                        </p:tav>
                                      </p:tavLst>
                                    </p:anim>
                                    <p:set>
                                      <p:cBhvr>
                                        <p:cTn id="272" dur="1" fill="hold">
                                          <p:stCondLst>
                                            <p:cond delay="1999"/>
                                          </p:stCondLst>
                                        </p:cTn>
                                        <p:tgtEl>
                                          <p:spTgt spid="18"/>
                                        </p:tgtEl>
                                        <p:attrNameLst>
                                          <p:attrName>style.visibility</p:attrName>
                                        </p:attrNameLst>
                                      </p:cBhvr>
                                      <p:to>
                                        <p:strVal val="hidden"/>
                                      </p:to>
                                    </p:set>
                                  </p:childTnLst>
                                </p:cTn>
                              </p:par>
                              <p:par>
                                <p:cTn id="273" presetID="2" presetClass="exit" presetSubtype="8" fill="hold" grpId="3" nodeType="withEffect">
                                  <p:stCondLst>
                                    <p:cond delay="0"/>
                                  </p:stCondLst>
                                  <p:childTnLst>
                                    <p:anim calcmode="lin" valueType="num">
                                      <p:cBhvr additive="base">
                                        <p:cTn id="274" dur="2000"/>
                                        <p:tgtEl>
                                          <p:spTgt spid="19"/>
                                        </p:tgtEl>
                                        <p:attrNameLst>
                                          <p:attrName>ppt_x</p:attrName>
                                        </p:attrNameLst>
                                      </p:cBhvr>
                                      <p:tavLst>
                                        <p:tav tm="0">
                                          <p:val>
                                            <p:strVal val="ppt_x"/>
                                          </p:val>
                                        </p:tav>
                                        <p:tav tm="100000">
                                          <p:val>
                                            <p:strVal val="0-ppt_w/2"/>
                                          </p:val>
                                        </p:tav>
                                      </p:tavLst>
                                    </p:anim>
                                    <p:anim calcmode="lin" valueType="num">
                                      <p:cBhvr additive="base">
                                        <p:cTn id="275" dur="2000"/>
                                        <p:tgtEl>
                                          <p:spTgt spid="19"/>
                                        </p:tgtEl>
                                        <p:attrNameLst>
                                          <p:attrName>ppt_y</p:attrName>
                                        </p:attrNameLst>
                                      </p:cBhvr>
                                      <p:tavLst>
                                        <p:tav tm="0">
                                          <p:val>
                                            <p:strVal val="ppt_y"/>
                                          </p:val>
                                        </p:tav>
                                        <p:tav tm="100000">
                                          <p:val>
                                            <p:strVal val="ppt_y"/>
                                          </p:val>
                                        </p:tav>
                                      </p:tavLst>
                                    </p:anim>
                                    <p:set>
                                      <p:cBhvr>
                                        <p:cTn id="276" dur="1" fill="hold">
                                          <p:stCondLst>
                                            <p:cond delay="1999"/>
                                          </p:stCondLst>
                                        </p:cTn>
                                        <p:tgtEl>
                                          <p:spTgt spid="19"/>
                                        </p:tgtEl>
                                        <p:attrNameLst>
                                          <p:attrName>style.visibility</p:attrName>
                                        </p:attrNameLst>
                                      </p:cBhvr>
                                      <p:to>
                                        <p:strVal val="hidden"/>
                                      </p:to>
                                    </p:set>
                                  </p:childTnLst>
                                </p:cTn>
                              </p:par>
                              <p:par>
                                <p:cTn id="277" presetID="2" presetClass="exit" presetSubtype="8" fill="hold" grpId="3" nodeType="withEffect">
                                  <p:stCondLst>
                                    <p:cond delay="0"/>
                                  </p:stCondLst>
                                  <p:childTnLst>
                                    <p:anim calcmode="lin" valueType="num">
                                      <p:cBhvr additive="base">
                                        <p:cTn id="278" dur="2000"/>
                                        <p:tgtEl>
                                          <p:spTgt spid="36"/>
                                        </p:tgtEl>
                                        <p:attrNameLst>
                                          <p:attrName>ppt_x</p:attrName>
                                        </p:attrNameLst>
                                      </p:cBhvr>
                                      <p:tavLst>
                                        <p:tav tm="0">
                                          <p:val>
                                            <p:strVal val="ppt_x"/>
                                          </p:val>
                                        </p:tav>
                                        <p:tav tm="100000">
                                          <p:val>
                                            <p:strVal val="0-ppt_w/2"/>
                                          </p:val>
                                        </p:tav>
                                      </p:tavLst>
                                    </p:anim>
                                    <p:anim calcmode="lin" valueType="num">
                                      <p:cBhvr additive="base">
                                        <p:cTn id="279" dur="2000"/>
                                        <p:tgtEl>
                                          <p:spTgt spid="36"/>
                                        </p:tgtEl>
                                        <p:attrNameLst>
                                          <p:attrName>ppt_y</p:attrName>
                                        </p:attrNameLst>
                                      </p:cBhvr>
                                      <p:tavLst>
                                        <p:tav tm="0">
                                          <p:val>
                                            <p:strVal val="ppt_y"/>
                                          </p:val>
                                        </p:tav>
                                        <p:tav tm="100000">
                                          <p:val>
                                            <p:strVal val="ppt_y"/>
                                          </p:val>
                                        </p:tav>
                                      </p:tavLst>
                                    </p:anim>
                                    <p:set>
                                      <p:cBhvr>
                                        <p:cTn id="280" dur="1" fill="hold">
                                          <p:stCondLst>
                                            <p:cond delay="1999"/>
                                          </p:stCondLst>
                                        </p:cTn>
                                        <p:tgtEl>
                                          <p:spTgt spid="36"/>
                                        </p:tgtEl>
                                        <p:attrNameLst>
                                          <p:attrName>style.visibility</p:attrName>
                                        </p:attrNameLst>
                                      </p:cBhvr>
                                      <p:to>
                                        <p:strVal val="hidden"/>
                                      </p:to>
                                    </p:set>
                                  </p:childTnLst>
                                </p:cTn>
                              </p:par>
                              <p:par>
                                <p:cTn id="281" presetID="2" presetClass="exit" presetSubtype="8" fill="hold" grpId="3" nodeType="withEffect">
                                  <p:stCondLst>
                                    <p:cond delay="0"/>
                                  </p:stCondLst>
                                  <p:childTnLst>
                                    <p:anim calcmode="lin" valueType="num">
                                      <p:cBhvr additive="base">
                                        <p:cTn id="282" dur="2000"/>
                                        <p:tgtEl>
                                          <p:spTgt spid="37"/>
                                        </p:tgtEl>
                                        <p:attrNameLst>
                                          <p:attrName>ppt_x</p:attrName>
                                        </p:attrNameLst>
                                      </p:cBhvr>
                                      <p:tavLst>
                                        <p:tav tm="0">
                                          <p:val>
                                            <p:strVal val="ppt_x"/>
                                          </p:val>
                                        </p:tav>
                                        <p:tav tm="100000">
                                          <p:val>
                                            <p:strVal val="0-ppt_w/2"/>
                                          </p:val>
                                        </p:tav>
                                      </p:tavLst>
                                    </p:anim>
                                    <p:anim calcmode="lin" valueType="num">
                                      <p:cBhvr additive="base">
                                        <p:cTn id="283" dur="2000"/>
                                        <p:tgtEl>
                                          <p:spTgt spid="37"/>
                                        </p:tgtEl>
                                        <p:attrNameLst>
                                          <p:attrName>ppt_y</p:attrName>
                                        </p:attrNameLst>
                                      </p:cBhvr>
                                      <p:tavLst>
                                        <p:tav tm="0">
                                          <p:val>
                                            <p:strVal val="ppt_y"/>
                                          </p:val>
                                        </p:tav>
                                        <p:tav tm="100000">
                                          <p:val>
                                            <p:strVal val="ppt_y"/>
                                          </p:val>
                                        </p:tav>
                                      </p:tavLst>
                                    </p:anim>
                                    <p:set>
                                      <p:cBhvr>
                                        <p:cTn id="284" dur="1" fill="hold">
                                          <p:stCondLst>
                                            <p:cond delay="1999"/>
                                          </p:stCondLst>
                                        </p:cTn>
                                        <p:tgtEl>
                                          <p:spTgt spid="37"/>
                                        </p:tgtEl>
                                        <p:attrNameLst>
                                          <p:attrName>style.visibility</p:attrName>
                                        </p:attrNameLst>
                                      </p:cBhvr>
                                      <p:to>
                                        <p:strVal val="hidden"/>
                                      </p:to>
                                    </p:set>
                                  </p:childTnLst>
                                </p:cTn>
                              </p:par>
                              <p:par>
                                <p:cTn id="285" presetID="2" presetClass="exit" presetSubtype="8" fill="hold" grpId="3" nodeType="withEffect">
                                  <p:stCondLst>
                                    <p:cond delay="0"/>
                                  </p:stCondLst>
                                  <p:childTnLst>
                                    <p:anim calcmode="lin" valueType="num">
                                      <p:cBhvr additive="base">
                                        <p:cTn id="286" dur="2000"/>
                                        <p:tgtEl>
                                          <p:spTgt spid="38"/>
                                        </p:tgtEl>
                                        <p:attrNameLst>
                                          <p:attrName>ppt_x</p:attrName>
                                        </p:attrNameLst>
                                      </p:cBhvr>
                                      <p:tavLst>
                                        <p:tav tm="0">
                                          <p:val>
                                            <p:strVal val="ppt_x"/>
                                          </p:val>
                                        </p:tav>
                                        <p:tav tm="100000">
                                          <p:val>
                                            <p:strVal val="0-ppt_w/2"/>
                                          </p:val>
                                        </p:tav>
                                      </p:tavLst>
                                    </p:anim>
                                    <p:anim calcmode="lin" valueType="num">
                                      <p:cBhvr additive="base">
                                        <p:cTn id="287" dur="2000"/>
                                        <p:tgtEl>
                                          <p:spTgt spid="38"/>
                                        </p:tgtEl>
                                        <p:attrNameLst>
                                          <p:attrName>ppt_y</p:attrName>
                                        </p:attrNameLst>
                                      </p:cBhvr>
                                      <p:tavLst>
                                        <p:tav tm="0">
                                          <p:val>
                                            <p:strVal val="ppt_y"/>
                                          </p:val>
                                        </p:tav>
                                        <p:tav tm="100000">
                                          <p:val>
                                            <p:strVal val="ppt_y"/>
                                          </p:val>
                                        </p:tav>
                                      </p:tavLst>
                                    </p:anim>
                                    <p:set>
                                      <p:cBhvr>
                                        <p:cTn id="288" dur="1" fill="hold">
                                          <p:stCondLst>
                                            <p:cond delay="1999"/>
                                          </p:stCondLst>
                                        </p:cTn>
                                        <p:tgtEl>
                                          <p:spTgt spid="38"/>
                                        </p:tgtEl>
                                        <p:attrNameLst>
                                          <p:attrName>style.visibility</p:attrName>
                                        </p:attrNameLst>
                                      </p:cBhvr>
                                      <p:to>
                                        <p:strVal val="hidden"/>
                                      </p:to>
                                    </p:set>
                                  </p:childTnLst>
                                </p:cTn>
                              </p:par>
                              <p:par>
                                <p:cTn id="289" presetID="2" presetClass="exit" presetSubtype="8" fill="hold" grpId="3" nodeType="withEffect">
                                  <p:stCondLst>
                                    <p:cond delay="0"/>
                                  </p:stCondLst>
                                  <p:childTnLst>
                                    <p:anim calcmode="lin" valueType="num">
                                      <p:cBhvr additive="base">
                                        <p:cTn id="290" dur="2000"/>
                                        <p:tgtEl>
                                          <p:spTgt spid="39"/>
                                        </p:tgtEl>
                                        <p:attrNameLst>
                                          <p:attrName>ppt_x</p:attrName>
                                        </p:attrNameLst>
                                      </p:cBhvr>
                                      <p:tavLst>
                                        <p:tav tm="0">
                                          <p:val>
                                            <p:strVal val="ppt_x"/>
                                          </p:val>
                                        </p:tav>
                                        <p:tav tm="100000">
                                          <p:val>
                                            <p:strVal val="0-ppt_w/2"/>
                                          </p:val>
                                        </p:tav>
                                      </p:tavLst>
                                    </p:anim>
                                    <p:anim calcmode="lin" valueType="num">
                                      <p:cBhvr additive="base">
                                        <p:cTn id="291" dur="2000"/>
                                        <p:tgtEl>
                                          <p:spTgt spid="39"/>
                                        </p:tgtEl>
                                        <p:attrNameLst>
                                          <p:attrName>ppt_y</p:attrName>
                                        </p:attrNameLst>
                                      </p:cBhvr>
                                      <p:tavLst>
                                        <p:tav tm="0">
                                          <p:val>
                                            <p:strVal val="ppt_y"/>
                                          </p:val>
                                        </p:tav>
                                        <p:tav tm="100000">
                                          <p:val>
                                            <p:strVal val="ppt_y"/>
                                          </p:val>
                                        </p:tav>
                                      </p:tavLst>
                                    </p:anim>
                                    <p:set>
                                      <p:cBhvr>
                                        <p:cTn id="292" dur="1" fill="hold">
                                          <p:stCondLst>
                                            <p:cond delay="1999"/>
                                          </p:stCondLst>
                                        </p:cTn>
                                        <p:tgtEl>
                                          <p:spTgt spid="39"/>
                                        </p:tgtEl>
                                        <p:attrNameLst>
                                          <p:attrName>style.visibility</p:attrName>
                                        </p:attrNameLst>
                                      </p:cBhvr>
                                      <p:to>
                                        <p:strVal val="hidden"/>
                                      </p:to>
                                    </p:set>
                                  </p:childTnLst>
                                </p:cTn>
                              </p:par>
                              <p:par>
                                <p:cTn id="293" presetID="2" presetClass="exit" presetSubtype="8" fill="hold" grpId="3" nodeType="withEffect">
                                  <p:stCondLst>
                                    <p:cond delay="0"/>
                                  </p:stCondLst>
                                  <p:childTnLst>
                                    <p:anim calcmode="lin" valueType="num">
                                      <p:cBhvr additive="base">
                                        <p:cTn id="294" dur="2000"/>
                                        <p:tgtEl>
                                          <p:spTgt spid="40"/>
                                        </p:tgtEl>
                                        <p:attrNameLst>
                                          <p:attrName>ppt_x</p:attrName>
                                        </p:attrNameLst>
                                      </p:cBhvr>
                                      <p:tavLst>
                                        <p:tav tm="0">
                                          <p:val>
                                            <p:strVal val="ppt_x"/>
                                          </p:val>
                                        </p:tav>
                                        <p:tav tm="100000">
                                          <p:val>
                                            <p:strVal val="0-ppt_w/2"/>
                                          </p:val>
                                        </p:tav>
                                      </p:tavLst>
                                    </p:anim>
                                    <p:anim calcmode="lin" valueType="num">
                                      <p:cBhvr additive="base">
                                        <p:cTn id="295" dur="2000"/>
                                        <p:tgtEl>
                                          <p:spTgt spid="40"/>
                                        </p:tgtEl>
                                        <p:attrNameLst>
                                          <p:attrName>ppt_y</p:attrName>
                                        </p:attrNameLst>
                                      </p:cBhvr>
                                      <p:tavLst>
                                        <p:tav tm="0">
                                          <p:val>
                                            <p:strVal val="ppt_y"/>
                                          </p:val>
                                        </p:tav>
                                        <p:tav tm="100000">
                                          <p:val>
                                            <p:strVal val="ppt_y"/>
                                          </p:val>
                                        </p:tav>
                                      </p:tavLst>
                                    </p:anim>
                                    <p:set>
                                      <p:cBhvr>
                                        <p:cTn id="296" dur="1" fill="hold">
                                          <p:stCondLst>
                                            <p:cond delay="1999"/>
                                          </p:stCondLst>
                                        </p:cTn>
                                        <p:tgtEl>
                                          <p:spTgt spid="40"/>
                                        </p:tgtEl>
                                        <p:attrNameLst>
                                          <p:attrName>style.visibility</p:attrName>
                                        </p:attrNameLst>
                                      </p:cBhvr>
                                      <p:to>
                                        <p:strVal val="hidden"/>
                                      </p:to>
                                    </p:set>
                                  </p:childTnLst>
                                </p:cTn>
                              </p:par>
                              <p:par>
                                <p:cTn id="297" presetID="2" presetClass="exit" presetSubtype="8" fill="hold" grpId="3" nodeType="withEffect">
                                  <p:stCondLst>
                                    <p:cond delay="0"/>
                                  </p:stCondLst>
                                  <p:childTnLst>
                                    <p:anim calcmode="lin" valueType="num">
                                      <p:cBhvr additive="base">
                                        <p:cTn id="298" dur="2000"/>
                                        <p:tgtEl>
                                          <p:spTgt spid="41"/>
                                        </p:tgtEl>
                                        <p:attrNameLst>
                                          <p:attrName>ppt_x</p:attrName>
                                        </p:attrNameLst>
                                      </p:cBhvr>
                                      <p:tavLst>
                                        <p:tav tm="0">
                                          <p:val>
                                            <p:strVal val="ppt_x"/>
                                          </p:val>
                                        </p:tav>
                                        <p:tav tm="100000">
                                          <p:val>
                                            <p:strVal val="0-ppt_w/2"/>
                                          </p:val>
                                        </p:tav>
                                      </p:tavLst>
                                    </p:anim>
                                    <p:anim calcmode="lin" valueType="num">
                                      <p:cBhvr additive="base">
                                        <p:cTn id="299" dur="2000"/>
                                        <p:tgtEl>
                                          <p:spTgt spid="41"/>
                                        </p:tgtEl>
                                        <p:attrNameLst>
                                          <p:attrName>ppt_y</p:attrName>
                                        </p:attrNameLst>
                                      </p:cBhvr>
                                      <p:tavLst>
                                        <p:tav tm="0">
                                          <p:val>
                                            <p:strVal val="ppt_y"/>
                                          </p:val>
                                        </p:tav>
                                        <p:tav tm="100000">
                                          <p:val>
                                            <p:strVal val="ppt_y"/>
                                          </p:val>
                                        </p:tav>
                                      </p:tavLst>
                                    </p:anim>
                                    <p:set>
                                      <p:cBhvr>
                                        <p:cTn id="300" dur="1" fill="hold">
                                          <p:stCondLst>
                                            <p:cond delay="1999"/>
                                          </p:stCondLst>
                                        </p:cTn>
                                        <p:tgtEl>
                                          <p:spTgt spid="41"/>
                                        </p:tgtEl>
                                        <p:attrNameLst>
                                          <p:attrName>style.visibility</p:attrName>
                                        </p:attrNameLst>
                                      </p:cBhvr>
                                      <p:to>
                                        <p:strVal val="hidden"/>
                                      </p:to>
                                    </p:set>
                                  </p:childTnLst>
                                </p:cTn>
                              </p:par>
                              <p:par>
                                <p:cTn id="301" presetID="2" presetClass="exit" presetSubtype="8" fill="hold" grpId="3" nodeType="withEffect">
                                  <p:stCondLst>
                                    <p:cond delay="0"/>
                                  </p:stCondLst>
                                  <p:childTnLst>
                                    <p:anim calcmode="lin" valueType="num">
                                      <p:cBhvr additive="base">
                                        <p:cTn id="302" dur="2000"/>
                                        <p:tgtEl>
                                          <p:spTgt spid="42"/>
                                        </p:tgtEl>
                                        <p:attrNameLst>
                                          <p:attrName>ppt_x</p:attrName>
                                        </p:attrNameLst>
                                      </p:cBhvr>
                                      <p:tavLst>
                                        <p:tav tm="0">
                                          <p:val>
                                            <p:strVal val="ppt_x"/>
                                          </p:val>
                                        </p:tav>
                                        <p:tav tm="100000">
                                          <p:val>
                                            <p:strVal val="0-ppt_w/2"/>
                                          </p:val>
                                        </p:tav>
                                      </p:tavLst>
                                    </p:anim>
                                    <p:anim calcmode="lin" valueType="num">
                                      <p:cBhvr additive="base">
                                        <p:cTn id="303" dur="2000"/>
                                        <p:tgtEl>
                                          <p:spTgt spid="42"/>
                                        </p:tgtEl>
                                        <p:attrNameLst>
                                          <p:attrName>ppt_y</p:attrName>
                                        </p:attrNameLst>
                                      </p:cBhvr>
                                      <p:tavLst>
                                        <p:tav tm="0">
                                          <p:val>
                                            <p:strVal val="ppt_y"/>
                                          </p:val>
                                        </p:tav>
                                        <p:tav tm="100000">
                                          <p:val>
                                            <p:strVal val="ppt_y"/>
                                          </p:val>
                                        </p:tav>
                                      </p:tavLst>
                                    </p:anim>
                                    <p:set>
                                      <p:cBhvr>
                                        <p:cTn id="304" dur="1" fill="hold">
                                          <p:stCondLst>
                                            <p:cond delay="1999"/>
                                          </p:stCondLst>
                                        </p:cTn>
                                        <p:tgtEl>
                                          <p:spTgt spid="42"/>
                                        </p:tgtEl>
                                        <p:attrNameLst>
                                          <p:attrName>style.visibility</p:attrName>
                                        </p:attrNameLst>
                                      </p:cBhvr>
                                      <p:to>
                                        <p:strVal val="hidden"/>
                                      </p:to>
                                    </p:set>
                                  </p:childTnLst>
                                </p:cTn>
                              </p:par>
                              <p:par>
                                <p:cTn id="305" presetID="2" presetClass="exit" presetSubtype="8" fill="hold" grpId="3" nodeType="withEffect">
                                  <p:stCondLst>
                                    <p:cond delay="0"/>
                                  </p:stCondLst>
                                  <p:childTnLst>
                                    <p:anim calcmode="lin" valueType="num">
                                      <p:cBhvr additive="base">
                                        <p:cTn id="306" dur="2000"/>
                                        <p:tgtEl>
                                          <p:spTgt spid="43"/>
                                        </p:tgtEl>
                                        <p:attrNameLst>
                                          <p:attrName>ppt_x</p:attrName>
                                        </p:attrNameLst>
                                      </p:cBhvr>
                                      <p:tavLst>
                                        <p:tav tm="0">
                                          <p:val>
                                            <p:strVal val="ppt_x"/>
                                          </p:val>
                                        </p:tav>
                                        <p:tav tm="100000">
                                          <p:val>
                                            <p:strVal val="0-ppt_w/2"/>
                                          </p:val>
                                        </p:tav>
                                      </p:tavLst>
                                    </p:anim>
                                    <p:anim calcmode="lin" valueType="num">
                                      <p:cBhvr additive="base">
                                        <p:cTn id="307" dur="2000"/>
                                        <p:tgtEl>
                                          <p:spTgt spid="43"/>
                                        </p:tgtEl>
                                        <p:attrNameLst>
                                          <p:attrName>ppt_y</p:attrName>
                                        </p:attrNameLst>
                                      </p:cBhvr>
                                      <p:tavLst>
                                        <p:tav tm="0">
                                          <p:val>
                                            <p:strVal val="ppt_y"/>
                                          </p:val>
                                        </p:tav>
                                        <p:tav tm="100000">
                                          <p:val>
                                            <p:strVal val="ppt_y"/>
                                          </p:val>
                                        </p:tav>
                                      </p:tavLst>
                                    </p:anim>
                                    <p:set>
                                      <p:cBhvr>
                                        <p:cTn id="308" dur="1" fill="hold">
                                          <p:stCondLst>
                                            <p:cond delay="1999"/>
                                          </p:stCondLst>
                                        </p:cTn>
                                        <p:tgtEl>
                                          <p:spTgt spid="43"/>
                                        </p:tgtEl>
                                        <p:attrNameLst>
                                          <p:attrName>style.visibility</p:attrName>
                                        </p:attrNameLst>
                                      </p:cBhvr>
                                      <p:to>
                                        <p:strVal val="hidden"/>
                                      </p:to>
                                    </p:set>
                                  </p:childTnLst>
                                </p:cTn>
                              </p:par>
                              <p:par>
                                <p:cTn id="309" presetID="2" presetClass="exit" presetSubtype="8" fill="hold" grpId="3" nodeType="withEffect">
                                  <p:stCondLst>
                                    <p:cond delay="0"/>
                                  </p:stCondLst>
                                  <p:childTnLst>
                                    <p:anim calcmode="lin" valueType="num">
                                      <p:cBhvr additive="base">
                                        <p:cTn id="310" dur="2000"/>
                                        <p:tgtEl>
                                          <p:spTgt spid="44"/>
                                        </p:tgtEl>
                                        <p:attrNameLst>
                                          <p:attrName>ppt_x</p:attrName>
                                        </p:attrNameLst>
                                      </p:cBhvr>
                                      <p:tavLst>
                                        <p:tav tm="0">
                                          <p:val>
                                            <p:strVal val="ppt_x"/>
                                          </p:val>
                                        </p:tav>
                                        <p:tav tm="100000">
                                          <p:val>
                                            <p:strVal val="0-ppt_w/2"/>
                                          </p:val>
                                        </p:tav>
                                      </p:tavLst>
                                    </p:anim>
                                    <p:anim calcmode="lin" valueType="num">
                                      <p:cBhvr additive="base">
                                        <p:cTn id="311" dur="2000"/>
                                        <p:tgtEl>
                                          <p:spTgt spid="44"/>
                                        </p:tgtEl>
                                        <p:attrNameLst>
                                          <p:attrName>ppt_y</p:attrName>
                                        </p:attrNameLst>
                                      </p:cBhvr>
                                      <p:tavLst>
                                        <p:tav tm="0">
                                          <p:val>
                                            <p:strVal val="ppt_y"/>
                                          </p:val>
                                        </p:tav>
                                        <p:tav tm="100000">
                                          <p:val>
                                            <p:strVal val="ppt_y"/>
                                          </p:val>
                                        </p:tav>
                                      </p:tavLst>
                                    </p:anim>
                                    <p:set>
                                      <p:cBhvr>
                                        <p:cTn id="312" dur="1" fill="hold">
                                          <p:stCondLst>
                                            <p:cond delay="1999"/>
                                          </p:stCondLst>
                                        </p:cTn>
                                        <p:tgtEl>
                                          <p:spTgt spid="44"/>
                                        </p:tgtEl>
                                        <p:attrNameLst>
                                          <p:attrName>style.visibility</p:attrName>
                                        </p:attrNameLst>
                                      </p:cBhvr>
                                      <p:to>
                                        <p:strVal val="hidden"/>
                                      </p:to>
                                    </p:set>
                                  </p:childTnLst>
                                </p:cTn>
                              </p:par>
                              <p:par>
                                <p:cTn id="313" presetID="2" presetClass="exit" presetSubtype="8" fill="hold" grpId="3" nodeType="withEffect">
                                  <p:stCondLst>
                                    <p:cond delay="0"/>
                                  </p:stCondLst>
                                  <p:childTnLst>
                                    <p:anim calcmode="lin" valueType="num">
                                      <p:cBhvr additive="base">
                                        <p:cTn id="314" dur="2000"/>
                                        <p:tgtEl>
                                          <p:spTgt spid="45"/>
                                        </p:tgtEl>
                                        <p:attrNameLst>
                                          <p:attrName>ppt_x</p:attrName>
                                        </p:attrNameLst>
                                      </p:cBhvr>
                                      <p:tavLst>
                                        <p:tav tm="0">
                                          <p:val>
                                            <p:strVal val="ppt_x"/>
                                          </p:val>
                                        </p:tav>
                                        <p:tav tm="100000">
                                          <p:val>
                                            <p:strVal val="0-ppt_w/2"/>
                                          </p:val>
                                        </p:tav>
                                      </p:tavLst>
                                    </p:anim>
                                    <p:anim calcmode="lin" valueType="num">
                                      <p:cBhvr additive="base">
                                        <p:cTn id="315" dur="2000"/>
                                        <p:tgtEl>
                                          <p:spTgt spid="45"/>
                                        </p:tgtEl>
                                        <p:attrNameLst>
                                          <p:attrName>ppt_y</p:attrName>
                                        </p:attrNameLst>
                                      </p:cBhvr>
                                      <p:tavLst>
                                        <p:tav tm="0">
                                          <p:val>
                                            <p:strVal val="ppt_y"/>
                                          </p:val>
                                        </p:tav>
                                        <p:tav tm="100000">
                                          <p:val>
                                            <p:strVal val="ppt_y"/>
                                          </p:val>
                                        </p:tav>
                                      </p:tavLst>
                                    </p:anim>
                                    <p:set>
                                      <p:cBhvr>
                                        <p:cTn id="316" dur="1" fill="hold">
                                          <p:stCondLst>
                                            <p:cond delay="1999"/>
                                          </p:stCondLst>
                                        </p:cTn>
                                        <p:tgtEl>
                                          <p:spTgt spid="45"/>
                                        </p:tgtEl>
                                        <p:attrNameLst>
                                          <p:attrName>style.visibility</p:attrName>
                                        </p:attrNameLst>
                                      </p:cBhvr>
                                      <p:to>
                                        <p:strVal val="hidden"/>
                                      </p:to>
                                    </p:set>
                                  </p:childTnLst>
                                </p:cTn>
                              </p:par>
                              <p:par>
                                <p:cTn id="317" presetID="2" presetClass="exit" presetSubtype="8" fill="hold" grpId="3" nodeType="withEffect">
                                  <p:stCondLst>
                                    <p:cond delay="0"/>
                                  </p:stCondLst>
                                  <p:childTnLst>
                                    <p:anim calcmode="lin" valueType="num">
                                      <p:cBhvr additive="base">
                                        <p:cTn id="318" dur="2000"/>
                                        <p:tgtEl>
                                          <p:spTgt spid="46"/>
                                        </p:tgtEl>
                                        <p:attrNameLst>
                                          <p:attrName>ppt_x</p:attrName>
                                        </p:attrNameLst>
                                      </p:cBhvr>
                                      <p:tavLst>
                                        <p:tav tm="0">
                                          <p:val>
                                            <p:strVal val="ppt_x"/>
                                          </p:val>
                                        </p:tav>
                                        <p:tav tm="100000">
                                          <p:val>
                                            <p:strVal val="0-ppt_w/2"/>
                                          </p:val>
                                        </p:tav>
                                      </p:tavLst>
                                    </p:anim>
                                    <p:anim calcmode="lin" valueType="num">
                                      <p:cBhvr additive="base">
                                        <p:cTn id="319" dur="2000"/>
                                        <p:tgtEl>
                                          <p:spTgt spid="46"/>
                                        </p:tgtEl>
                                        <p:attrNameLst>
                                          <p:attrName>ppt_y</p:attrName>
                                        </p:attrNameLst>
                                      </p:cBhvr>
                                      <p:tavLst>
                                        <p:tav tm="0">
                                          <p:val>
                                            <p:strVal val="ppt_y"/>
                                          </p:val>
                                        </p:tav>
                                        <p:tav tm="100000">
                                          <p:val>
                                            <p:strVal val="ppt_y"/>
                                          </p:val>
                                        </p:tav>
                                      </p:tavLst>
                                    </p:anim>
                                    <p:set>
                                      <p:cBhvr>
                                        <p:cTn id="320" dur="1" fill="hold">
                                          <p:stCondLst>
                                            <p:cond delay="1999"/>
                                          </p:stCondLst>
                                        </p:cTn>
                                        <p:tgtEl>
                                          <p:spTgt spid="46"/>
                                        </p:tgtEl>
                                        <p:attrNameLst>
                                          <p:attrName>style.visibility</p:attrName>
                                        </p:attrNameLst>
                                      </p:cBhvr>
                                      <p:to>
                                        <p:strVal val="hidden"/>
                                      </p:to>
                                    </p:set>
                                  </p:childTnLst>
                                </p:cTn>
                              </p:par>
                              <p:par>
                                <p:cTn id="321" presetID="2" presetClass="exit" presetSubtype="8" fill="hold" grpId="3" nodeType="withEffect">
                                  <p:stCondLst>
                                    <p:cond delay="0"/>
                                  </p:stCondLst>
                                  <p:childTnLst>
                                    <p:anim calcmode="lin" valueType="num">
                                      <p:cBhvr additive="base">
                                        <p:cTn id="322" dur="2000"/>
                                        <p:tgtEl>
                                          <p:spTgt spid="47"/>
                                        </p:tgtEl>
                                        <p:attrNameLst>
                                          <p:attrName>ppt_x</p:attrName>
                                        </p:attrNameLst>
                                      </p:cBhvr>
                                      <p:tavLst>
                                        <p:tav tm="0">
                                          <p:val>
                                            <p:strVal val="ppt_x"/>
                                          </p:val>
                                        </p:tav>
                                        <p:tav tm="100000">
                                          <p:val>
                                            <p:strVal val="0-ppt_w/2"/>
                                          </p:val>
                                        </p:tav>
                                      </p:tavLst>
                                    </p:anim>
                                    <p:anim calcmode="lin" valueType="num">
                                      <p:cBhvr additive="base">
                                        <p:cTn id="323" dur="2000"/>
                                        <p:tgtEl>
                                          <p:spTgt spid="47"/>
                                        </p:tgtEl>
                                        <p:attrNameLst>
                                          <p:attrName>ppt_y</p:attrName>
                                        </p:attrNameLst>
                                      </p:cBhvr>
                                      <p:tavLst>
                                        <p:tav tm="0">
                                          <p:val>
                                            <p:strVal val="ppt_y"/>
                                          </p:val>
                                        </p:tav>
                                        <p:tav tm="100000">
                                          <p:val>
                                            <p:strVal val="ppt_y"/>
                                          </p:val>
                                        </p:tav>
                                      </p:tavLst>
                                    </p:anim>
                                    <p:set>
                                      <p:cBhvr>
                                        <p:cTn id="324" dur="1" fill="hold">
                                          <p:stCondLst>
                                            <p:cond delay="1999"/>
                                          </p:stCondLst>
                                        </p:cTn>
                                        <p:tgtEl>
                                          <p:spTgt spid="47"/>
                                        </p:tgtEl>
                                        <p:attrNameLst>
                                          <p:attrName>style.visibility</p:attrName>
                                        </p:attrNameLst>
                                      </p:cBhvr>
                                      <p:to>
                                        <p:strVal val="hidden"/>
                                      </p:to>
                                    </p:set>
                                  </p:childTnLst>
                                </p:cTn>
                              </p:par>
                              <p:par>
                                <p:cTn id="325" presetID="2" presetClass="exit" presetSubtype="8" fill="hold" grpId="3" nodeType="withEffect">
                                  <p:stCondLst>
                                    <p:cond delay="0"/>
                                  </p:stCondLst>
                                  <p:childTnLst>
                                    <p:anim calcmode="lin" valueType="num">
                                      <p:cBhvr additive="base">
                                        <p:cTn id="326" dur="2000"/>
                                        <p:tgtEl>
                                          <p:spTgt spid="48"/>
                                        </p:tgtEl>
                                        <p:attrNameLst>
                                          <p:attrName>ppt_x</p:attrName>
                                        </p:attrNameLst>
                                      </p:cBhvr>
                                      <p:tavLst>
                                        <p:tav tm="0">
                                          <p:val>
                                            <p:strVal val="ppt_x"/>
                                          </p:val>
                                        </p:tav>
                                        <p:tav tm="100000">
                                          <p:val>
                                            <p:strVal val="0-ppt_w/2"/>
                                          </p:val>
                                        </p:tav>
                                      </p:tavLst>
                                    </p:anim>
                                    <p:anim calcmode="lin" valueType="num">
                                      <p:cBhvr additive="base">
                                        <p:cTn id="327" dur="2000"/>
                                        <p:tgtEl>
                                          <p:spTgt spid="48"/>
                                        </p:tgtEl>
                                        <p:attrNameLst>
                                          <p:attrName>ppt_y</p:attrName>
                                        </p:attrNameLst>
                                      </p:cBhvr>
                                      <p:tavLst>
                                        <p:tav tm="0">
                                          <p:val>
                                            <p:strVal val="ppt_y"/>
                                          </p:val>
                                        </p:tav>
                                        <p:tav tm="100000">
                                          <p:val>
                                            <p:strVal val="ppt_y"/>
                                          </p:val>
                                        </p:tav>
                                      </p:tavLst>
                                    </p:anim>
                                    <p:set>
                                      <p:cBhvr>
                                        <p:cTn id="328" dur="1" fill="hold">
                                          <p:stCondLst>
                                            <p:cond delay="1999"/>
                                          </p:stCondLst>
                                        </p:cTn>
                                        <p:tgtEl>
                                          <p:spTgt spid="48"/>
                                        </p:tgtEl>
                                        <p:attrNameLst>
                                          <p:attrName>style.visibility</p:attrName>
                                        </p:attrNameLst>
                                      </p:cBhvr>
                                      <p:to>
                                        <p:strVal val="hidden"/>
                                      </p:to>
                                    </p:set>
                                  </p:childTnLst>
                                </p:cTn>
                              </p:par>
                              <p:par>
                                <p:cTn id="329" presetID="2" presetClass="exit" presetSubtype="8" fill="hold" grpId="3" nodeType="withEffect">
                                  <p:stCondLst>
                                    <p:cond delay="0"/>
                                  </p:stCondLst>
                                  <p:childTnLst>
                                    <p:anim calcmode="lin" valueType="num">
                                      <p:cBhvr additive="base">
                                        <p:cTn id="330" dur="2000"/>
                                        <p:tgtEl>
                                          <p:spTgt spid="49"/>
                                        </p:tgtEl>
                                        <p:attrNameLst>
                                          <p:attrName>ppt_x</p:attrName>
                                        </p:attrNameLst>
                                      </p:cBhvr>
                                      <p:tavLst>
                                        <p:tav tm="0">
                                          <p:val>
                                            <p:strVal val="ppt_x"/>
                                          </p:val>
                                        </p:tav>
                                        <p:tav tm="100000">
                                          <p:val>
                                            <p:strVal val="0-ppt_w/2"/>
                                          </p:val>
                                        </p:tav>
                                      </p:tavLst>
                                    </p:anim>
                                    <p:anim calcmode="lin" valueType="num">
                                      <p:cBhvr additive="base">
                                        <p:cTn id="331" dur="2000"/>
                                        <p:tgtEl>
                                          <p:spTgt spid="49"/>
                                        </p:tgtEl>
                                        <p:attrNameLst>
                                          <p:attrName>ppt_y</p:attrName>
                                        </p:attrNameLst>
                                      </p:cBhvr>
                                      <p:tavLst>
                                        <p:tav tm="0">
                                          <p:val>
                                            <p:strVal val="ppt_y"/>
                                          </p:val>
                                        </p:tav>
                                        <p:tav tm="100000">
                                          <p:val>
                                            <p:strVal val="ppt_y"/>
                                          </p:val>
                                        </p:tav>
                                      </p:tavLst>
                                    </p:anim>
                                    <p:set>
                                      <p:cBhvr>
                                        <p:cTn id="332" dur="1" fill="hold">
                                          <p:stCondLst>
                                            <p:cond delay="1999"/>
                                          </p:stCondLst>
                                        </p:cTn>
                                        <p:tgtEl>
                                          <p:spTgt spid="49"/>
                                        </p:tgtEl>
                                        <p:attrNameLst>
                                          <p:attrName>style.visibility</p:attrName>
                                        </p:attrNameLst>
                                      </p:cBhvr>
                                      <p:to>
                                        <p:strVal val="hidden"/>
                                      </p:to>
                                    </p:set>
                                  </p:childTnLst>
                                </p:cTn>
                              </p:par>
                              <p:par>
                                <p:cTn id="333" presetID="2" presetClass="exit" presetSubtype="8" fill="hold" grpId="3" nodeType="withEffect">
                                  <p:stCondLst>
                                    <p:cond delay="0"/>
                                  </p:stCondLst>
                                  <p:childTnLst>
                                    <p:anim calcmode="lin" valueType="num">
                                      <p:cBhvr additive="base">
                                        <p:cTn id="334" dur="2000"/>
                                        <p:tgtEl>
                                          <p:spTgt spid="50"/>
                                        </p:tgtEl>
                                        <p:attrNameLst>
                                          <p:attrName>ppt_x</p:attrName>
                                        </p:attrNameLst>
                                      </p:cBhvr>
                                      <p:tavLst>
                                        <p:tav tm="0">
                                          <p:val>
                                            <p:strVal val="ppt_x"/>
                                          </p:val>
                                        </p:tav>
                                        <p:tav tm="100000">
                                          <p:val>
                                            <p:strVal val="0-ppt_w/2"/>
                                          </p:val>
                                        </p:tav>
                                      </p:tavLst>
                                    </p:anim>
                                    <p:anim calcmode="lin" valueType="num">
                                      <p:cBhvr additive="base">
                                        <p:cTn id="335" dur="2000"/>
                                        <p:tgtEl>
                                          <p:spTgt spid="50"/>
                                        </p:tgtEl>
                                        <p:attrNameLst>
                                          <p:attrName>ppt_y</p:attrName>
                                        </p:attrNameLst>
                                      </p:cBhvr>
                                      <p:tavLst>
                                        <p:tav tm="0">
                                          <p:val>
                                            <p:strVal val="ppt_y"/>
                                          </p:val>
                                        </p:tav>
                                        <p:tav tm="100000">
                                          <p:val>
                                            <p:strVal val="ppt_y"/>
                                          </p:val>
                                        </p:tav>
                                      </p:tavLst>
                                    </p:anim>
                                    <p:set>
                                      <p:cBhvr>
                                        <p:cTn id="336" dur="1" fill="hold">
                                          <p:stCondLst>
                                            <p:cond delay="1999"/>
                                          </p:stCondLst>
                                        </p:cTn>
                                        <p:tgtEl>
                                          <p:spTgt spid="50"/>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2000"/>
                                        <p:tgtEl>
                                          <p:spTgt spid="51"/>
                                        </p:tgtEl>
                                        <p:attrNameLst>
                                          <p:attrName>ppt_x</p:attrName>
                                        </p:attrNameLst>
                                      </p:cBhvr>
                                      <p:tavLst>
                                        <p:tav tm="0">
                                          <p:val>
                                            <p:strVal val="ppt_x"/>
                                          </p:val>
                                        </p:tav>
                                        <p:tav tm="100000">
                                          <p:val>
                                            <p:strVal val="0-ppt_w/2"/>
                                          </p:val>
                                        </p:tav>
                                      </p:tavLst>
                                    </p:anim>
                                    <p:anim calcmode="lin" valueType="num">
                                      <p:cBhvr additive="base">
                                        <p:cTn id="339" dur="2000"/>
                                        <p:tgtEl>
                                          <p:spTgt spid="51"/>
                                        </p:tgtEl>
                                        <p:attrNameLst>
                                          <p:attrName>ppt_y</p:attrName>
                                        </p:attrNameLst>
                                      </p:cBhvr>
                                      <p:tavLst>
                                        <p:tav tm="0">
                                          <p:val>
                                            <p:strVal val="ppt_y"/>
                                          </p:val>
                                        </p:tav>
                                        <p:tav tm="100000">
                                          <p:val>
                                            <p:strVal val="ppt_y"/>
                                          </p:val>
                                        </p:tav>
                                      </p:tavLst>
                                    </p:anim>
                                    <p:set>
                                      <p:cBhvr>
                                        <p:cTn id="340" dur="1" fill="hold">
                                          <p:stCondLst>
                                            <p:cond delay="1999"/>
                                          </p:stCondLst>
                                        </p:cTn>
                                        <p:tgtEl>
                                          <p:spTgt spid="51"/>
                                        </p:tgtEl>
                                        <p:attrNameLst>
                                          <p:attrName>style.visibility</p:attrName>
                                        </p:attrNameLst>
                                      </p:cBhvr>
                                      <p:to>
                                        <p:strVal val="hidden"/>
                                      </p:to>
                                    </p:set>
                                  </p:childTnLst>
                                </p:cTn>
                              </p:par>
                              <p:par>
                                <p:cTn id="341" presetID="2" presetClass="exit" presetSubtype="8" fill="hold" grpId="3" nodeType="withEffect">
                                  <p:stCondLst>
                                    <p:cond delay="0"/>
                                  </p:stCondLst>
                                  <p:childTnLst>
                                    <p:anim calcmode="lin" valueType="num">
                                      <p:cBhvr additive="base">
                                        <p:cTn id="342" dur="2000"/>
                                        <p:tgtEl>
                                          <p:spTgt spid="56"/>
                                        </p:tgtEl>
                                        <p:attrNameLst>
                                          <p:attrName>ppt_x</p:attrName>
                                        </p:attrNameLst>
                                      </p:cBhvr>
                                      <p:tavLst>
                                        <p:tav tm="0">
                                          <p:val>
                                            <p:strVal val="ppt_x"/>
                                          </p:val>
                                        </p:tav>
                                        <p:tav tm="100000">
                                          <p:val>
                                            <p:strVal val="0-ppt_w/2"/>
                                          </p:val>
                                        </p:tav>
                                      </p:tavLst>
                                    </p:anim>
                                    <p:anim calcmode="lin" valueType="num">
                                      <p:cBhvr additive="base">
                                        <p:cTn id="343" dur="2000"/>
                                        <p:tgtEl>
                                          <p:spTgt spid="56"/>
                                        </p:tgtEl>
                                        <p:attrNameLst>
                                          <p:attrName>ppt_y</p:attrName>
                                        </p:attrNameLst>
                                      </p:cBhvr>
                                      <p:tavLst>
                                        <p:tav tm="0">
                                          <p:val>
                                            <p:strVal val="ppt_y"/>
                                          </p:val>
                                        </p:tav>
                                        <p:tav tm="100000">
                                          <p:val>
                                            <p:strVal val="ppt_y"/>
                                          </p:val>
                                        </p:tav>
                                      </p:tavLst>
                                    </p:anim>
                                    <p:set>
                                      <p:cBhvr>
                                        <p:cTn id="344" dur="1" fill="hold">
                                          <p:stCondLst>
                                            <p:cond delay="1999"/>
                                          </p:stCondLst>
                                        </p:cTn>
                                        <p:tgtEl>
                                          <p:spTgt spid="56"/>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2000"/>
                                        <p:tgtEl>
                                          <p:spTgt spid="57"/>
                                        </p:tgtEl>
                                        <p:attrNameLst>
                                          <p:attrName>ppt_x</p:attrName>
                                        </p:attrNameLst>
                                      </p:cBhvr>
                                      <p:tavLst>
                                        <p:tav tm="0">
                                          <p:val>
                                            <p:strVal val="ppt_x"/>
                                          </p:val>
                                        </p:tav>
                                        <p:tav tm="100000">
                                          <p:val>
                                            <p:strVal val="0-ppt_w/2"/>
                                          </p:val>
                                        </p:tav>
                                      </p:tavLst>
                                    </p:anim>
                                    <p:anim calcmode="lin" valueType="num">
                                      <p:cBhvr additive="base">
                                        <p:cTn id="347" dur="2000"/>
                                        <p:tgtEl>
                                          <p:spTgt spid="57"/>
                                        </p:tgtEl>
                                        <p:attrNameLst>
                                          <p:attrName>ppt_y</p:attrName>
                                        </p:attrNameLst>
                                      </p:cBhvr>
                                      <p:tavLst>
                                        <p:tav tm="0">
                                          <p:val>
                                            <p:strVal val="ppt_y"/>
                                          </p:val>
                                        </p:tav>
                                        <p:tav tm="100000">
                                          <p:val>
                                            <p:strVal val="ppt_y"/>
                                          </p:val>
                                        </p:tav>
                                      </p:tavLst>
                                    </p:anim>
                                    <p:set>
                                      <p:cBhvr>
                                        <p:cTn id="348" dur="1" fill="hold">
                                          <p:stCondLst>
                                            <p:cond delay="1999"/>
                                          </p:stCondLst>
                                        </p:cTn>
                                        <p:tgtEl>
                                          <p:spTgt spid="57"/>
                                        </p:tgtEl>
                                        <p:attrNameLst>
                                          <p:attrName>style.visibility</p:attrName>
                                        </p:attrNameLst>
                                      </p:cBhvr>
                                      <p:to>
                                        <p:strVal val="hidden"/>
                                      </p:to>
                                    </p:set>
                                  </p:childTnLst>
                                </p:cTn>
                              </p:par>
                              <p:par>
                                <p:cTn id="349" presetID="3" presetClass="exit" presetSubtype="10" fill="hold" grpId="4" nodeType="withEffect">
                                  <p:stCondLst>
                                    <p:cond delay="0"/>
                                  </p:stCondLst>
                                  <p:childTnLst>
                                    <p:animEffect transition="out" filter="blinds(horizontal)">
                                      <p:cBhvr>
                                        <p:cTn id="350" dur="2000"/>
                                        <p:tgtEl>
                                          <p:spTgt spid="4"/>
                                        </p:tgtEl>
                                      </p:cBhvr>
                                    </p:animEffect>
                                    <p:set>
                                      <p:cBhvr>
                                        <p:cTn id="351" dur="1" fill="hold">
                                          <p:stCondLst>
                                            <p:cond delay="1999"/>
                                          </p:stCondLst>
                                        </p:cTn>
                                        <p:tgtEl>
                                          <p:spTgt spid="4"/>
                                        </p:tgtEl>
                                        <p:attrNameLst>
                                          <p:attrName>style.visibility</p:attrName>
                                        </p:attrNameLst>
                                      </p:cBhvr>
                                      <p:to>
                                        <p:strVal val="hidden"/>
                                      </p:to>
                                    </p:set>
                                  </p:childTnLst>
                                </p:cTn>
                              </p:par>
                              <p:par>
                                <p:cTn id="352" presetID="3" presetClass="exit" presetSubtype="10" fill="hold" grpId="4" nodeType="withEffect">
                                  <p:stCondLst>
                                    <p:cond delay="0"/>
                                  </p:stCondLst>
                                  <p:childTnLst>
                                    <p:animEffect transition="out" filter="blinds(horizontal)">
                                      <p:cBhvr>
                                        <p:cTn id="353" dur="2000"/>
                                        <p:tgtEl>
                                          <p:spTgt spid="5"/>
                                        </p:tgtEl>
                                      </p:cBhvr>
                                    </p:animEffect>
                                    <p:set>
                                      <p:cBhvr>
                                        <p:cTn id="354" dur="1" fill="hold">
                                          <p:stCondLst>
                                            <p:cond delay="1999"/>
                                          </p:stCondLst>
                                        </p:cTn>
                                        <p:tgtEl>
                                          <p:spTgt spid="5"/>
                                        </p:tgtEl>
                                        <p:attrNameLst>
                                          <p:attrName>style.visibility</p:attrName>
                                        </p:attrNameLst>
                                      </p:cBhvr>
                                      <p:to>
                                        <p:strVal val="hidden"/>
                                      </p:to>
                                    </p:set>
                                  </p:childTnLst>
                                </p:cTn>
                              </p:par>
                              <p:par>
                                <p:cTn id="355" presetID="3" presetClass="exit" presetSubtype="10" fill="hold" grpId="4" nodeType="withEffect">
                                  <p:stCondLst>
                                    <p:cond delay="0"/>
                                  </p:stCondLst>
                                  <p:childTnLst>
                                    <p:animEffect transition="out" filter="blinds(horizontal)">
                                      <p:cBhvr>
                                        <p:cTn id="356" dur="2000"/>
                                        <p:tgtEl>
                                          <p:spTgt spid="6"/>
                                        </p:tgtEl>
                                      </p:cBhvr>
                                    </p:animEffect>
                                    <p:set>
                                      <p:cBhvr>
                                        <p:cTn id="357" dur="1" fill="hold">
                                          <p:stCondLst>
                                            <p:cond delay="1999"/>
                                          </p:stCondLst>
                                        </p:cTn>
                                        <p:tgtEl>
                                          <p:spTgt spid="6"/>
                                        </p:tgtEl>
                                        <p:attrNameLst>
                                          <p:attrName>style.visibility</p:attrName>
                                        </p:attrNameLst>
                                      </p:cBhvr>
                                      <p:to>
                                        <p:strVal val="hidden"/>
                                      </p:to>
                                    </p:set>
                                  </p:childTnLst>
                                </p:cTn>
                              </p:par>
                              <p:par>
                                <p:cTn id="358" presetID="3" presetClass="exit" presetSubtype="10" fill="hold" grpId="4" nodeType="withEffect">
                                  <p:stCondLst>
                                    <p:cond delay="0"/>
                                  </p:stCondLst>
                                  <p:childTnLst>
                                    <p:animEffect transition="out" filter="blinds(horizontal)">
                                      <p:cBhvr>
                                        <p:cTn id="359" dur="2000"/>
                                        <p:tgtEl>
                                          <p:spTgt spid="7"/>
                                        </p:tgtEl>
                                      </p:cBhvr>
                                    </p:animEffect>
                                    <p:set>
                                      <p:cBhvr>
                                        <p:cTn id="360" dur="1" fill="hold">
                                          <p:stCondLst>
                                            <p:cond delay="1999"/>
                                          </p:stCondLst>
                                        </p:cTn>
                                        <p:tgtEl>
                                          <p:spTgt spid="7"/>
                                        </p:tgtEl>
                                        <p:attrNameLst>
                                          <p:attrName>style.visibility</p:attrName>
                                        </p:attrNameLst>
                                      </p:cBhvr>
                                      <p:to>
                                        <p:strVal val="hidden"/>
                                      </p:to>
                                    </p:set>
                                  </p:childTnLst>
                                </p:cTn>
                              </p:par>
                              <p:par>
                                <p:cTn id="361" presetID="3" presetClass="exit" presetSubtype="10" fill="hold" grpId="4" nodeType="withEffect">
                                  <p:stCondLst>
                                    <p:cond delay="0"/>
                                  </p:stCondLst>
                                  <p:childTnLst>
                                    <p:animEffect transition="out" filter="blinds(horizontal)">
                                      <p:cBhvr>
                                        <p:cTn id="362" dur="2000"/>
                                        <p:tgtEl>
                                          <p:spTgt spid="8"/>
                                        </p:tgtEl>
                                      </p:cBhvr>
                                    </p:animEffect>
                                    <p:set>
                                      <p:cBhvr>
                                        <p:cTn id="363" dur="1" fill="hold">
                                          <p:stCondLst>
                                            <p:cond delay="1999"/>
                                          </p:stCondLst>
                                        </p:cTn>
                                        <p:tgtEl>
                                          <p:spTgt spid="8"/>
                                        </p:tgtEl>
                                        <p:attrNameLst>
                                          <p:attrName>style.visibility</p:attrName>
                                        </p:attrNameLst>
                                      </p:cBhvr>
                                      <p:to>
                                        <p:strVal val="hidden"/>
                                      </p:to>
                                    </p:set>
                                  </p:childTnLst>
                                </p:cTn>
                              </p:par>
                              <p:par>
                                <p:cTn id="364" presetID="3" presetClass="exit" presetSubtype="10" fill="hold" grpId="4" nodeType="withEffect">
                                  <p:stCondLst>
                                    <p:cond delay="0"/>
                                  </p:stCondLst>
                                  <p:childTnLst>
                                    <p:animEffect transition="out" filter="blinds(horizontal)">
                                      <p:cBhvr>
                                        <p:cTn id="365" dur="2000"/>
                                        <p:tgtEl>
                                          <p:spTgt spid="9"/>
                                        </p:tgtEl>
                                      </p:cBhvr>
                                    </p:animEffect>
                                    <p:set>
                                      <p:cBhvr>
                                        <p:cTn id="366" dur="1" fill="hold">
                                          <p:stCondLst>
                                            <p:cond delay="1999"/>
                                          </p:stCondLst>
                                        </p:cTn>
                                        <p:tgtEl>
                                          <p:spTgt spid="9"/>
                                        </p:tgtEl>
                                        <p:attrNameLst>
                                          <p:attrName>style.visibility</p:attrName>
                                        </p:attrNameLst>
                                      </p:cBhvr>
                                      <p:to>
                                        <p:strVal val="hidden"/>
                                      </p:to>
                                    </p:set>
                                  </p:childTnLst>
                                </p:cTn>
                              </p:par>
                              <p:par>
                                <p:cTn id="367" presetID="3" presetClass="exit" presetSubtype="10" fill="hold" grpId="4" nodeType="withEffect">
                                  <p:stCondLst>
                                    <p:cond delay="0"/>
                                  </p:stCondLst>
                                  <p:childTnLst>
                                    <p:animEffect transition="out" filter="blinds(horizontal)">
                                      <p:cBhvr>
                                        <p:cTn id="368" dur="2000"/>
                                        <p:tgtEl>
                                          <p:spTgt spid="10"/>
                                        </p:tgtEl>
                                      </p:cBhvr>
                                    </p:animEffect>
                                    <p:set>
                                      <p:cBhvr>
                                        <p:cTn id="369" dur="1" fill="hold">
                                          <p:stCondLst>
                                            <p:cond delay="1999"/>
                                          </p:stCondLst>
                                        </p:cTn>
                                        <p:tgtEl>
                                          <p:spTgt spid="10"/>
                                        </p:tgtEl>
                                        <p:attrNameLst>
                                          <p:attrName>style.visibility</p:attrName>
                                        </p:attrNameLst>
                                      </p:cBhvr>
                                      <p:to>
                                        <p:strVal val="hidden"/>
                                      </p:to>
                                    </p:set>
                                  </p:childTnLst>
                                </p:cTn>
                              </p:par>
                              <p:par>
                                <p:cTn id="370" presetID="3" presetClass="exit" presetSubtype="10" fill="hold" grpId="4" nodeType="withEffect">
                                  <p:stCondLst>
                                    <p:cond delay="0"/>
                                  </p:stCondLst>
                                  <p:childTnLst>
                                    <p:animEffect transition="out" filter="blinds(horizontal)">
                                      <p:cBhvr>
                                        <p:cTn id="371" dur="2000"/>
                                        <p:tgtEl>
                                          <p:spTgt spid="11"/>
                                        </p:tgtEl>
                                      </p:cBhvr>
                                    </p:animEffect>
                                    <p:set>
                                      <p:cBhvr>
                                        <p:cTn id="372" dur="1" fill="hold">
                                          <p:stCondLst>
                                            <p:cond delay="1999"/>
                                          </p:stCondLst>
                                        </p:cTn>
                                        <p:tgtEl>
                                          <p:spTgt spid="11"/>
                                        </p:tgtEl>
                                        <p:attrNameLst>
                                          <p:attrName>style.visibility</p:attrName>
                                        </p:attrNameLst>
                                      </p:cBhvr>
                                      <p:to>
                                        <p:strVal val="hidden"/>
                                      </p:to>
                                    </p:set>
                                  </p:childTnLst>
                                </p:cTn>
                              </p:par>
                              <p:par>
                                <p:cTn id="373" presetID="3" presetClass="exit" presetSubtype="10" fill="hold" grpId="4" nodeType="withEffect">
                                  <p:stCondLst>
                                    <p:cond delay="0"/>
                                  </p:stCondLst>
                                  <p:childTnLst>
                                    <p:animEffect transition="out" filter="blinds(horizontal)">
                                      <p:cBhvr>
                                        <p:cTn id="374" dur="2000"/>
                                        <p:tgtEl>
                                          <p:spTgt spid="12"/>
                                        </p:tgtEl>
                                      </p:cBhvr>
                                    </p:animEffect>
                                    <p:set>
                                      <p:cBhvr>
                                        <p:cTn id="375" dur="1" fill="hold">
                                          <p:stCondLst>
                                            <p:cond delay="1999"/>
                                          </p:stCondLst>
                                        </p:cTn>
                                        <p:tgtEl>
                                          <p:spTgt spid="12"/>
                                        </p:tgtEl>
                                        <p:attrNameLst>
                                          <p:attrName>style.visibility</p:attrName>
                                        </p:attrNameLst>
                                      </p:cBhvr>
                                      <p:to>
                                        <p:strVal val="hidden"/>
                                      </p:to>
                                    </p:set>
                                  </p:childTnLst>
                                </p:cTn>
                              </p:par>
                              <p:par>
                                <p:cTn id="376" presetID="3" presetClass="exit" presetSubtype="10" fill="hold" grpId="4" nodeType="withEffect">
                                  <p:stCondLst>
                                    <p:cond delay="0"/>
                                  </p:stCondLst>
                                  <p:childTnLst>
                                    <p:animEffect transition="out" filter="blinds(horizontal)">
                                      <p:cBhvr>
                                        <p:cTn id="377" dur="2000"/>
                                        <p:tgtEl>
                                          <p:spTgt spid="13"/>
                                        </p:tgtEl>
                                      </p:cBhvr>
                                    </p:animEffect>
                                    <p:set>
                                      <p:cBhvr>
                                        <p:cTn id="378" dur="1" fill="hold">
                                          <p:stCondLst>
                                            <p:cond delay="1999"/>
                                          </p:stCondLst>
                                        </p:cTn>
                                        <p:tgtEl>
                                          <p:spTgt spid="13"/>
                                        </p:tgtEl>
                                        <p:attrNameLst>
                                          <p:attrName>style.visibility</p:attrName>
                                        </p:attrNameLst>
                                      </p:cBhvr>
                                      <p:to>
                                        <p:strVal val="hidden"/>
                                      </p:to>
                                    </p:set>
                                  </p:childTnLst>
                                </p:cTn>
                              </p:par>
                              <p:par>
                                <p:cTn id="379" presetID="3" presetClass="exit" presetSubtype="10" fill="hold" grpId="4" nodeType="withEffect">
                                  <p:stCondLst>
                                    <p:cond delay="0"/>
                                  </p:stCondLst>
                                  <p:childTnLst>
                                    <p:animEffect transition="out" filter="blinds(horizontal)">
                                      <p:cBhvr>
                                        <p:cTn id="380" dur="2000"/>
                                        <p:tgtEl>
                                          <p:spTgt spid="14"/>
                                        </p:tgtEl>
                                      </p:cBhvr>
                                    </p:animEffect>
                                    <p:set>
                                      <p:cBhvr>
                                        <p:cTn id="381" dur="1" fill="hold">
                                          <p:stCondLst>
                                            <p:cond delay="1999"/>
                                          </p:stCondLst>
                                        </p:cTn>
                                        <p:tgtEl>
                                          <p:spTgt spid="14"/>
                                        </p:tgtEl>
                                        <p:attrNameLst>
                                          <p:attrName>style.visibility</p:attrName>
                                        </p:attrNameLst>
                                      </p:cBhvr>
                                      <p:to>
                                        <p:strVal val="hidden"/>
                                      </p:to>
                                    </p:set>
                                  </p:childTnLst>
                                </p:cTn>
                              </p:par>
                              <p:par>
                                <p:cTn id="382" presetID="3" presetClass="exit" presetSubtype="10" fill="hold" grpId="4" nodeType="withEffect">
                                  <p:stCondLst>
                                    <p:cond delay="0"/>
                                  </p:stCondLst>
                                  <p:childTnLst>
                                    <p:animEffect transition="out" filter="blinds(horizontal)">
                                      <p:cBhvr>
                                        <p:cTn id="383" dur="2000"/>
                                        <p:tgtEl>
                                          <p:spTgt spid="15"/>
                                        </p:tgtEl>
                                      </p:cBhvr>
                                    </p:animEffect>
                                    <p:set>
                                      <p:cBhvr>
                                        <p:cTn id="384" dur="1" fill="hold">
                                          <p:stCondLst>
                                            <p:cond delay="1999"/>
                                          </p:stCondLst>
                                        </p:cTn>
                                        <p:tgtEl>
                                          <p:spTgt spid="15"/>
                                        </p:tgtEl>
                                        <p:attrNameLst>
                                          <p:attrName>style.visibility</p:attrName>
                                        </p:attrNameLst>
                                      </p:cBhvr>
                                      <p:to>
                                        <p:strVal val="hidden"/>
                                      </p:to>
                                    </p:set>
                                  </p:childTnLst>
                                </p:cTn>
                              </p:par>
                              <p:par>
                                <p:cTn id="385" presetID="3" presetClass="exit" presetSubtype="10" fill="hold" grpId="4" nodeType="withEffect">
                                  <p:stCondLst>
                                    <p:cond delay="0"/>
                                  </p:stCondLst>
                                  <p:childTnLst>
                                    <p:animEffect transition="out" filter="blinds(horizontal)">
                                      <p:cBhvr>
                                        <p:cTn id="386" dur="2000"/>
                                        <p:tgtEl>
                                          <p:spTgt spid="16"/>
                                        </p:tgtEl>
                                      </p:cBhvr>
                                    </p:animEffect>
                                    <p:set>
                                      <p:cBhvr>
                                        <p:cTn id="387" dur="1" fill="hold">
                                          <p:stCondLst>
                                            <p:cond delay="1999"/>
                                          </p:stCondLst>
                                        </p:cTn>
                                        <p:tgtEl>
                                          <p:spTgt spid="16"/>
                                        </p:tgtEl>
                                        <p:attrNameLst>
                                          <p:attrName>style.visibility</p:attrName>
                                        </p:attrNameLst>
                                      </p:cBhvr>
                                      <p:to>
                                        <p:strVal val="hidden"/>
                                      </p:to>
                                    </p:set>
                                  </p:childTnLst>
                                </p:cTn>
                              </p:par>
                              <p:par>
                                <p:cTn id="388" presetID="3" presetClass="exit" presetSubtype="10" fill="hold" grpId="4" nodeType="withEffect">
                                  <p:stCondLst>
                                    <p:cond delay="0"/>
                                  </p:stCondLst>
                                  <p:childTnLst>
                                    <p:animEffect transition="out" filter="blinds(horizontal)">
                                      <p:cBhvr>
                                        <p:cTn id="389" dur="2000"/>
                                        <p:tgtEl>
                                          <p:spTgt spid="17"/>
                                        </p:tgtEl>
                                      </p:cBhvr>
                                    </p:animEffect>
                                    <p:set>
                                      <p:cBhvr>
                                        <p:cTn id="390" dur="1" fill="hold">
                                          <p:stCondLst>
                                            <p:cond delay="1999"/>
                                          </p:stCondLst>
                                        </p:cTn>
                                        <p:tgtEl>
                                          <p:spTgt spid="17"/>
                                        </p:tgtEl>
                                        <p:attrNameLst>
                                          <p:attrName>style.visibility</p:attrName>
                                        </p:attrNameLst>
                                      </p:cBhvr>
                                      <p:to>
                                        <p:strVal val="hidden"/>
                                      </p:to>
                                    </p:set>
                                  </p:childTnLst>
                                </p:cTn>
                              </p:par>
                              <p:par>
                                <p:cTn id="391" presetID="3" presetClass="exit" presetSubtype="10" fill="hold" grpId="4" nodeType="withEffect">
                                  <p:stCondLst>
                                    <p:cond delay="0"/>
                                  </p:stCondLst>
                                  <p:childTnLst>
                                    <p:animEffect transition="out" filter="blinds(horizontal)">
                                      <p:cBhvr>
                                        <p:cTn id="392" dur="2000"/>
                                        <p:tgtEl>
                                          <p:spTgt spid="18"/>
                                        </p:tgtEl>
                                      </p:cBhvr>
                                    </p:animEffect>
                                    <p:set>
                                      <p:cBhvr>
                                        <p:cTn id="393" dur="1" fill="hold">
                                          <p:stCondLst>
                                            <p:cond delay="1999"/>
                                          </p:stCondLst>
                                        </p:cTn>
                                        <p:tgtEl>
                                          <p:spTgt spid="18"/>
                                        </p:tgtEl>
                                        <p:attrNameLst>
                                          <p:attrName>style.visibility</p:attrName>
                                        </p:attrNameLst>
                                      </p:cBhvr>
                                      <p:to>
                                        <p:strVal val="hidden"/>
                                      </p:to>
                                    </p:set>
                                  </p:childTnLst>
                                </p:cTn>
                              </p:par>
                              <p:par>
                                <p:cTn id="394" presetID="3" presetClass="exit" presetSubtype="10" fill="hold" grpId="4" nodeType="withEffect">
                                  <p:stCondLst>
                                    <p:cond delay="0"/>
                                  </p:stCondLst>
                                  <p:childTnLst>
                                    <p:animEffect transition="out" filter="blinds(horizontal)">
                                      <p:cBhvr>
                                        <p:cTn id="395" dur="2000"/>
                                        <p:tgtEl>
                                          <p:spTgt spid="19"/>
                                        </p:tgtEl>
                                      </p:cBhvr>
                                    </p:animEffect>
                                    <p:set>
                                      <p:cBhvr>
                                        <p:cTn id="396" dur="1" fill="hold">
                                          <p:stCondLst>
                                            <p:cond delay="1999"/>
                                          </p:stCondLst>
                                        </p:cTn>
                                        <p:tgtEl>
                                          <p:spTgt spid="19"/>
                                        </p:tgtEl>
                                        <p:attrNameLst>
                                          <p:attrName>style.visibility</p:attrName>
                                        </p:attrNameLst>
                                      </p:cBhvr>
                                      <p:to>
                                        <p:strVal val="hidden"/>
                                      </p:to>
                                    </p:set>
                                  </p:childTnLst>
                                </p:cTn>
                              </p:par>
                              <p:par>
                                <p:cTn id="397" presetID="3" presetClass="exit" presetSubtype="10" fill="hold" grpId="4" nodeType="withEffect">
                                  <p:stCondLst>
                                    <p:cond delay="0"/>
                                  </p:stCondLst>
                                  <p:childTnLst>
                                    <p:animEffect transition="out" filter="blinds(horizontal)">
                                      <p:cBhvr>
                                        <p:cTn id="398" dur="2000"/>
                                        <p:tgtEl>
                                          <p:spTgt spid="36"/>
                                        </p:tgtEl>
                                      </p:cBhvr>
                                    </p:animEffect>
                                    <p:set>
                                      <p:cBhvr>
                                        <p:cTn id="399" dur="1" fill="hold">
                                          <p:stCondLst>
                                            <p:cond delay="1999"/>
                                          </p:stCondLst>
                                        </p:cTn>
                                        <p:tgtEl>
                                          <p:spTgt spid="36"/>
                                        </p:tgtEl>
                                        <p:attrNameLst>
                                          <p:attrName>style.visibility</p:attrName>
                                        </p:attrNameLst>
                                      </p:cBhvr>
                                      <p:to>
                                        <p:strVal val="hidden"/>
                                      </p:to>
                                    </p:set>
                                  </p:childTnLst>
                                </p:cTn>
                              </p:par>
                              <p:par>
                                <p:cTn id="400" presetID="3" presetClass="exit" presetSubtype="10" fill="hold" grpId="4" nodeType="withEffect">
                                  <p:stCondLst>
                                    <p:cond delay="0"/>
                                  </p:stCondLst>
                                  <p:childTnLst>
                                    <p:animEffect transition="out" filter="blinds(horizontal)">
                                      <p:cBhvr>
                                        <p:cTn id="401" dur="2000"/>
                                        <p:tgtEl>
                                          <p:spTgt spid="37"/>
                                        </p:tgtEl>
                                      </p:cBhvr>
                                    </p:animEffect>
                                    <p:set>
                                      <p:cBhvr>
                                        <p:cTn id="402" dur="1" fill="hold">
                                          <p:stCondLst>
                                            <p:cond delay="1999"/>
                                          </p:stCondLst>
                                        </p:cTn>
                                        <p:tgtEl>
                                          <p:spTgt spid="37"/>
                                        </p:tgtEl>
                                        <p:attrNameLst>
                                          <p:attrName>style.visibility</p:attrName>
                                        </p:attrNameLst>
                                      </p:cBhvr>
                                      <p:to>
                                        <p:strVal val="hidden"/>
                                      </p:to>
                                    </p:set>
                                  </p:childTnLst>
                                </p:cTn>
                              </p:par>
                              <p:par>
                                <p:cTn id="403" presetID="3" presetClass="exit" presetSubtype="10" fill="hold" grpId="4" nodeType="withEffect">
                                  <p:stCondLst>
                                    <p:cond delay="0"/>
                                  </p:stCondLst>
                                  <p:childTnLst>
                                    <p:animEffect transition="out" filter="blinds(horizontal)">
                                      <p:cBhvr>
                                        <p:cTn id="404" dur="2000"/>
                                        <p:tgtEl>
                                          <p:spTgt spid="38"/>
                                        </p:tgtEl>
                                      </p:cBhvr>
                                    </p:animEffect>
                                    <p:set>
                                      <p:cBhvr>
                                        <p:cTn id="405" dur="1" fill="hold">
                                          <p:stCondLst>
                                            <p:cond delay="1999"/>
                                          </p:stCondLst>
                                        </p:cTn>
                                        <p:tgtEl>
                                          <p:spTgt spid="38"/>
                                        </p:tgtEl>
                                        <p:attrNameLst>
                                          <p:attrName>style.visibility</p:attrName>
                                        </p:attrNameLst>
                                      </p:cBhvr>
                                      <p:to>
                                        <p:strVal val="hidden"/>
                                      </p:to>
                                    </p:set>
                                  </p:childTnLst>
                                </p:cTn>
                              </p:par>
                              <p:par>
                                <p:cTn id="406" presetID="3" presetClass="exit" presetSubtype="10" fill="hold" grpId="4" nodeType="withEffect">
                                  <p:stCondLst>
                                    <p:cond delay="0"/>
                                  </p:stCondLst>
                                  <p:childTnLst>
                                    <p:animEffect transition="out" filter="blinds(horizontal)">
                                      <p:cBhvr>
                                        <p:cTn id="407" dur="2000"/>
                                        <p:tgtEl>
                                          <p:spTgt spid="39"/>
                                        </p:tgtEl>
                                      </p:cBhvr>
                                    </p:animEffect>
                                    <p:set>
                                      <p:cBhvr>
                                        <p:cTn id="408" dur="1" fill="hold">
                                          <p:stCondLst>
                                            <p:cond delay="1999"/>
                                          </p:stCondLst>
                                        </p:cTn>
                                        <p:tgtEl>
                                          <p:spTgt spid="39"/>
                                        </p:tgtEl>
                                        <p:attrNameLst>
                                          <p:attrName>style.visibility</p:attrName>
                                        </p:attrNameLst>
                                      </p:cBhvr>
                                      <p:to>
                                        <p:strVal val="hidden"/>
                                      </p:to>
                                    </p:set>
                                  </p:childTnLst>
                                </p:cTn>
                              </p:par>
                              <p:par>
                                <p:cTn id="409" presetID="3" presetClass="exit" presetSubtype="10" fill="hold" grpId="4" nodeType="withEffect">
                                  <p:stCondLst>
                                    <p:cond delay="0"/>
                                  </p:stCondLst>
                                  <p:childTnLst>
                                    <p:animEffect transition="out" filter="blinds(horizontal)">
                                      <p:cBhvr>
                                        <p:cTn id="410" dur="2000"/>
                                        <p:tgtEl>
                                          <p:spTgt spid="40"/>
                                        </p:tgtEl>
                                      </p:cBhvr>
                                    </p:animEffect>
                                    <p:set>
                                      <p:cBhvr>
                                        <p:cTn id="411" dur="1" fill="hold">
                                          <p:stCondLst>
                                            <p:cond delay="1999"/>
                                          </p:stCondLst>
                                        </p:cTn>
                                        <p:tgtEl>
                                          <p:spTgt spid="40"/>
                                        </p:tgtEl>
                                        <p:attrNameLst>
                                          <p:attrName>style.visibility</p:attrName>
                                        </p:attrNameLst>
                                      </p:cBhvr>
                                      <p:to>
                                        <p:strVal val="hidden"/>
                                      </p:to>
                                    </p:set>
                                  </p:childTnLst>
                                </p:cTn>
                              </p:par>
                              <p:par>
                                <p:cTn id="412" presetID="3" presetClass="exit" presetSubtype="10" fill="hold" grpId="4" nodeType="withEffect">
                                  <p:stCondLst>
                                    <p:cond delay="0"/>
                                  </p:stCondLst>
                                  <p:childTnLst>
                                    <p:animEffect transition="out" filter="blinds(horizontal)">
                                      <p:cBhvr>
                                        <p:cTn id="413" dur="2000"/>
                                        <p:tgtEl>
                                          <p:spTgt spid="41"/>
                                        </p:tgtEl>
                                      </p:cBhvr>
                                    </p:animEffect>
                                    <p:set>
                                      <p:cBhvr>
                                        <p:cTn id="414" dur="1" fill="hold">
                                          <p:stCondLst>
                                            <p:cond delay="1999"/>
                                          </p:stCondLst>
                                        </p:cTn>
                                        <p:tgtEl>
                                          <p:spTgt spid="41"/>
                                        </p:tgtEl>
                                        <p:attrNameLst>
                                          <p:attrName>style.visibility</p:attrName>
                                        </p:attrNameLst>
                                      </p:cBhvr>
                                      <p:to>
                                        <p:strVal val="hidden"/>
                                      </p:to>
                                    </p:set>
                                  </p:childTnLst>
                                </p:cTn>
                              </p:par>
                              <p:par>
                                <p:cTn id="415" presetID="3" presetClass="exit" presetSubtype="10" fill="hold" grpId="4" nodeType="withEffect">
                                  <p:stCondLst>
                                    <p:cond delay="0"/>
                                  </p:stCondLst>
                                  <p:childTnLst>
                                    <p:animEffect transition="out" filter="blinds(horizontal)">
                                      <p:cBhvr>
                                        <p:cTn id="416" dur="2000"/>
                                        <p:tgtEl>
                                          <p:spTgt spid="42"/>
                                        </p:tgtEl>
                                      </p:cBhvr>
                                    </p:animEffect>
                                    <p:set>
                                      <p:cBhvr>
                                        <p:cTn id="417" dur="1" fill="hold">
                                          <p:stCondLst>
                                            <p:cond delay="1999"/>
                                          </p:stCondLst>
                                        </p:cTn>
                                        <p:tgtEl>
                                          <p:spTgt spid="42"/>
                                        </p:tgtEl>
                                        <p:attrNameLst>
                                          <p:attrName>style.visibility</p:attrName>
                                        </p:attrNameLst>
                                      </p:cBhvr>
                                      <p:to>
                                        <p:strVal val="hidden"/>
                                      </p:to>
                                    </p:set>
                                  </p:childTnLst>
                                </p:cTn>
                              </p:par>
                              <p:par>
                                <p:cTn id="418" presetID="3" presetClass="exit" presetSubtype="10" fill="hold" grpId="4" nodeType="withEffect">
                                  <p:stCondLst>
                                    <p:cond delay="0"/>
                                  </p:stCondLst>
                                  <p:childTnLst>
                                    <p:animEffect transition="out" filter="blinds(horizontal)">
                                      <p:cBhvr>
                                        <p:cTn id="419" dur="2000"/>
                                        <p:tgtEl>
                                          <p:spTgt spid="43"/>
                                        </p:tgtEl>
                                      </p:cBhvr>
                                    </p:animEffect>
                                    <p:set>
                                      <p:cBhvr>
                                        <p:cTn id="420" dur="1" fill="hold">
                                          <p:stCondLst>
                                            <p:cond delay="1999"/>
                                          </p:stCondLst>
                                        </p:cTn>
                                        <p:tgtEl>
                                          <p:spTgt spid="43"/>
                                        </p:tgtEl>
                                        <p:attrNameLst>
                                          <p:attrName>style.visibility</p:attrName>
                                        </p:attrNameLst>
                                      </p:cBhvr>
                                      <p:to>
                                        <p:strVal val="hidden"/>
                                      </p:to>
                                    </p:set>
                                  </p:childTnLst>
                                </p:cTn>
                              </p:par>
                              <p:par>
                                <p:cTn id="421" presetID="3" presetClass="exit" presetSubtype="10" fill="hold" grpId="4" nodeType="withEffect">
                                  <p:stCondLst>
                                    <p:cond delay="0"/>
                                  </p:stCondLst>
                                  <p:childTnLst>
                                    <p:animEffect transition="out" filter="blinds(horizontal)">
                                      <p:cBhvr>
                                        <p:cTn id="422" dur="2000"/>
                                        <p:tgtEl>
                                          <p:spTgt spid="44"/>
                                        </p:tgtEl>
                                      </p:cBhvr>
                                    </p:animEffect>
                                    <p:set>
                                      <p:cBhvr>
                                        <p:cTn id="423" dur="1" fill="hold">
                                          <p:stCondLst>
                                            <p:cond delay="1999"/>
                                          </p:stCondLst>
                                        </p:cTn>
                                        <p:tgtEl>
                                          <p:spTgt spid="44"/>
                                        </p:tgtEl>
                                        <p:attrNameLst>
                                          <p:attrName>style.visibility</p:attrName>
                                        </p:attrNameLst>
                                      </p:cBhvr>
                                      <p:to>
                                        <p:strVal val="hidden"/>
                                      </p:to>
                                    </p:set>
                                  </p:childTnLst>
                                </p:cTn>
                              </p:par>
                              <p:par>
                                <p:cTn id="424" presetID="3" presetClass="exit" presetSubtype="10" fill="hold" grpId="4" nodeType="withEffect">
                                  <p:stCondLst>
                                    <p:cond delay="0"/>
                                  </p:stCondLst>
                                  <p:childTnLst>
                                    <p:animEffect transition="out" filter="blinds(horizontal)">
                                      <p:cBhvr>
                                        <p:cTn id="425" dur="2000"/>
                                        <p:tgtEl>
                                          <p:spTgt spid="45"/>
                                        </p:tgtEl>
                                      </p:cBhvr>
                                    </p:animEffect>
                                    <p:set>
                                      <p:cBhvr>
                                        <p:cTn id="426" dur="1" fill="hold">
                                          <p:stCondLst>
                                            <p:cond delay="1999"/>
                                          </p:stCondLst>
                                        </p:cTn>
                                        <p:tgtEl>
                                          <p:spTgt spid="45"/>
                                        </p:tgtEl>
                                        <p:attrNameLst>
                                          <p:attrName>style.visibility</p:attrName>
                                        </p:attrNameLst>
                                      </p:cBhvr>
                                      <p:to>
                                        <p:strVal val="hidden"/>
                                      </p:to>
                                    </p:set>
                                  </p:childTnLst>
                                </p:cTn>
                              </p:par>
                              <p:par>
                                <p:cTn id="427" presetID="3" presetClass="exit" presetSubtype="10" fill="hold" grpId="4" nodeType="withEffect">
                                  <p:stCondLst>
                                    <p:cond delay="0"/>
                                  </p:stCondLst>
                                  <p:childTnLst>
                                    <p:animEffect transition="out" filter="blinds(horizontal)">
                                      <p:cBhvr>
                                        <p:cTn id="428" dur="2000"/>
                                        <p:tgtEl>
                                          <p:spTgt spid="46"/>
                                        </p:tgtEl>
                                      </p:cBhvr>
                                    </p:animEffect>
                                    <p:set>
                                      <p:cBhvr>
                                        <p:cTn id="429" dur="1" fill="hold">
                                          <p:stCondLst>
                                            <p:cond delay="1999"/>
                                          </p:stCondLst>
                                        </p:cTn>
                                        <p:tgtEl>
                                          <p:spTgt spid="46"/>
                                        </p:tgtEl>
                                        <p:attrNameLst>
                                          <p:attrName>style.visibility</p:attrName>
                                        </p:attrNameLst>
                                      </p:cBhvr>
                                      <p:to>
                                        <p:strVal val="hidden"/>
                                      </p:to>
                                    </p:set>
                                  </p:childTnLst>
                                </p:cTn>
                              </p:par>
                              <p:par>
                                <p:cTn id="430" presetID="3" presetClass="exit" presetSubtype="10" fill="hold" grpId="4" nodeType="withEffect">
                                  <p:stCondLst>
                                    <p:cond delay="0"/>
                                  </p:stCondLst>
                                  <p:childTnLst>
                                    <p:animEffect transition="out" filter="blinds(horizontal)">
                                      <p:cBhvr>
                                        <p:cTn id="431" dur="2000"/>
                                        <p:tgtEl>
                                          <p:spTgt spid="47"/>
                                        </p:tgtEl>
                                      </p:cBhvr>
                                    </p:animEffect>
                                    <p:set>
                                      <p:cBhvr>
                                        <p:cTn id="432" dur="1" fill="hold">
                                          <p:stCondLst>
                                            <p:cond delay="1999"/>
                                          </p:stCondLst>
                                        </p:cTn>
                                        <p:tgtEl>
                                          <p:spTgt spid="47"/>
                                        </p:tgtEl>
                                        <p:attrNameLst>
                                          <p:attrName>style.visibility</p:attrName>
                                        </p:attrNameLst>
                                      </p:cBhvr>
                                      <p:to>
                                        <p:strVal val="hidden"/>
                                      </p:to>
                                    </p:set>
                                  </p:childTnLst>
                                </p:cTn>
                              </p:par>
                              <p:par>
                                <p:cTn id="433" presetID="3" presetClass="exit" presetSubtype="10" fill="hold" grpId="4" nodeType="withEffect">
                                  <p:stCondLst>
                                    <p:cond delay="0"/>
                                  </p:stCondLst>
                                  <p:childTnLst>
                                    <p:animEffect transition="out" filter="blinds(horizontal)">
                                      <p:cBhvr>
                                        <p:cTn id="434" dur="2000"/>
                                        <p:tgtEl>
                                          <p:spTgt spid="48"/>
                                        </p:tgtEl>
                                      </p:cBhvr>
                                    </p:animEffect>
                                    <p:set>
                                      <p:cBhvr>
                                        <p:cTn id="435" dur="1" fill="hold">
                                          <p:stCondLst>
                                            <p:cond delay="1999"/>
                                          </p:stCondLst>
                                        </p:cTn>
                                        <p:tgtEl>
                                          <p:spTgt spid="48"/>
                                        </p:tgtEl>
                                        <p:attrNameLst>
                                          <p:attrName>style.visibility</p:attrName>
                                        </p:attrNameLst>
                                      </p:cBhvr>
                                      <p:to>
                                        <p:strVal val="hidden"/>
                                      </p:to>
                                    </p:set>
                                  </p:childTnLst>
                                </p:cTn>
                              </p:par>
                              <p:par>
                                <p:cTn id="436" presetID="3" presetClass="exit" presetSubtype="10" fill="hold" grpId="4" nodeType="withEffect">
                                  <p:stCondLst>
                                    <p:cond delay="0"/>
                                  </p:stCondLst>
                                  <p:childTnLst>
                                    <p:animEffect transition="out" filter="blinds(horizontal)">
                                      <p:cBhvr>
                                        <p:cTn id="437" dur="2000"/>
                                        <p:tgtEl>
                                          <p:spTgt spid="49"/>
                                        </p:tgtEl>
                                      </p:cBhvr>
                                    </p:animEffect>
                                    <p:set>
                                      <p:cBhvr>
                                        <p:cTn id="438" dur="1" fill="hold">
                                          <p:stCondLst>
                                            <p:cond delay="1999"/>
                                          </p:stCondLst>
                                        </p:cTn>
                                        <p:tgtEl>
                                          <p:spTgt spid="49"/>
                                        </p:tgtEl>
                                        <p:attrNameLst>
                                          <p:attrName>style.visibility</p:attrName>
                                        </p:attrNameLst>
                                      </p:cBhvr>
                                      <p:to>
                                        <p:strVal val="hidden"/>
                                      </p:to>
                                    </p:set>
                                  </p:childTnLst>
                                </p:cTn>
                              </p:par>
                              <p:par>
                                <p:cTn id="439" presetID="3" presetClass="exit" presetSubtype="10" fill="hold" grpId="4" nodeType="withEffect">
                                  <p:stCondLst>
                                    <p:cond delay="0"/>
                                  </p:stCondLst>
                                  <p:childTnLst>
                                    <p:animEffect transition="out" filter="blinds(horizontal)">
                                      <p:cBhvr>
                                        <p:cTn id="440" dur="2000"/>
                                        <p:tgtEl>
                                          <p:spTgt spid="50"/>
                                        </p:tgtEl>
                                      </p:cBhvr>
                                    </p:animEffect>
                                    <p:set>
                                      <p:cBhvr>
                                        <p:cTn id="441" dur="1" fill="hold">
                                          <p:stCondLst>
                                            <p:cond delay="1999"/>
                                          </p:stCondLst>
                                        </p:cTn>
                                        <p:tgtEl>
                                          <p:spTgt spid="50"/>
                                        </p:tgtEl>
                                        <p:attrNameLst>
                                          <p:attrName>style.visibility</p:attrName>
                                        </p:attrNameLst>
                                      </p:cBhvr>
                                      <p:to>
                                        <p:strVal val="hidden"/>
                                      </p:to>
                                    </p:set>
                                  </p:childTnLst>
                                </p:cTn>
                              </p:par>
                              <p:par>
                                <p:cTn id="442" presetID="3" presetClass="exit" presetSubtype="10" fill="hold" grpId="4" nodeType="withEffect">
                                  <p:stCondLst>
                                    <p:cond delay="0"/>
                                  </p:stCondLst>
                                  <p:childTnLst>
                                    <p:animEffect transition="out" filter="blinds(horizontal)">
                                      <p:cBhvr>
                                        <p:cTn id="443" dur="2000"/>
                                        <p:tgtEl>
                                          <p:spTgt spid="51"/>
                                        </p:tgtEl>
                                      </p:cBhvr>
                                    </p:animEffect>
                                    <p:set>
                                      <p:cBhvr>
                                        <p:cTn id="444" dur="1" fill="hold">
                                          <p:stCondLst>
                                            <p:cond delay="1999"/>
                                          </p:stCondLst>
                                        </p:cTn>
                                        <p:tgtEl>
                                          <p:spTgt spid="51"/>
                                        </p:tgtEl>
                                        <p:attrNameLst>
                                          <p:attrName>style.visibility</p:attrName>
                                        </p:attrNameLst>
                                      </p:cBhvr>
                                      <p:to>
                                        <p:strVal val="hidden"/>
                                      </p:to>
                                    </p:set>
                                  </p:childTnLst>
                                </p:cTn>
                              </p:par>
                              <p:par>
                                <p:cTn id="445" presetID="3" presetClass="exit" presetSubtype="10" fill="hold" grpId="4" nodeType="withEffect">
                                  <p:stCondLst>
                                    <p:cond delay="0"/>
                                  </p:stCondLst>
                                  <p:childTnLst>
                                    <p:animEffect transition="out" filter="blinds(horizontal)">
                                      <p:cBhvr>
                                        <p:cTn id="446" dur="2000"/>
                                        <p:tgtEl>
                                          <p:spTgt spid="56"/>
                                        </p:tgtEl>
                                      </p:cBhvr>
                                    </p:animEffect>
                                    <p:set>
                                      <p:cBhvr>
                                        <p:cTn id="447" dur="1" fill="hold">
                                          <p:stCondLst>
                                            <p:cond delay="1999"/>
                                          </p:stCondLst>
                                        </p:cTn>
                                        <p:tgtEl>
                                          <p:spTgt spid="56"/>
                                        </p:tgtEl>
                                        <p:attrNameLst>
                                          <p:attrName>style.visibility</p:attrName>
                                        </p:attrNameLst>
                                      </p:cBhvr>
                                      <p:to>
                                        <p:strVal val="hidden"/>
                                      </p:to>
                                    </p:set>
                                  </p:childTnLst>
                                </p:cTn>
                              </p:par>
                              <p:par>
                                <p:cTn id="448" presetID="3" presetClass="exit" presetSubtype="10" fill="hold" grpId="4" nodeType="withEffect">
                                  <p:stCondLst>
                                    <p:cond delay="0"/>
                                  </p:stCondLst>
                                  <p:childTnLst>
                                    <p:animEffect transition="out" filter="blinds(horizontal)">
                                      <p:cBhvr>
                                        <p:cTn id="449" dur="2000"/>
                                        <p:tgtEl>
                                          <p:spTgt spid="57"/>
                                        </p:tgtEl>
                                      </p:cBhvr>
                                    </p:animEffect>
                                    <p:set>
                                      <p:cBhvr>
                                        <p:cTn id="450" dur="1" fill="hold">
                                          <p:stCondLst>
                                            <p:cond delay="1999"/>
                                          </p:stCondLst>
                                        </p:cTn>
                                        <p:tgtEl>
                                          <p:spTgt spid="57"/>
                                        </p:tgtEl>
                                        <p:attrNameLst>
                                          <p:attrName>style.visibility</p:attrName>
                                        </p:attrNameLst>
                                      </p:cBhvr>
                                      <p:to>
                                        <p:strVal val="hidden"/>
                                      </p:to>
                                    </p:set>
                                  </p:childTnLst>
                                </p:cTn>
                              </p:par>
                              <p:par>
                                <p:cTn id="451" presetID="5" presetClass="entr" presetSubtype="10" fill="hold" nodeType="withEffect">
                                  <p:stCondLst>
                                    <p:cond delay="0"/>
                                  </p:stCondLst>
                                  <p:childTnLst>
                                    <p:set>
                                      <p:cBhvr>
                                        <p:cTn id="452" dur="1" fill="hold">
                                          <p:stCondLst>
                                            <p:cond delay="0"/>
                                          </p:stCondLst>
                                        </p:cTn>
                                        <p:tgtEl>
                                          <p:spTgt spid="3"/>
                                        </p:tgtEl>
                                        <p:attrNameLst>
                                          <p:attrName>style.visibility</p:attrName>
                                        </p:attrNameLst>
                                      </p:cBhvr>
                                      <p:to>
                                        <p:strVal val="visible"/>
                                      </p:to>
                                    </p:set>
                                    <p:animEffect transition="in" filter="checkerboard(across)">
                                      <p:cBhvr>
                                        <p:cTn id="453" dur="2000"/>
                                        <p:tgtEl>
                                          <p:spTgt spid="3"/>
                                        </p:tgtEl>
                                      </p:cBhvr>
                                    </p:animEffect>
                                  </p:childTnLst>
                                </p:cTn>
                              </p:par>
                              <p:par>
                                <p:cTn id="454" presetID="2" presetClass="entr" presetSubtype="2" fill="hold" nodeType="withEffect">
                                  <p:stCondLst>
                                    <p:cond delay="0"/>
                                  </p:stCondLst>
                                  <p:childTnLst>
                                    <p:set>
                                      <p:cBhvr>
                                        <p:cTn id="455" dur="1" fill="hold">
                                          <p:stCondLst>
                                            <p:cond delay="0"/>
                                          </p:stCondLst>
                                        </p:cTn>
                                        <p:tgtEl>
                                          <p:spTgt spid="3"/>
                                        </p:tgtEl>
                                        <p:attrNameLst>
                                          <p:attrName>style.visibility</p:attrName>
                                        </p:attrNameLst>
                                      </p:cBhvr>
                                      <p:to>
                                        <p:strVal val="visible"/>
                                      </p:to>
                                    </p:set>
                                    <p:anim calcmode="lin" valueType="num">
                                      <p:cBhvr additive="base">
                                        <p:cTn id="456" dur="2000" fill="hold"/>
                                        <p:tgtEl>
                                          <p:spTgt spid="3"/>
                                        </p:tgtEl>
                                        <p:attrNameLst>
                                          <p:attrName>ppt_x</p:attrName>
                                        </p:attrNameLst>
                                      </p:cBhvr>
                                      <p:tavLst>
                                        <p:tav tm="0">
                                          <p:val>
                                            <p:strVal val="1+#ppt_w/2"/>
                                          </p:val>
                                        </p:tav>
                                        <p:tav tm="100000">
                                          <p:val>
                                            <p:strVal val="#ppt_x"/>
                                          </p:val>
                                        </p:tav>
                                      </p:tavLst>
                                    </p:anim>
                                    <p:anim calcmode="lin" valueType="num">
                                      <p:cBhvr additive="base">
                                        <p:cTn id="457"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3" animBg="1"/>
      <p:bldP spid="4" grpId="4" animBg="1"/>
      <p:bldP spid="5" grpId="0" animBg="1"/>
      <p:bldP spid="5" grpId="1" animBg="1"/>
      <p:bldP spid="5" grpId="3" animBg="1"/>
      <p:bldP spid="5" grpId="4" animBg="1"/>
      <p:bldP spid="6" grpId="0" animBg="1"/>
      <p:bldP spid="6" grpId="1" animBg="1"/>
      <p:bldP spid="6" grpId="3" animBg="1"/>
      <p:bldP spid="6" grpId="4" animBg="1"/>
      <p:bldP spid="7" grpId="0" animBg="1"/>
      <p:bldP spid="7" grpId="1" animBg="1"/>
      <p:bldP spid="7" grpId="3" animBg="1"/>
      <p:bldP spid="7" grpId="4" animBg="1"/>
      <p:bldP spid="8" grpId="0" animBg="1"/>
      <p:bldP spid="8" grpId="1" animBg="1"/>
      <p:bldP spid="8" grpId="3" animBg="1"/>
      <p:bldP spid="8" grpId="4" animBg="1"/>
      <p:bldP spid="9" grpId="0" animBg="1"/>
      <p:bldP spid="9" grpId="1" animBg="1"/>
      <p:bldP spid="9" grpId="3" animBg="1"/>
      <p:bldP spid="9" grpId="4" animBg="1"/>
      <p:bldP spid="10" grpId="0" animBg="1"/>
      <p:bldP spid="10" grpId="1" animBg="1"/>
      <p:bldP spid="10" grpId="3" animBg="1"/>
      <p:bldP spid="10" grpId="4" animBg="1"/>
      <p:bldP spid="11" grpId="0" animBg="1"/>
      <p:bldP spid="11" grpId="1" animBg="1"/>
      <p:bldP spid="11" grpId="3" animBg="1"/>
      <p:bldP spid="11" grpId="4" animBg="1"/>
      <p:bldP spid="12" grpId="0" animBg="1"/>
      <p:bldP spid="12" grpId="1" animBg="1"/>
      <p:bldP spid="12" grpId="3" animBg="1"/>
      <p:bldP spid="12" grpId="4" animBg="1"/>
      <p:bldP spid="13" grpId="0" animBg="1"/>
      <p:bldP spid="13" grpId="1" animBg="1"/>
      <p:bldP spid="13" grpId="3" animBg="1"/>
      <p:bldP spid="13" grpId="4" animBg="1"/>
      <p:bldP spid="14" grpId="0" animBg="1"/>
      <p:bldP spid="14" grpId="1" animBg="1"/>
      <p:bldP spid="14" grpId="3" animBg="1"/>
      <p:bldP spid="14" grpId="4" animBg="1"/>
      <p:bldP spid="15" grpId="0" animBg="1"/>
      <p:bldP spid="15" grpId="1" animBg="1"/>
      <p:bldP spid="15" grpId="3" animBg="1"/>
      <p:bldP spid="15" grpId="4" animBg="1"/>
      <p:bldP spid="16" grpId="0" animBg="1"/>
      <p:bldP spid="16" grpId="1" animBg="1"/>
      <p:bldP spid="16" grpId="3" animBg="1"/>
      <p:bldP spid="16" grpId="4" animBg="1"/>
      <p:bldP spid="17" grpId="0" animBg="1"/>
      <p:bldP spid="17" grpId="1" animBg="1"/>
      <p:bldP spid="17" grpId="3" animBg="1"/>
      <p:bldP spid="17" grpId="4" animBg="1"/>
      <p:bldP spid="18" grpId="0" animBg="1"/>
      <p:bldP spid="18" grpId="1" animBg="1"/>
      <p:bldP spid="18" grpId="3" animBg="1"/>
      <p:bldP spid="18" grpId="4" animBg="1"/>
      <p:bldP spid="19" grpId="0" animBg="1"/>
      <p:bldP spid="19" grpId="1" animBg="1"/>
      <p:bldP spid="19" grpId="3" animBg="1"/>
      <p:bldP spid="19" grpId="4" animBg="1"/>
      <p:bldP spid="36" grpId="0" animBg="1"/>
      <p:bldP spid="36" grpId="1" animBg="1"/>
      <p:bldP spid="36" grpId="3" animBg="1"/>
      <p:bldP spid="36" grpId="4" animBg="1"/>
      <p:bldP spid="37" grpId="0" animBg="1"/>
      <p:bldP spid="37" grpId="1" animBg="1"/>
      <p:bldP spid="37" grpId="3" animBg="1"/>
      <p:bldP spid="37" grpId="4" animBg="1"/>
      <p:bldP spid="38" grpId="0" animBg="1"/>
      <p:bldP spid="38" grpId="1" animBg="1"/>
      <p:bldP spid="38" grpId="3" animBg="1"/>
      <p:bldP spid="38" grpId="4" animBg="1"/>
      <p:bldP spid="39" grpId="0" animBg="1"/>
      <p:bldP spid="39" grpId="1" animBg="1"/>
      <p:bldP spid="39" grpId="3" animBg="1"/>
      <p:bldP spid="39" grpId="4" animBg="1"/>
      <p:bldP spid="40" grpId="0" animBg="1"/>
      <p:bldP spid="40" grpId="1" animBg="1"/>
      <p:bldP spid="40" grpId="3" animBg="1"/>
      <p:bldP spid="40" grpId="4" animBg="1"/>
      <p:bldP spid="41" grpId="0" animBg="1"/>
      <p:bldP spid="41" grpId="1" animBg="1"/>
      <p:bldP spid="41" grpId="3" animBg="1"/>
      <p:bldP spid="41" grpId="4" animBg="1"/>
      <p:bldP spid="42" grpId="0" animBg="1"/>
      <p:bldP spid="42" grpId="1" animBg="1"/>
      <p:bldP spid="42" grpId="3" animBg="1"/>
      <p:bldP spid="42" grpId="4" animBg="1"/>
      <p:bldP spid="43" grpId="0" animBg="1"/>
      <p:bldP spid="43" grpId="1" animBg="1"/>
      <p:bldP spid="43" grpId="3" animBg="1"/>
      <p:bldP spid="43" grpId="4" animBg="1"/>
      <p:bldP spid="44" grpId="0" animBg="1"/>
      <p:bldP spid="44" grpId="1" animBg="1"/>
      <p:bldP spid="44" grpId="3" animBg="1"/>
      <p:bldP spid="44" grpId="4" animBg="1"/>
      <p:bldP spid="45" grpId="0" animBg="1"/>
      <p:bldP spid="45" grpId="1" animBg="1"/>
      <p:bldP spid="45" grpId="3" animBg="1"/>
      <p:bldP spid="45" grpId="4" animBg="1"/>
      <p:bldP spid="46" grpId="0" animBg="1"/>
      <p:bldP spid="46" grpId="1" animBg="1"/>
      <p:bldP spid="46" grpId="3" animBg="1"/>
      <p:bldP spid="46" grpId="4" animBg="1"/>
      <p:bldP spid="47" grpId="0" animBg="1"/>
      <p:bldP spid="47" grpId="1" animBg="1"/>
      <p:bldP spid="47" grpId="3" animBg="1"/>
      <p:bldP spid="47" grpId="4" animBg="1"/>
      <p:bldP spid="48" grpId="0" animBg="1"/>
      <p:bldP spid="48" grpId="1" animBg="1"/>
      <p:bldP spid="48" grpId="3" animBg="1"/>
      <p:bldP spid="48" grpId="4" animBg="1"/>
      <p:bldP spid="49" grpId="0" animBg="1"/>
      <p:bldP spid="49" grpId="1" animBg="1"/>
      <p:bldP spid="49" grpId="3" animBg="1"/>
      <p:bldP spid="49" grpId="4" animBg="1"/>
      <p:bldP spid="50" grpId="0" animBg="1"/>
      <p:bldP spid="50" grpId="1" animBg="1"/>
      <p:bldP spid="50" grpId="3" animBg="1"/>
      <p:bldP spid="50" grpId="4" animBg="1"/>
      <p:bldP spid="51" grpId="0" animBg="1"/>
      <p:bldP spid="51" grpId="1" animBg="1"/>
      <p:bldP spid="51" grpId="3" animBg="1"/>
      <p:bldP spid="51" grpId="4" animBg="1"/>
      <p:bldP spid="56" grpId="0" animBg="1"/>
      <p:bldP spid="56" grpId="1" animBg="1"/>
      <p:bldP spid="56" grpId="3" animBg="1"/>
      <p:bldP spid="56" grpId="4" animBg="1"/>
      <p:bldP spid="57" grpId="0" animBg="1"/>
      <p:bldP spid="57" grpId="1" animBg="1"/>
      <p:bldP spid="57" grpId="3" animBg="1"/>
      <p:bldP spid="57" grpId="4" animBg="1"/>
      <p:bldP spid="5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accent2">
                  <a:lumMod val="75000"/>
                </a:schemeClr>
              </a:gs>
              <a:gs pos="50000">
                <a:schemeClr val="accent2">
                  <a:lumMod val="50000"/>
                  <a:shade val="67500"/>
                  <a:satMod val="115000"/>
                </a:schemeClr>
              </a:gs>
              <a:gs pos="100000">
                <a:schemeClr val="accent2">
                  <a:lumMod val="50000"/>
                  <a:shade val="100000"/>
                  <a:satMod val="115000"/>
                </a:schemeClr>
              </a:gs>
            </a:gsLst>
            <a:lin ang="5400000" scaled="1"/>
            <a:tileRect/>
          </a:gradFill>
        </p:spPr>
        <p:txBody>
          <a:bodyPr/>
          <a:lstStyle/>
          <a:p>
            <a:endParaRPr lang="es-ES" dirty="0"/>
          </a:p>
        </p:txBody>
      </p:sp>
      <p:pic>
        <p:nvPicPr>
          <p:cNvPr id="3" name="2 Imagen" descr="0(4).jpg"/>
          <p:cNvPicPr>
            <a:picLocks noChangeAspect="1"/>
          </p:cNvPicPr>
          <p:nvPr/>
        </p:nvPicPr>
        <p:blipFill>
          <a:blip r:embed="rId3"/>
          <a:stretch>
            <a:fillRect/>
          </a:stretch>
        </p:blipFill>
        <p:spPr>
          <a:xfrm>
            <a:off x="0" y="0"/>
            <a:ext cx="9144000" cy="6858000"/>
          </a:xfrm>
          <a:prstGeom prst="rect">
            <a:avLst/>
          </a:prstGeom>
        </p:spPr>
      </p:pic>
      <p:sp>
        <p:nvSpPr>
          <p:cNvPr id="5" name="4 Triángulo rectángulo"/>
          <p:cNvSpPr/>
          <p:nvPr/>
        </p:nvSpPr>
        <p:spPr>
          <a:xfrm>
            <a:off x="0" y="0"/>
            <a:ext cx="914400"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8286776" y="0"/>
            <a:ext cx="857224"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500034" y="500042"/>
            <a:ext cx="914400"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7858148" y="428604"/>
            <a:ext cx="857224"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1000132" y="1000132"/>
            <a:ext cx="914400"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1500166" y="1500174"/>
            <a:ext cx="914400"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7358082" y="928670"/>
            <a:ext cx="857224"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6858016" y="1428736"/>
            <a:ext cx="857224"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2000264" y="2000264"/>
            <a:ext cx="914400"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2500298" y="2500306"/>
            <a:ext cx="914400"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3000396" y="3000396"/>
            <a:ext cx="914400"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3428992" y="3429000"/>
            <a:ext cx="914400"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6286512" y="2071678"/>
            <a:ext cx="857224"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5929322" y="2500306"/>
            <a:ext cx="857224"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5500694" y="2928934"/>
            <a:ext cx="857224"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5072066" y="3357562"/>
            <a:ext cx="857224"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a:off x="4714876" y="3786214"/>
            <a:ext cx="857224"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3786182" y="3786190"/>
            <a:ext cx="914400"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0-#ppt_w/2"/>
                                          </p:val>
                                        </p:tav>
                                        <p:tav tm="100000">
                                          <p:val>
                                            <p:strVal val="#ppt_x"/>
                                          </p:val>
                                        </p:tav>
                                      </p:tavLst>
                                    </p:anim>
                                    <p:anim calcmode="lin" valueType="num">
                                      <p:cBhvr additive="base">
                                        <p:cTn id="19" dur="2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0-#ppt_w/2"/>
                                          </p:val>
                                        </p:tav>
                                        <p:tav tm="100000">
                                          <p:val>
                                            <p:strVal val="#ppt_x"/>
                                          </p:val>
                                        </p:tav>
                                      </p:tavLst>
                                    </p:anim>
                                    <p:anim calcmode="lin" valueType="num">
                                      <p:cBhvr additive="base">
                                        <p:cTn id="23" dur="2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2000" fill="hold"/>
                                        <p:tgtEl>
                                          <p:spTgt spid="14"/>
                                        </p:tgtEl>
                                        <p:attrNameLst>
                                          <p:attrName>ppt_x</p:attrName>
                                        </p:attrNameLst>
                                      </p:cBhvr>
                                      <p:tavLst>
                                        <p:tav tm="0">
                                          <p:val>
                                            <p:strVal val="0-#ppt_w/2"/>
                                          </p:val>
                                        </p:tav>
                                        <p:tav tm="100000">
                                          <p:val>
                                            <p:strVal val="#ppt_x"/>
                                          </p:val>
                                        </p:tav>
                                      </p:tavLst>
                                    </p:anim>
                                    <p:anim calcmode="lin" valueType="num">
                                      <p:cBhvr additive="base">
                                        <p:cTn id="31" dur="2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0-#ppt_w/2"/>
                                          </p:val>
                                        </p:tav>
                                        <p:tav tm="100000">
                                          <p:val>
                                            <p:strVal val="#ppt_x"/>
                                          </p:val>
                                        </p:tav>
                                      </p:tavLst>
                                    </p:anim>
                                    <p:anim calcmode="lin" valueType="num">
                                      <p:cBhvr additive="base">
                                        <p:cTn id="35" dur="2000" fill="hold"/>
                                        <p:tgtEl>
                                          <p:spTgt spid="15"/>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0-#ppt_w/2"/>
                                          </p:val>
                                        </p:tav>
                                        <p:tav tm="100000">
                                          <p:val>
                                            <p:strVal val="#ppt_x"/>
                                          </p:val>
                                        </p:tav>
                                      </p:tavLst>
                                    </p:anim>
                                    <p:anim calcmode="lin" valueType="num">
                                      <p:cBhvr additive="base">
                                        <p:cTn id="39" dur="2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additive="base">
                                        <p:cTn id="42" dur="2000" fill="hold"/>
                                        <p:tgtEl>
                                          <p:spTgt spid="25"/>
                                        </p:tgtEl>
                                        <p:attrNameLst>
                                          <p:attrName>ppt_x</p:attrName>
                                        </p:attrNameLst>
                                      </p:cBhvr>
                                      <p:tavLst>
                                        <p:tav tm="0">
                                          <p:val>
                                            <p:strVal val="0-#ppt_w/2"/>
                                          </p:val>
                                        </p:tav>
                                        <p:tav tm="100000">
                                          <p:val>
                                            <p:strVal val="#ppt_x"/>
                                          </p:val>
                                        </p:tav>
                                      </p:tavLst>
                                    </p:anim>
                                    <p:anim calcmode="lin" valueType="num">
                                      <p:cBhvr additive="base">
                                        <p:cTn id="43" dur="2000" fill="hold"/>
                                        <p:tgtEl>
                                          <p:spTgt spid="25"/>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1+#ppt_w/2"/>
                                          </p:val>
                                        </p:tav>
                                        <p:tav tm="100000">
                                          <p:val>
                                            <p:strVal val="#ppt_x"/>
                                          </p:val>
                                        </p:tav>
                                      </p:tavLst>
                                    </p:anim>
                                    <p:anim calcmode="lin" valueType="num">
                                      <p:cBhvr additive="base">
                                        <p:cTn id="47" dur="2000" fill="hold"/>
                                        <p:tgtEl>
                                          <p:spTgt spid="6"/>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1+#ppt_w/2"/>
                                          </p:val>
                                        </p:tav>
                                        <p:tav tm="100000">
                                          <p:val>
                                            <p:strVal val="#ppt_x"/>
                                          </p:val>
                                        </p:tav>
                                      </p:tavLst>
                                    </p:anim>
                                    <p:anim calcmode="lin" valueType="num">
                                      <p:cBhvr additive="base">
                                        <p:cTn id="51" dur="2000" fill="hold"/>
                                        <p:tgtEl>
                                          <p:spTgt spid="8"/>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1+#ppt_w/2"/>
                                          </p:val>
                                        </p:tav>
                                        <p:tav tm="100000">
                                          <p:val>
                                            <p:strVal val="#ppt_x"/>
                                          </p:val>
                                        </p:tav>
                                      </p:tavLst>
                                    </p:anim>
                                    <p:anim calcmode="lin" valueType="num">
                                      <p:cBhvr additive="base">
                                        <p:cTn id="55" dur="2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1+#ppt_w/2"/>
                                          </p:val>
                                        </p:tav>
                                        <p:tav tm="100000">
                                          <p:val>
                                            <p:strVal val="#ppt_x"/>
                                          </p:val>
                                        </p:tav>
                                      </p:tavLst>
                                    </p:anim>
                                    <p:anim calcmode="lin" valueType="num">
                                      <p:cBhvr additive="base">
                                        <p:cTn id="59" dur="2000" fill="hold"/>
                                        <p:tgtEl>
                                          <p:spTgt spid="12"/>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2000" fill="hold"/>
                                        <p:tgtEl>
                                          <p:spTgt spid="17"/>
                                        </p:tgtEl>
                                        <p:attrNameLst>
                                          <p:attrName>ppt_x</p:attrName>
                                        </p:attrNameLst>
                                      </p:cBhvr>
                                      <p:tavLst>
                                        <p:tav tm="0">
                                          <p:val>
                                            <p:strVal val="1+#ppt_w/2"/>
                                          </p:val>
                                        </p:tav>
                                        <p:tav tm="100000">
                                          <p:val>
                                            <p:strVal val="#ppt_x"/>
                                          </p:val>
                                        </p:tav>
                                      </p:tavLst>
                                    </p:anim>
                                    <p:anim calcmode="lin" valueType="num">
                                      <p:cBhvr additive="base">
                                        <p:cTn id="63" dur="2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2000" fill="hold"/>
                                        <p:tgtEl>
                                          <p:spTgt spid="18"/>
                                        </p:tgtEl>
                                        <p:attrNameLst>
                                          <p:attrName>ppt_x</p:attrName>
                                        </p:attrNameLst>
                                      </p:cBhvr>
                                      <p:tavLst>
                                        <p:tav tm="0">
                                          <p:val>
                                            <p:strVal val="1+#ppt_w/2"/>
                                          </p:val>
                                        </p:tav>
                                        <p:tav tm="100000">
                                          <p:val>
                                            <p:strVal val="#ppt_x"/>
                                          </p:val>
                                        </p:tav>
                                      </p:tavLst>
                                    </p:anim>
                                    <p:anim calcmode="lin" valueType="num">
                                      <p:cBhvr additive="base">
                                        <p:cTn id="67" dur="2000" fill="hold"/>
                                        <p:tgtEl>
                                          <p:spTgt spid="18"/>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2000" fill="hold"/>
                                        <p:tgtEl>
                                          <p:spTgt spid="19"/>
                                        </p:tgtEl>
                                        <p:attrNameLst>
                                          <p:attrName>ppt_x</p:attrName>
                                        </p:attrNameLst>
                                      </p:cBhvr>
                                      <p:tavLst>
                                        <p:tav tm="0">
                                          <p:val>
                                            <p:strVal val="1+#ppt_w/2"/>
                                          </p:val>
                                        </p:tav>
                                        <p:tav tm="100000">
                                          <p:val>
                                            <p:strVal val="#ppt_x"/>
                                          </p:val>
                                        </p:tav>
                                      </p:tavLst>
                                    </p:anim>
                                    <p:anim calcmode="lin" valueType="num">
                                      <p:cBhvr additive="base">
                                        <p:cTn id="71" dur="2000" fill="hold"/>
                                        <p:tgtEl>
                                          <p:spTgt spid="19"/>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2000" fill="hold"/>
                                        <p:tgtEl>
                                          <p:spTgt spid="20"/>
                                        </p:tgtEl>
                                        <p:attrNameLst>
                                          <p:attrName>ppt_x</p:attrName>
                                        </p:attrNameLst>
                                      </p:cBhvr>
                                      <p:tavLst>
                                        <p:tav tm="0">
                                          <p:val>
                                            <p:strVal val="1+#ppt_w/2"/>
                                          </p:val>
                                        </p:tav>
                                        <p:tav tm="100000">
                                          <p:val>
                                            <p:strVal val="#ppt_x"/>
                                          </p:val>
                                        </p:tav>
                                      </p:tavLst>
                                    </p:anim>
                                    <p:anim calcmode="lin" valueType="num">
                                      <p:cBhvr additive="base">
                                        <p:cTn id="75" dur="2000" fill="hold"/>
                                        <p:tgtEl>
                                          <p:spTgt spid="20"/>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2000" fill="hold"/>
                                        <p:tgtEl>
                                          <p:spTgt spid="21"/>
                                        </p:tgtEl>
                                        <p:attrNameLst>
                                          <p:attrName>ppt_x</p:attrName>
                                        </p:attrNameLst>
                                      </p:cBhvr>
                                      <p:tavLst>
                                        <p:tav tm="0">
                                          <p:val>
                                            <p:strVal val="1+#ppt_w/2"/>
                                          </p:val>
                                        </p:tav>
                                        <p:tav tm="100000">
                                          <p:val>
                                            <p:strVal val="#ppt_x"/>
                                          </p:val>
                                        </p:tav>
                                      </p:tavLst>
                                    </p:anim>
                                    <p:anim calcmode="lin" valueType="num">
                                      <p:cBhvr additive="base">
                                        <p:cTn id="79" dur="2000" fill="hold"/>
                                        <p:tgtEl>
                                          <p:spTgt spid="21"/>
                                        </p:tgtEl>
                                        <p:attrNameLst>
                                          <p:attrName>ppt_y</p:attrName>
                                        </p:attrNameLst>
                                      </p:cBhvr>
                                      <p:tavLst>
                                        <p:tav tm="0">
                                          <p:val>
                                            <p:strVal val="0-#ppt_h/2"/>
                                          </p:val>
                                        </p:tav>
                                        <p:tav tm="100000">
                                          <p:val>
                                            <p:strVal val="#ppt_y"/>
                                          </p:val>
                                        </p:tav>
                                      </p:tavLst>
                                    </p:anim>
                                  </p:childTnLst>
                                </p:cTn>
                              </p:par>
                              <p:par>
                                <p:cTn id="80" presetID="8" presetClass="emph" presetSubtype="0" fill="hold" grpId="1" nodeType="withEffect">
                                  <p:stCondLst>
                                    <p:cond delay="0"/>
                                  </p:stCondLst>
                                  <p:childTnLst>
                                    <p:animRot by="21600000">
                                      <p:cBhvr>
                                        <p:cTn id="81" dur="2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7"/>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9"/>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0"/>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3"/>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4"/>
                                        </p:tgtEl>
                                        <p:attrNameLst>
                                          <p:attrName>r</p:attrName>
                                        </p:attrNameLst>
                                      </p:cBhvr>
                                    </p:animRot>
                                  </p:childTnLst>
                                </p:cTn>
                              </p:par>
                              <p:par>
                                <p:cTn id="92" presetID="8" presetClass="emph" presetSubtype="0" fill="hold" grpId="1" nodeType="withEffect">
                                  <p:stCondLst>
                                    <p:cond delay="0"/>
                                  </p:stCondLst>
                                  <p:childTnLst>
                                    <p:animRot by="21600000">
                                      <p:cBhvr>
                                        <p:cTn id="93" dur="2000" fill="hold"/>
                                        <p:tgtEl>
                                          <p:spTgt spid="15"/>
                                        </p:tgtEl>
                                        <p:attrNameLst>
                                          <p:attrName>r</p:attrName>
                                        </p:attrNameLst>
                                      </p:cBhvr>
                                    </p:animRot>
                                  </p:childTnLst>
                                </p:cTn>
                              </p:par>
                              <p:par>
                                <p:cTn id="94" presetID="8" presetClass="emph" presetSubtype="0" fill="hold" grpId="1" nodeType="withEffect">
                                  <p:stCondLst>
                                    <p:cond delay="0"/>
                                  </p:stCondLst>
                                  <p:childTnLst>
                                    <p:animRot by="21600000">
                                      <p:cBhvr>
                                        <p:cTn id="95" dur="2000" fill="hold"/>
                                        <p:tgtEl>
                                          <p:spTgt spid="16"/>
                                        </p:tgtEl>
                                        <p:attrNameLst>
                                          <p:attrName>r</p:attrName>
                                        </p:attrNameLst>
                                      </p:cBhvr>
                                    </p:animRot>
                                  </p:childTnLst>
                                </p:cTn>
                              </p:par>
                              <p:par>
                                <p:cTn id="96" presetID="8" presetClass="emph" presetSubtype="0" fill="hold" grpId="1" nodeType="withEffect">
                                  <p:stCondLst>
                                    <p:cond delay="0"/>
                                  </p:stCondLst>
                                  <p:childTnLst>
                                    <p:animRot by="21600000">
                                      <p:cBhvr>
                                        <p:cTn id="97" dur="2000" fill="hold"/>
                                        <p:tgtEl>
                                          <p:spTgt spid="25"/>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8"/>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11"/>
                                        </p:tgtEl>
                                        <p:attrNameLst>
                                          <p:attrName>r</p:attrName>
                                        </p:attrNameLst>
                                      </p:cBhvr>
                                    </p:animRot>
                                  </p:childTnLst>
                                </p:cTn>
                              </p:par>
                              <p:par>
                                <p:cTn id="104" presetID="8" presetClass="emph" presetSubtype="0" fill="hold" grpId="1" nodeType="withEffect">
                                  <p:stCondLst>
                                    <p:cond delay="0"/>
                                  </p:stCondLst>
                                  <p:childTnLst>
                                    <p:animRot by="-21600000">
                                      <p:cBhvr>
                                        <p:cTn id="105" dur="2000" fill="hold"/>
                                        <p:tgtEl>
                                          <p:spTgt spid="12"/>
                                        </p:tgtEl>
                                        <p:attrNameLst>
                                          <p:attrName>r</p:attrName>
                                        </p:attrNameLst>
                                      </p:cBhvr>
                                    </p:animRot>
                                  </p:childTnLst>
                                </p:cTn>
                              </p:par>
                              <p:par>
                                <p:cTn id="106" presetID="8" presetClass="emph" presetSubtype="0" fill="hold" grpId="1" nodeType="withEffect">
                                  <p:stCondLst>
                                    <p:cond delay="0"/>
                                  </p:stCondLst>
                                  <p:childTnLst>
                                    <p:animRot by="-21600000">
                                      <p:cBhvr>
                                        <p:cTn id="107" dur="2000" fill="hold"/>
                                        <p:tgtEl>
                                          <p:spTgt spid="17"/>
                                        </p:tgtEl>
                                        <p:attrNameLst>
                                          <p:attrName>r</p:attrName>
                                        </p:attrNameLst>
                                      </p:cBhvr>
                                    </p:animRot>
                                  </p:childTnLst>
                                </p:cTn>
                              </p:par>
                              <p:par>
                                <p:cTn id="108" presetID="8" presetClass="emph" presetSubtype="0" fill="hold" grpId="1" nodeType="withEffect">
                                  <p:stCondLst>
                                    <p:cond delay="0"/>
                                  </p:stCondLst>
                                  <p:childTnLst>
                                    <p:animRot by="-21600000">
                                      <p:cBhvr>
                                        <p:cTn id="109" dur="2000" fill="hold"/>
                                        <p:tgtEl>
                                          <p:spTgt spid="18"/>
                                        </p:tgtEl>
                                        <p:attrNameLst>
                                          <p:attrName>r</p:attrName>
                                        </p:attrNameLst>
                                      </p:cBhvr>
                                    </p:animRot>
                                  </p:childTnLst>
                                </p:cTn>
                              </p:par>
                              <p:par>
                                <p:cTn id="110" presetID="8" presetClass="emph" presetSubtype="0" fill="hold" grpId="1" nodeType="withEffect">
                                  <p:stCondLst>
                                    <p:cond delay="0"/>
                                  </p:stCondLst>
                                  <p:childTnLst>
                                    <p:animRot by="-21600000">
                                      <p:cBhvr>
                                        <p:cTn id="111" dur="2000" fill="hold"/>
                                        <p:tgtEl>
                                          <p:spTgt spid="19"/>
                                        </p:tgtEl>
                                        <p:attrNameLst>
                                          <p:attrName>r</p:attrName>
                                        </p:attrNameLst>
                                      </p:cBhvr>
                                    </p:animRot>
                                  </p:childTnLst>
                                </p:cTn>
                              </p:par>
                              <p:par>
                                <p:cTn id="112" presetID="8" presetClass="emph" presetSubtype="0" fill="hold" grpId="1" nodeType="withEffect">
                                  <p:stCondLst>
                                    <p:cond delay="0"/>
                                  </p:stCondLst>
                                  <p:childTnLst>
                                    <p:animRot by="-21600000">
                                      <p:cBhvr>
                                        <p:cTn id="113" dur="2000" fill="hold"/>
                                        <p:tgtEl>
                                          <p:spTgt spid="20"/>
                                        </p:tgtEl>
                                        <p:attrNameLst>
                                          <p:attrName>r</p:attrName>
                                        </p:attrNameLst>
                                      </p:cBhvr>
                                    </p:animRot>
                                  </p:childTnLst>
                                </p:cTn>
                              </p:par>
                              <p:par>
                                <p:cTn id="114" presetID="8" presetClass="emph" presetSubtype="0" fill="hold" grpId="1" nodeType="withEffect">
                                  <p:stCondLst>
                                    <p:cond delay="0"/>
                                  </p:stCondLst>
                                  <p:childTnLst>
                                    <p:animRot by="-21600000">
                                      <p:cBhvr>
                                        <p:cTn id="115" dur="2000" fill="hold"/>
                                        <p:tgtEl>
                                          <p:spTgt spid="21"/>
                                        </p:tgtEl>
                                        <p:attrNameLst>
                                          <p:attrName>r</p:attrName>
                                        </p:attrNameLst>
                                      </p:cBhvr>
                                    </p:animRot>
                                  </p:childTnLst>
                                </p:cTn>
                              </p:par>
                              <p:par>
                                <p:cTn id="116" presetID="5" presetClass="entr" presetSubtype="10" fill="hold" grpId="2" nodeType="withEffect">
                                  <p:stCondLst>
                                    <p:cond delay="0"/>
                                  </p:stCondLst>
                                  <p:childTnLst>
                                    <p:set>
                                      <p:cBhvr>
                                        <p:cTn id="117" dur="1" fill="hold">
                                          <p:stCondLst>
                                            <p:cond delay="0"/>
                                          </p:stCondLst>
                                        </p:cTn>
                                        <p:tgtEl>
                                          <p:spTgt spid="5"/>
                                        </p:tgtEl>
                                        <p:attrNameLst>
                                          <p:attrName>style.visibility</p:attrName>
                                        </p:attrNameLst>
                                      </p:cBhvr>
                                      <p:to>
                                        <p:strVal val="visible"/>
                                      </p:to>
                                    </p:set>
                                    <p:animEffect transition="in" filter="checkerboard(across)">
                                      <p:cBhvr>
                                        <p:cTn id="118" dur="2000"/>
                                        <p:tgtEl>
                                          <p:spTgt spid="5"/>
                                        </p:tgtEl>
                                      </p:cBhvr>
                                    </p:animEffect>
                                  </p:childTnLst>
                                </p:cTn>
                              </p:par>
                              <p:par>
                                <p:cTn id="119" presetID="5" presetClass="entr" presetSubtype="10" fill="hold" grpId="2" nodeType="withEffect">
                                  <p:stCondLst>
                                    <p:cond delay="0"/>
                                  </p:stCondLst>
                                  <p:childTnLst>
                                    <p:set>
                                      <p:cBhvr>
                                        <p:cTn id="120" dur="1" fill="hold">
                                          <p:stCondLst>
                                            <p:cond delay="0"/>
                                          </p:stCondLst>
                                        </p:cTn>
                                        <p:tgtEl>
                                          <p:spTgt spid="6"/>
                                        </p:tgtEl>
                                        <p:attrNameLst>
                                          <p:attrName>style.visibility</p:attrName>
                                        </p:attrNameLst>
                                      </p:cBhvr>
                                      <p:to>
                                        <p:strVal val="visible"/>
                                      </p:to>
                                    </p:set>
                                    <p:animEffect transition="in" filter="checkerboard(across)">
                                      <p:cBhvr>
                                        <p:cTn id="121" dur="2000"/>
                                        <p:tgtEl>
                                          <p:spTgt spid="6"/>
                                        </p:tgtEl>
                                      </p:cBhvr>
                                    </p:animEffect>
                                  </p:childTnLst>
                                </p:cTn>
                              </p:par>
                              <p:par>
                                <p:cTn id="122" presetID="5" presetClass="entr" presetSubtype="10" fill="hold" grpId="2" nodeType="withEffect">
                                  <p:stCondLst>
                                    <p:cond delay="0"/>
                                  </p:stCondLst>
                                  <p:childTnLst>
                                    <p:set>
                                      <p:cBhvr>
                                        <p:cTn id="123" dur="1" fill="hold">
                                          <p:stCondLst>
                                            <p:cond delay="0"/>
                                          </p:stCondLst>
                                        </p:cTn>
                                        <p:tgtEl>
                                          <p:spTgt spid="7"/>
                                        </p:tgtEl>
                                        <p:attrNameLst>
                                          <p:attrName>style.visibility</p:attrName>
                                        </p:attrNameLst>
                                      </p:cBhvr>
                                      <p:to>
                                        <p:strVal val="visible"/>
                                      </p:to>
                                    </p:set>
                                    <p:animEffect transition="in" filter="checkerboard(across)">
                                      <p:cBhvr>
                                        <p:cTn id="124" dur="2000"/>
                                        <p:tgtEl>
                                          <p:spTgt spid="7"/>
                                        </p:tgtEl>
                                      </p:cBhvr>
                                    </p:animEffect>
                                  </p:childTnLst>
                                </p:cTn>
                              </p:par>
                              <p:par>
                                <p:cTn id="125" presetID="5" presetClass="entr" presetSubtype="10" fill="hold" grpId="2" nodeType="withEffect">
                                  <p:stCondLst>
                                    <p:cond delay="0"/>
                                  </p:stCondLst>
                                  <p:childTnLst>
                                    <p:set>
                                      <p:cBhvr>
                                        <p:cTn id="126" dur="1" fill="hold">
                                          <p:stCondLst>
                                            <p:cond delay="0"/>
                                          </p:stCondLst>
                                        </p:cTn>
                                        <p:tgtEl>
                                          <p:spTgt spid="8"/>
                                        </p:tgtEl>
                                        <p:attrNameLst>
                                          <p:attrName>style.visibility</p:attrName>
                                        </p:attrNameLst>
                                      </p:cBhvr>
                                      <p:to>
                                        <p:strVal val="visible"/>
                                      </p:to>
                                    </p:set>
                                    <p:animEffect transition="in" filter="checkerboard(across)">
                                      <p:cBhvr>
                                        <p:cTn id="127" dur="2000"/>
                                        <p:tgtEl>
                                          <p:spTgt spid="8"/>
                                        </p:tgtEl>
                                      </p:cBhvr>
                                    </p:animEffect>
                                  </p:childTnLst>
                                </p:cTn>
                              </p:par>
                              <p:par>
                                <p:cTn id="128" presetID="5" presetClass="entr" presetSubtype="10" fill="hold" grpId="2" nodeType="withEffect">
                                  <p:stCondLst>
                                    <p:cond delay="0"/>
                                  </p:stCondLst>
                                  <p:childTnLst>
                                    <p:set>
                                      <p:cBhvr>
                                        <p:cTn id="129" dur="1" fill="hold">
                                          <p:stCondLst>
                                            <p:cond delay="0"/>
                                          </p:stCondLst>
                                        </p:cTn>
                                        <p:tgtEl>
                                          <p:spTgt spid="9"/>
                                        </p:tgtEl>
                                        <p:attrNameLst>
                                          <p:attrName>style.visibility</p:attrName>
                                        </p:attrNameLst>
                                      </p:cBhvr>
                                      <p:to>
                                        <p:strVal val="visible"/>
                                      </p:to>
                                    </p:set>
                                    <p:animEffect transition="in" filter="checkerboard(across)">
                                      <p:cBhvr>
                                        <p:cTn id="130" dur="2000"/>
                                        <p:tgtEl>
                                          <p:spTgt spid="9"/>
                                        </p:tgtEl>
                                      </p:cBhvr>
                                    </p:animEffect>
                                  </p:childTnLst>
                                </p:cTn>
                              </p:par>
                              <p:par>
                                <p:cTn id="131" presetID="5" presetClass="entr" presetSubtype="10" fill="hold" grpId="2" nodeType="withEffect">
                                  <p:stCondLst>
                                    <p:cond delay="0"/>
                                  </p:stCondLst>
                                  <p:childTnLst>
                                    <p:set>
                                      <p:cBhvr>
                                        <p:cTn id="132" dur="1" fill="hold">
                                          <p:stCondLst>
                                            <p:cond delay="0"/>
                                          </p:stCondLst>
                                        </p:cTn>
                                        <p:tgtEl>
                                          <p:spTgt spid="10"/>
                                        </p:tgtEl>
                                        <p:attrNameLst>
                                          <p:attrName>style.visibility</p:attrName>
                                        </p:attrNameLst>
                                      </p:cBhvr>
                                      <p:to>
                                        <p:strVal val="visible"/>
                                      </p:to>
                                    </p:set>
                                    <p:animEffect transition="in" filter="checkerboard(across)">
                                      <p:cBhvr>
                                        <p:cTn id="133" dur="2000"/>
                                        <p:tgtEl>
                                          <p:spTgt spid="10"/>
                                        </p:tgtEl>
                                      </p:cBhvr>
                                    </p:animEffect>
                                  </p:childTnLst>
                                </p:cTn>
                              </p:par>
                              <p:par>
                                <p:cTn id="134" presetID="5" presetClass="entr" presetSubtype="10" fill="hold" grpId="2" nodeType="withEffect">
                                  <p:stCondLst>
                                    <p:cond delay="0"/>
                                  </p:stCondLst>
                                  <p:childTnLst>
                                    <p:set>
                                      <p:cBhvr>
                                        <p:cTn id="135" dur="1" fill="hold">
                                          <p:stCondLst>
                                            <p:cond delay="0"/>
                                          </p:stCondLst>
                                        </p:cTn>
                                        <p:tgtEl>
                                          <p:spTgt spid="11"/>
                                        </p:tgtEl>
                                        <p:attrNameLst>
                                          <p:attrName>style.visibility</p:attrName>
                                        </p:attrNameLst>
                                      </p:cBhvr>
                                      <p:to>
                                        <p:strVal val="visible"/>
                                      </p:to>
                                    </p:set>
                                    <p:animEffect transition="in" filter="checkerboard(across)">
                                      <p:cBhvr>
                                        <p:cTn id="136" dur="2000"/>
                                        <p:tgtEl>
                                          <p:spTgt spid="11"/>
                                        </p:tgtEl>
                                      </p:cBhvr>
                                    </p:animEffect>
                                  </p:childTnLst>
                                </p:cTn>
                              </p:par>
                              <p:par>
                                <p:cTn id="137" presetID="5" presetClass="entr" presetSubtype="10" fill="hold" grpId="2" nodeType="withEffect">
                                  <p:stCondLst>
                                    <p:cond delay="0"/>
                                  </p:stCondLst>
                                  <p:childTnLst>
                                    <p:set>
                                      <p:cBhvr>
                                        <p:cTn id="138" dur="1" fill="hold">
                                          <p:stCondLst>
                                            <p:cond delay="0"/>
                                          </p:stCondLst>
                                        </p:cTn>
                                        <p:tgtEl>
                                          <p:spTgt spid="12"/>
                                        </p:tgtEl>
                                        <p:attrNameLst>
                                          <p:attrName>style.visibility</p:attrName>
                                        </p:attrNameLst>
                                      </p:cBhvr>
                                      <p:to>
                                        <p:strVal val="visible"/>
                                      </p:to>
                                    </p:set>
                                    <p:animEffect transition="in" filter="checkerboard(across)">
                                      <p:cBhvr>
                                        <p:cTn id="139" dur="2000"/>
                                        <p:tgtEl>
                                          <p:spTgt spid="12"/>
                                        </p:tgtEl>
                                      </p:cBhvr>
                                    </p:animEffect>
                                  </p:childTnLst>
                                </p:cTn>
                              </p:par>
                              <p:par>
                                <p:cTn id="140" presetID="5" presetClass="entr" presetSubtype="10" fill="hold" grpId="2"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checkerboard(across)">
                                      <p:cBhvr>
                                        <p:cTn id="142" dur="2000"/>
                                        <p:tgtEl>
                                          <p:spTgt spid="13"/>
                                        </p:tgtEl>
                                      </p:cBhvr>
                                    </p:animEffect>
                                  </p:childTnLst>
                                </p:cTn>
                              </p:par>
                              <p:par>
                                <p:cTn id="143" presetID="5" presetClass="entr" presetSubtype="10" fill="hold" grpId="2" nodeType="withEffect">
                                  <p:stCondLst>
                                    <p:cond delay="0"/>
                                  </p:stCondLst>
                                  <p:childTnLst>
                                    <p:set>
                                      <p:cBhvr>
                                        <p:cTn id="144" dur="1" fill="hold">
                                          <p:stCondLst>
                                            <p:cond delay="0"/>
                                          </p:stCondLst>
                                        </p:cTn>
                                        <p:tgtEl>
                                          <p:spTgt spid="14"/>
                                        </p:tgtEl>
                                        <p:attrNameLst>
                                          <p:attrName>style.visibility</p:attrName>
                                        </p:attrNameLst>
                                      </p:cBhvr>
                                      <p:to>
                                        <p:strVal val="visible"/>
                                      </p:to>
                                    </p:set>
                                    <p:animEffect transition="in" filter="checkerboard(across)">
                                      <p:cBhvr>
                                        <p:cTn id="145" dur="2000"/>
                                        <p:tgtEl>
                                          <p:spTgt spid="14"/>
                                        </p:tgtEl>
                                      </p:cBhvr>
                                    </p:animEffect>
                                  </p:childTnLst>
                                </p:cTn>
                              </p:par>
                              <p:par>
                                <p:cTn id="146" presetID="5" presetClass="entr" presetSubtype="10" fill="hold" grpId="2" nodeType="withEffect">
                                  <p:stCondLst>
                                    <p:cond delay="0"/>
                                  </p:stCondLst>
                                  <p:childTnLst>
                                    <p:set>
                                      <p:cBhvr>
                                        <p:cTn id="147" dur="1" fill="hold">
                                          <p:stCondLst>
                                            <p:cond delay="0"/>
                                          </p:stCondLst>
                                        </p:cTn>
                                        <p:tgtEl>
                                          <p:spTgt spid="15"/>
                                        </p:tgtEl>
                                        <p:attrNameLst>
                                          <p:attrName>style.visibility</p:attrName>
                                        </p:attrNameLst>
                                      </p:cBhvr>
                                      <p:to>
                                        <p:strVal val="visible"/>
                                      </p:to>
                                    </p:set>
                                    <p:animEffect transition="in" filter="checkerboard(across)">
                                      <p:cBhvr>
                                        <p:cTn id="148" dur="2000"/>
                                        <p:tgtEl>
                                          <p:spTgt spid="15"/>
                                        </p:tgtEl>
                                      </p:cBhvr>
                                    </p:animEffect>
                                  </p:childTnLst>
                                </p:cTn>
                              </p:par>
                              <p:par>
                                <p:cTn id="149" presetID="5" presetClass="entr" presetSubtype="10" fill="hold" grpId="2" nodeType="withEffect">
                                  <p:stCondLst>
                                    <p:cond delay="0"/>
                                  </p:stCondLst>
                                  <p:childTnLst>
                                    <p:set>
                                      <p:cBhvr>
                                        <p:cTn id="150" dur="1" fill="hold">
                                          <p:stCondLst>
                                            <p:cond delay="0"/>
                                          </p:stCondLst>
                                        </p:cTn>
                                        <p:tgtEl>
                                          <p:spTgt spid="16"/>
                                        </p:tgtEl>
                                        <p:attrNameLst>
                                          <p:attrName>style.visibility</p:attrName>
                                        </p:attrNameLst>
                                      </p:cBhvr>
                                      <p:to>
                                        <p:strVal val="visible"/>
                                      </p:to>
                                    </p:set>
                                    <p:animEffect transition="in" filter="checkerboard(across)">
                                      <p:cBhvr>
                                        <p:cTn id="151" dur="2000"/>
                                        <p:tgtEl>
                                          <p:spTgt spid="16"/>
                                        </p:tgtEl>
                                      </p:cBhvr>
                                    </p:animEffect>
                                  </p:childTnLst>
                                </p:cTn>
                              </p:par>
                              <p:par>
                                <p:cTn id="152" presetID="5" presetClass="entr" presetSubtype="10" fill="hold" grpId="2" nodeType="withEffect">
                                  <p:stCondLst>
                                    <p:cond delay="0"/>
                                  </p:stCondLst>
                                  <p:childTnLst>
                                    <p:set>
                                      <p:cBhvr>
                                        <p:cTn id="153" dur="1" fill="hold">
                                          <p:stCondLst>
                                            <p:cond delay="0"/>
                                          </p:stCondLst>
                                        </p:cTn>
                                        <p:tgtEl>
                                          <p:spTgt spid="17"/>
                                        </p:tgtEl>
                                        <p:attrNameLst>
                                          <p:attrName>style.visibility</p:attrName>
                                        </p:attrNameLst>
                                      </p:cBhvr>
                                      <p:to>
                                        <p:strVal val="visible"/>
                                      </p:to>
                                    </p:set>
                                    <p:animEffect transition="in" filter="checkerboard(across)">
                                      <p:cBhvr>
                                        <p:cTn id="154" dur="2000"/>
                                        <p:tgtEl>
                                          <p:spTgt spid="17"/>
                                        </p:tgtEl>
                                      </p:cBhvr>
                                    </p:animEffect>
                                  </p:childTnLst>
                                </p:cTn>
                              </p:par>
                              <p:par>
                                <p:cTn id="155" presetID="5" presetClass="entr" presetSubtype="10" fill="hold" grpId="2" nodeType="withEffect">
                                  <p:stCondLst>
                                    <p:cond delay="0"/>
                                  </p:stCondLst>
                                  <p:childTnLst>
                                    <p:set>
                                      <p:cBhvr>
                                        <p:cTn id="156" dur="1" fill="hold">
                                          <p:stCondLst>
                                            <p:cond delay="0"/>
                                          </p:stCondLst>
                                        </p:cTn>
                                        <p:tgtEl>
                                          <p:spTgt spid="18"/>
                                        </p:tgtEl>
                                        <p:attrNameLst>
                                          <p:attrName>style.visibility</p:attrName>
                                        </p:attrNameLst>
                                      </p:cBhvr>
                                      <p:to>
                                        <p:strVal val="visible"/>
                                      </p:to>
                                    </p:set>
                                    <p:animEffect transition="in" filter="checkerboard(across)">
                                      <p:cBhvr>
                                        <p:cTn id="157" dur="2000"/>
                                        <p:tgtEl>
                                          <p:spTgt spid="18"/>
                                        </p:tgtEl>
                                      </p:cBhvr>
                                    </p:animEffect>
                                  </p:childTnLst>
                                </p:cTn>
                              </p:par>
                              <p:par>
                                <p:cTn id="158" presetID="5" presetClass="entr" presetSubtype="10" fill="hold" grpId="2" nodeType="withEffect">
                                  <p:stCondLst>
                                    <p:cond delay="0"/>
                                  </p:stCondLst>
                                  <p:childTnLst>
                                    <p:set>
                                      <p:cBhvr>
                                        <p:cTn id="159" dur="1" fill="hold">
                                          <p:stCondLst>
                                            <p:cond delay="0"/>
                                          </p:stCondLst>
                                        </p:cTn>
                                        <p:tgtEl>
                                          <p:spTgt spid="19"/>
                                        </p:tgtEl>
                                        <p:attrNameLst>
                                          <p:attrName>style.visibility</p:attrName>
                                        </p:attrNameLst>
                                      </p:cBhvr>
                                      <p:to>
                                        <p:strVal val="visible"/>
                                      </p:to>
                                    </p:set>
                                    <p:animEffect transition="in" filter="checkerboard(across)">
                                      <p:cBhvr>
                                        <p:cTn id="160" dur="2000"/>
                                        <p:tgtEl>
                                          <p:spTgt spid="19"/>
                                        </p:tgtEl>
                                      </p:cBhvr>
                                    </p:animEffect>
                                  </p:childTnLst>
                                </p:cTn>
                              </p:par>
                              <p:par>
                                <p:cTn id="161" presetID="5" presetClass="entr" presetSubtype="10" fill="hold" grpId="2" nodeType="withEffect">
                                  <p:stCondLst>
                                    <p:cond delay="0"/>
                                  </p:stCondLst>
                                  <p:childTnLst>
                                    <p:set>
                                      <p:cBhvr>
                                        <p:cTn id="162" dur="1" fill="hold">
                                          <p:stCondLst>
                                            <p:cond delay="0"/>
                                          </p:stCondLst>
                                        </p:cTn>
                                        <p:tgtEl>
                                          <p:spTgt spid="20"/>
                                        </p:tgtEl>
                                        <p:attrNameLst>
                                          <p:attrName>style.visibility</p:attrName>
                                        </p:attrNameLst>
                                      </p:cBhvr>
                                      <p:to>
                                        <p:strVal val="visible"/>
                                      </p:to>
                                    </p:set>
                                    <p:animEffect transition="in" filter="checkerboard(across)">
                                      <p:cBhvr>
                                        <p:cTn id="163" dur="2000"/>
                                        <p:tgtEl>
                                          <p:spTgt spid="20"/>
                                        </p:tgtEl>
                                      </p:cBhvr>
                                    </p:animEffect>
                                  </p:childTnLst>
                                </p:cTn>
                              </p:par>
                              <p:par>
                                <p:cTn id="164" presetID="5" presetClass="entr" presetSubtype="10" fill="hold" grpId="2" nodeType="withEffect">
                                  <p:stCondLst>
                                    <p:cond delay="0"/>
                                  </p:stCondLst>
                                  <p:childTnLst>
                                    <p:set>
                                      <p:cBhvr>
                                        <p:cTn id="165" dur="1" fill="hold">
                                          <p:stCondLst>
                                            <p:cond delay="0"/>
                                          </p:stCondLst>
                                        </p:cTn>
                                        <p:tgtEl>
                                          <p:spTgt spid="21"/>
                                        </p:tgtEl>
                                        <p:attrNameLst>
                                          <p:attrName>style.visibility</p:attrName>
                                        </p:attrNameLst>
                                      </p:cBhvr>
                                      <p:to>
                                        <p:strVal val="visible"/>
                                      </p:to>
                                    </p:set>
                                    <p:animEffect transition="in" filter="checkerboard(across)">
                                      <p:cBhvr>
                                        <p:cTn id="166" dur="2000"/>
                                        <p:tgtEl>
                                          <p:spTgt spid="21"/>
                                        </p:tgtEl>
                                      </p:cBhvr>
                                    </p:animEffect>
                                  </p:childTnLst>
                                </p:cTn>
                              </p:par>
                              <p:par>
                                <p:cTn id="167" presetID="5" presetClass="entr" presetSubtype="10" fill="hold" grpId="2" nodeType="withEffect">
                                  <p:stCondLst>
                                    <p:cond delay="0"/>
                                  </p:stCondLst>
                                  <p:childTnLst>
                                    <p:set>
                                      <p:cBhvr>
                                        <p:cTn id="168" dur="1" fill="hold">
                                          <p:stCondLst>
                                            <p:cond delay="0"/>
                                          </p:stCondLst>
                                        </p:cTn>
                                        <p:tgtEl>
                                          <p:spTgt spid="25"/>
                                        </p:tgtEl>
                                        <p:attrNameLst>
                                          <p:attrName>style.visibility</p:attrName>
                                        </p:attrNameLst>
                                      </p:cBhvr>
                                      <p:to>
                                        <p:strVal val="visible"/>
                                      </p:to>
                                    </p:set>
                                    <p:animEffect transition="in" filter="checkerboard(across)">
                                      <p:cBhvr>
                                        <p:cTn id="169" dur="2000"/>
                                        <p:tgtEl>
                                          <p:spTgt spid="25"/>
                                        </p:tgtEl>
                                      </p:cBhvr>
                                    </p:animEffect>
                                  </p:childTnLst>
                                </p:cTn>
                              </p:par>
                            </p:childTnLst>
                          </p:cTn>
                        </p:par>
                        <p:par>
                          <p:cTn id="170" fill="hold">
                            <p:stCondLst>
                              <p:cond delay="2000"/>
                            </p:stCondLst>
                            <p:childTnLst>
                              <p:par>
                                <p:cTn id="171" presetID="2" presetClass="exit" presetSubtype="2" fill="hold" grpId="3" nodeType="afterEffect">
                                  <p:stCondLst>
                                    <p:cond delay="0"/>
                                  </p:stCondLst>
                                  <p:childTnLst>
                                    <p:anim calcmode="lin" valueType="num">
                                      <p:cBhvr additive="base">
                                        <p:cTn id="172" dur="2000"/>
                                        <p:tgtEl>
                                          <p:spTgt spid="5"/>
                                        </p:tgtEl>
                                        <p:attrNameLst>
                                          <p:attrName>ppt_x</p:attrName>
                                        </p:attrNameLst>
                                      </p:cBhvr>
                                      <p:tavLst>
                                        <p:tav tm="0">
                                          <p:val>
                                            <p:strVal val="ppt_x"/>
                                          </p:val>
                                        </p:tav>
                                        <p:tav tm="100000">
                                          <p:val>
                                            <p:strVal val="1+ppt_w/2"/>
                                          </p:val>
                                        </p:tav>
                                      </p:tavLst>
                                    </p:anim>
                                    <p:anim calcmode="lin" valueType="num">
                                      <p:cBhvr additive="base">
                                        <p:cTn id="173" dur="2000"/>
                                        <p:tgtEl>
                                          <p:spTgt spid="5"/>
                                        </p:tgtEl>
                                        <p:attrNameLst>
                                          <p:attrName>ppt_y</p:attrName>
                                        </p:attrNameLst>
                                      </p:cBhvr>
                                      <p:tavLst>
                                        <p:tav tm="0">
                                          <p:val>
                                            <p:strVal val="ppt_y"/>
                                          </p:val>
                                        </p:tav>
                                        <p:tav tm="100000">
                                          <p:val>
                                            <p:strVal val="ppt_y"/>
                                          </p:val>
                                        </p:tav>
                                      </p:tavLst>
                                    </p:anim>
                                    <p:set>
                                      <p:cBhvr>
                                        <p:cTn id="174" dur="1" fill="hold">
                                          <p:stCondLst>
                                            <p:cond delay="1999"/>
                                          </p:stCondLst>
                                        </p:cTn>
                                        <p:tgtEl>
                                          <p:spTgt spid="5"/>
                                        </p:tgtEl>
                                        <p:attrNameLst>
                                          <p:attrName>style.visibility</p:attrName>
                                        </p:attrNameLst>
                                      </p:cBhvr>
                                      <p:to>
                                        <p:strVal val="hidden"/>
                                      </p:to>
                                    </p:set>
                                  </p:childTnLst>
                                </p:cTn>
                              </p:par>
                              <p:par>
                                <p:cTn id="175" presetID="2" presetClass="exit" presetSubtype="2" fill="hold" grpId="3" nodeType="withEffect">
                                  <p:stCondLst>
                                    <p:cond delay="0"/>
                                  </p:stCondLst>
                                  <p:childTnLst>
                                    <p:anim calcmode="lin" valueType="num">
                                      <p:cBhvr additive="base">
                                        <p:cTn id="176" dur="2000"/>
                                        <p:tgtEl>
                                          <p:spTgt spid="7"/>
                                        </p:tgtEl>
                                        <p:attrNameLst>
                                          <p:attrName>ppt_x</p:attrName>
                                        </p:attrNameLst>
                                      </p:cBhvr>
                                      <p:tavLst>
                                        <p:tav tm="0">
                                          <p:val>
                                            <p:strVal val="ppt_x"/>
                                          </p:val>
                                        </p:tav>
                                        <p:tav tm="100000">
                                          <p:val>
                                            <p:strVal val="1+ppt_w/2"/>
                                          </p:val>
                                        </p:tav>
                                      </p:tavLst>
                                    </p:anim>
                                    <p:anim calcmode="lin" valueType="num">
                                      <p:cBhvr additive="base">
                                        <p:cTn id="177" dur="2000"/>
                                        <p:tgtEl>
                                          <p:spTgt spid="7"/>
                                        </p:tgtEl>
                                        <p:attrNameLst>
                                          <p:attrName>ppt_y</p:attrName>
                                        </p:attrNameLst>
                                      </p:cBhvr>
                                      <p:tavLst>
                                        <p:tav tm="0">
                                          <p:val>
                                            <p:strVal val="ppt_y"/>
                                          </p:val>
                                        </p:tav>
                                        <p:tav tm="100000">
                                          <p:val>
                                            <p:strVal val="ppt_y"/>
                                          </p:val>
                                        </p:tav>
                                      </p:tavLst>
                                    </p:anim>
                                    <p:set>
                                      <p:cBhvr>
                                        <p:cTn id="178" dur="1" fill="hold">
                                          <p:stCondLst>
                                            <p:cond delay="1999"/>
                                          </p:stCondLst>
                                        </p:cTn>
                                        <p:tgtEl>
                                          <p:spTgt spid="7"/>
                                        </p:tgtEl>
                                        <p:attrNameLst>
                                          <p:attrName>style.visibility</p:attrName>
                                        </p:attrNameLst>
                                      </p:cBhvr>
                                      <p:to>
                                        <p:strVal val="hidden"/>
                                      </p:to>
                                    </p:set>
                                  </p:childTnLst>
                                </p:cTn>
                              </p:par>
                              <p:par>
                                <p:cTn id="179" presetID="2" presetClass="exit" presetSubtype="2" fill="hold" grpId="3" nodeType="withEffect">
                                  <p:stCondLst>
                                    <p:cond delay="0"/>
                                  </p:stCondLst>
                                  <p:childTnLst>
                                    <p:anim calcmode="lin" valueType="num">
                                      <p:cBhvr additive="base">
                                        <p:cTn id="180" dur="2000"/>
                                        <p:tgtEl>
                                          <p:spTgt spid="9"/>
                                        </p:tgtEl>
                                        <p:attrNameLst>
                                          <p:attrName>ppt_x</p:attrName>
                                        </p:attrNameLst>
                                      </p:cBhvr>
                                      <p:tavLst>
                                        <p:tav tm="0">
                                          <p:val>
                                            <p:strVal val="ppt_x"/>
                                          </p:val>
                                        </p:tav>
                                        <p:tav tm="100000">
                                          <p:val>
                                            <p:strVal val="1+ppt_w/2"/>
                                          </p:val>
                                        </p:tav>
                                      </p:tavLst>
                                    </p:anim>
                                    <p:anim calcmode="lin" valueType="num">
                                      <p:cBhvr additive="base">
                                        <p:cTn id="181" dur="2000"/>
                                        <p:tgtEl>
                                          <p:spTgt spid="9"/>
                                        </p:tgtEl>
                                        <p:attrNameLst>
                                          <p:attrName>ppt_y</p:attrName>
                                        </p:attrNameLst>
                                      </p:cBhvr>
                                      <p:tavLst>
                                        <p:tav tm="0">
                                          <p:val>
                                            <p:strVal val="ppt_y"/>
                                          </p:val>
                                        </p:tav>
                                        <p:tav tm="100000">
                                          <p:val>
                                            <p:strVal val="ppt_y"/>
                                          </p:val>
                                        </p:tav>
                                      </p:tavLst>
                                    </p:anim>
                                    <p:set>
                                      <p:cBhvr>
                                        <p:cTn id="182" dur="1" fill="hold">
                                          <p:stCondLst>
                                            <p:cond delay="1999"/>
                                          </p:stCondLst>
                                        </p:cTn>
                                        <p:tgtEl>
                                          <p:spTgt spid="9"/>
                                        </p:tgtEl>
                                        <p:attrNameLst>
                                          <p:attrName>style.visibility</p:attrName>
                                        </p:attrNameLst>
                                      </p:cBhvr>
                                      <p:to>
                                        <p:strVal val="hidden"/>
                                      </p:to>
                                    </p:set>
                                  </p:childTnLst>
                                </p:cTn>
                              </p:par>
                              <p:par>
                                <p:cTn id="183" presetID="2" presetClass="exit" presetSubtype="2" fill="hold" grpId="3" nodeType="withEffect">
                                  <p:stCondLst>
                                    <p:cond delay="0"/>
                                  </p:stCondLst>
                                  <p:childTnLst>
                                    <p:anim calcmode="lin" valueType="num">
                                      <p:cBhvr additive="base">
                                        <p:cTn id="184" dur="2000"/>
                                        <p:tgtEl>
                                          <p:spTgt spid="10"/>
                                        </p:tgtEl>
                                        <p:attrNameLst>
                                          <p:attrName>ppt_x</p:attrName>
                                        </p:attrNameLst>
                                      </p:cBhvr>
                                      <p:tavLst>
                                        <p:tav tm="0">
                                          <p:val>
                                            <p:strVal val="ppt_x"/>
                                          </p:val>
                                        </p:tav>
                                        <p:tav tm="100000">
                                          <p:val>
                                            <p:strVal val="1+ppt_w/2"/>
                                          </p:val>
                                        </p:tav>
                                      </p:tavLst>
                                    </p:anim>
                                    <p:anim calcmode="lin" valueType="num">
                                      <p:cBhvr additive="base">
                                        <p:cTn id="185" dur="2000"/>
                                        <p:tgtEl>
                                          <p:spTgt spid="10"/>
                                        </p:tgtEl>
                                        <p:attrNameLst>
                                          <p:attrName>ppt_y</p:attrName>
                                        </p:attrNameLst>
                                      </p:cBhvr>
                                      <p:tavLst>
                                        <p:tav tm="0">
                                          <p:val>
                                            <p:strVal val="ppt_y"/>
                                          </p:val>
                                        </p:tav>
                                        <p:tav tm="100000">
                                          <p:val>
                                            <p:strVal val="ppt_y"/>
                                          </p:val>
                                        </p:tav>
                                      </p:tavLst>
                                    </p:anim>
                                    <p:set>
                                      <p:cBhvr>
                                        <p:cTn id="186" dur="1" fill="hold">
                                          <p:stCondLst>
                                            <p:cond delay="1999"/>
                                          </p:stCondLst>
                                        </p:cTn>
                                        <p:tgtEl>
                                          <p:spTgt spid="10"/>
                                        </p:tgtEl>
                                        <p:attrNameLst>
                                          <p:attrName>style.visibility</p:attrName>
                                        </p:attrNameLst>
                                      </p:cBhvr>
                                      <p:to>
                                        <p:strVal val="hidden"/>
                                      </p:to>
                                    </p:set>
                                  </p:childTnLst>
                                </p:cTn>
                              </p:par>
                              <p:par>
                                <p:cTn id="187" presetID="2" presetClass="exit" presetSubtype="2" fill="hold" grpId="3" nodeType="withEffect">
                                  <p:stCondLst>
                                    <p:cond delay="0"/>
                                  </p:stCondLst>
                                  <p:childTnLst>
                                    <p:anim calcmode="lin" valueType="num">
                                      <p:cBhvr additive="base">
                                        <p:cTn id="188" dur="2000"/>
                                        <p:tgtEl>
                                          <p:spTgt spid="13"/>
                                        </p:tgtEl>
                                        <p:attrNameLst>
                                          <p:attrName>ppt_x</p:attrName>
                                        </p:attrNameLst>
                                      </p:cBhvr>
                                      <p:tavLst>
                                        <p:tav tm="0">
                                          <p:val>
                                            <p:strVal val="ppt_x"/>
                                          </p:val>
                                        </p:tav>
                                        <p:tav tm="100000">
                                          <p:val>
                                            <p:strVal val="1+ppt_w/2"/>
                                          </p:val>
                                        </p:tav>
                                      </p:tavLst>
                                    </p:anim>
                                    <p:anim calcmode="lin" valueType="num">
                                      <p:cBhvr additive="base">
                                        <p:cTn id="189" dur="2000"/>
                                        <p:tgtEl>
                                          <p:spTgt spid="13"/>
                                        </p:tgtEl>
                                        <p:attrNameLst>
                                          <p:attrName>ppt_y</p:attrName>
                                        </p:attrNameLst>
                                      </p:cBhvr>
                                      <p:tavLst>
                                        <p:tav tm="0">
                                          <p:val>
                                            <p:strVal val="ppt_y"/>
                                          </p:val>
                                        </p:tav>
                                        <p:tav tm="100000">
                                          <p:val>
                                            <p:strVal val="ppt_y"/>
                                          </p:val>
                                        </p:tav>
                                      </p:tavLst>
                                    </p:anim>
                                    <p:set>
                                      <p:cBhvr>
                                        <p:cTn id="190" dur="1" fill="hold">
                                          <p:stCondLst>
                                            <p:cond delay="1999"/>
                                          </p:stCondLst>
                                        </p:cTn>
                                        <p:tgtEl>
                                          <p:spTgt spid="13"/>
                                        </p:tgtEl>
                                        <p:attrNameLst>
                                          <p:attrName>style.visibility</p:attrName>
                                        </p:attrNameLst>
                                      </p:cBhvr>
                                      <p:to>
                                        <p:strVal val="hidden"/>
                                      </p:to>
                                    </p:set>
                                  </p:childTnLst>
                                </p:cTn>
                              </p:par>
                              <p:par>
                                <p:cTn id="191" presetID="2" presetClass="exit" presetSubtype="2" fill="hold" grpId="3" nodeType="withEffect">
                                  <p:stCondLst>
                                    <p:cond delay="0"/>
                                  </p:stCondLst>
                                  <p:childTnLst>
                                    <p:anim calcmode="lin" valueType="num">
                                      <p:cBhvr additive="base">
                                        <p:cTn id="192" dur="2000"/>
                                        <p:tgtEl>
                                          <p:spTgt spid="14"/>
                                        </p:tgtEl>
                                        <p:attrNameLst>
                                          <p:attrName>ppt_x</p:attrName>
                                        </p:attrNameLst>
                                      </p:cBhvr>
                                      <p:tavLst>
                                        <p:tav tm="0">
                                          <p:val>
                                            <p:strVal val="ppt_x"/>
                                          </p:val>
                                        </p:tav>
                                        <p:tav tm="100000">
                                          <p:val>
                                            <p:strVal val="1+ppt_w/2"/>
                                          </p:val>
                                        </p:tav>
                                      </p:tavLst>
                                    </p:anim>
                                    <p:anim calcmode="lin" valueType="num">
                                      <p:cBhvr additive="base">
                                        <p:cTn id="193" dur="2000"/>
                                        <p:tgtEl>
                                          <p:spTgt spid="14"/>
                                        </p:tgtEl>
                                        <p:attrNameLst>
                                          <p:attrName>ppt_y</p:attrName>
                                        </p:attrNameLst>
                                      </p:cBhvr>
                                      <p:tavLst>
                                        <p:tav tm="0">
                                          <p:val>
                                            <p:strVal val="ppt_y"/>
                                          </p:val>
                                        </p:tav>
                                        <p:tav tm="100000">
                                          <p:val>
                                            <p:strVal val="ppt_y"/>
                                          </p:val>
                                        </p:tav>
                                      </p:tavLst>
                                    </p:anim>
                                    <p:set>
                                      <p:cBhvr>
                                        <p:cTn id="194" dur="1" fill="hold">
                                          <p:stCondLst>
                                            <p:cond delay="1999"/>
                                          </p:stCondLst>
                                        </p:cTn>
                                        <p:tgtEl>
                                          <p:spTgt spid="14"/>
                                        </p:tgtEl>
                                        <p:attrNameLst>
                                          <p:attrName>style.visibility</p:attrName>
                                        </p:attrNameLst>
                                      </p:cBhvr>
                                      <p:to>
                                        <p:strVal val="hidden"/>
                                      </p:to>
                                    </p:set>
                                  </p:childTnLst>
                                </p:cTn>
                              </p:par>
                              <p:par>
                                <p:cTn id="195" presetID="2" presetClass="exit" presetSubtype="2" fill="hold" grpId="3" nodeType="withEffect">
                                  <p:stCondLst>
                                    <p:cond delay="0"/>
                                  </p:stCondLst>
                                  <p:childTnLst>
                                    <p:anim calcmode="lin" valueType="num">
                                      <p:cBhvr additive="base">
                                        <p:cTn id="196" dur="2000"/>
                                        <p:tgtEl>
                                          <p:spTgt spid="15"/>
                                        </p:tgtEl>
                                        <p:attrNameLst>
                                          <p:attrName>ppt_x</p:attrName>
                                        </p:attrNameLst>
                                      </p:cBhvr>
                                      <p:tavLst>
                                        <p:tav tm="0">
                                          <p:val>
                                            <p:strVal val="ppt_x"/>
                                          </p:val>
                                        </p:tav>
                                        <p:tav tm="100000">
                                          <p:val>
                                            <p:strVal val="1+ppt_w/2"/>
                                          </p:val>
                                        </p:tav>
                                      </p:tavLst>
                                    </p:anim>
                                    <p:anim calcmode="lin" valueType="num">
                                      <p:cBhvr additive="base">
                                        <p:cTn id="197" dur="2000"/>
                                        <p:tgtEl>
                                          <p:spTgt spid="15"/>
                                        </p:tgtEl>
                                        <p:attrNameLst>
                                          <p:attrName>ppt_y</p:attrName>
                                        </p:attrNameLst>
                                      </p:cBhvr>
                                      <p:tavLst>
                                        <p:tav tm="0">
                                          <p:val>
                                            <p:strVal val="ppt_y"/>
                                          </p:val>
                                        </p:tav>
                                        <p:tav tm="100000">
                                          <p:val>
                                            <p:strVal val="ppt_y"/>
                                          </p:val>
                                        </p:tav>
                                      </p:tavLst>
                                    </p:anim>
                                    <p:set>
                                      <p:cBhvr>
                                        <p:cTn id="198" dur="1" fill="hold">
                                          <p:stCondLst>
                                            <p:cond delay="1999"/>
                                          </p:stCondLst>
                                        </p:cTn>
                                        <p:tgtEl>
                                          <p:spTgt spid="15"/>
                                        </p:tgtEl>
                                        <p:attrNameLst>
                                          <p:attrName>style.visibility</p:attrName>
                                        </p:attrNameLst>
                                      </p:cBhvr>
                                      <p:to>
                                        <p:strVal val="hidden"/>
                                      </p:to>
                                    </p:set>
                                  </p:childTnLst>
                                </p:cTn>
                              </p:par>
                              <p:par>
                                <p:cTn id="199" presetID="2" presetClass="exit" presetSubtype="2" fill="hold" grpId="3" nodeType="withEffect">
                                  <p:stCondLst>
                                    <p:cond delay="0"/>
                                  </p:stCondLst>
                                  <p:childTnLst>
                                    <p:anim calcmode="lin" valueType="num">
                                      <p:cBhvr additive="base">
                                        <p:cTn id="200" dur="2000"/>
                                        <p:tgtEl>
                                          <p:spTgt spid="16"/>
                                        </p:tgtEl>
                                        <p:attrNameLst>
                                          <p:attrName>ppt_x</p:attrName>
                                        </p:attrNameLst>
                                      </p:cBhvr>
                                      <p:tavLst>
                                        <p:tav tm="0">
                                          <p:val>
                                            <p:strVal val="ppt_x"/>
                                          </p:val>
                                        </p:tav>
                                        <p:tav tm="100000">
                                          <p:val>
                                            <p:strVal val="1+ppt_w/2"/>
                                          </p:val>
                                        </p:tav>
                                      </p:tavLst>
                                    </p:anim>
                                    <p:anim calcmode="lin" valueType="num">
                                      <p:cBhvr additive="base">
                                        <p:cTn id="201" dur="2000"/>
                                        <p:tgtEl>
                                          <p:spTgt spid="16"/>
                                        </p:tgtEl>
                                        <p:attrNameLst>
                                          <p:attrName>ppt_y</p:attrName>
                                        </p:attrNameLst>
                                      </p:cBhvr>
                                      <p:tavLst>
                                        <p:tav tm="0">
                                          <p:val>
                                            <p:strVal val="ppt_y"/>
                                          </p:val>
                                        </p:tav>
                                        <p:tav tm="100000">
                                          <p:val>
                                            <p:strVal val="ppt_y"/>
                                          </p:val>
                                        </p:tav>
                                      </p:tavLst>
                                    </p:anim>
                                    <p:set>
                                      <p:cBhvr>
                                        <p:cTn id="202" dur="1" fill="hold">
                                          <p:stCondLst>
                                            <p:cond delay="1999"/>
                                          </p:stCondLst>
                                        </p:cTn>
                                        <p:tgtEl>
                                          <p:spTgt spid="16"/>
                                        </p:tgtEl>
                                        <p:attrNameLst>
                                          <p:attrName>style.visibility</p:attrName>
                                        </p:attrNameLst>
                                      </p:cBhvr>
                                      <p:to>
                                        <p:strVal val="hidden"/>
                                      </p:to>
                                    </p:set>
                                  </p:childTnLst>
                                </p:cTn>
                              </p:par>
                              <p:par>
                                <p:cTn id="203" presetID="2" presetClass="exit" presetSubtype="2" fill="hold" grpId="3" nodeType="withEffect">
                                  <p:stCondLst>
                                    <p:cond delay="0"/>
                                  </p:stCondLst>
                                  <p:childTnLst>
                                    <p:anim calcmode="lin" valueType="num">
                                      <p:cBhvr additive="base">
                                        <p:cTn id="204" dur="2000"/>
                                        <p:tgtEl>
                                          <p:spTgt spid="25"/>
                                        </p:tgtEl>
                                        <p:attrNameLst>
                                          <p:attrName>ppt_x</p:attrName>
                                        </p:attrNameLst>
                                      </p:cBhvr>
                                      <p:tavLst>
                                        <p:tav tm="0">
                                          <p:val>
                                            <p:strVal val="ppt_x"/>
                                          </p:val>
                                        </p:tav>
                                        <p:tav tm="100000">
                                          <p:val>
                                            <p:strVal val="1+ppt_w/2"/>
                                          </p:val>
                                        </p:tav>
                                      </p:tavLst>
                                    </p:anim>
                                    <p:anim calcmode="lin" valueType="num">
                                      <p:cBhvr additive="base">
                                        <p:cTn id="205" dur="2000"/>
                                        <p:tgtEl>
                                          <p:spTgt spid="25"/>
                                        </p:tgtEl>
                                        <p:attrNameLst>
                                          <p:attrName>ppt_y</p:attrName>
                                        </p:attrNameLst>
                                      </p:cBhvr>
                                      <p:tavLst>
                                        <p:tav tm="0">
                                          <p:val>
                                            <p:strVal val="ppt_y"/>
                                          </p:val>
                                        </p:tav>
                                        <p:tav tm="100000">
                                          <p:val>
                                            <p:strVal val="ppt_y"/>
                                          </p:val>
                                        </p:tav>
                                      </p:tavLst>
                                    </p:anim>
                                    <p:set>
                                      <p:cBhvr>
                                        <p:cTn id="206" dur="1" fill="hold">
                                          <p:stCondLst>
                                            <p:cond delay="1999"/>
                                          </p:stCondLst>
                                        </p:cTn>
                                        <p:tgtEl>
                                          <p:spTgt spid="25"/>
                                        </p:tgtEl>
                                        <p:attrNameLst>
                                          <p:attrName>style.visibility</p:attrName>
                                        </p:attrNameLst>
                                      </p:cBhvr>
                                      <p:to>
                                        <p:strVal val="hidden"/>
                                      </p:to>
                                    </p:set>
                                  </p:childTnLst>
                                </p:cTn>
                              </p:par>
                              <p:par>
                                <p:cTn id="207" presetID="2" presetClass="exit" presetSubtype="8" fill="hold" grpId="3" nodeType="withEffect">
                                  <p:stCondLst>
                                    <p:cond delay="0"/>
                                  </p:stCondLst>
                                  <p:childTnLst>
                                    <p:anim calcmode="lin" valueType="num">
                                      <p:cBhvr additive="base">
                                        <p:cTn id="208" dur="2000"/>
                                        <p:tgtEl>
                                          <p:spTgt spid="6"/>
                                        </p:tgtEl>
                                        <p:attrNameLst>
                                          <p:attrName>ppt_x</p:attrName>
                                        </p:attrNameLst>
                                      </p:cBhvr>
                                      <p:tavLst>
                                        <p:tav tm="0">
                                          <p:val>
                                            <p:strVal val="ppt_x"/>
                                          </p:val>
                                        </p:tav>
                                        <p:tav tm="100000">
                                          <p:val>
                                            <p:strVal val="0-ppt_w/2"/>
                                          </p:val>
                                        </p:tav>
                                      </p:tavLst>
                                    </p:anim>
                                    <p:anim calcmode="lin" valueType="num">
                                      <p:cBhvr additive="base">
                                        <p:cTn id="209" dur="2000"/>
                                        <p:tgtEl>
                                          <p:spTgt spid="6"/>
                                        </p:tgtEl>
                                        <p:attrNameLst>
                                          <p:attrName>ppt_y</p:attrName>
                                        </p:attrNameLst>
                                      </p:cBhvr>
                                      <p:tavLst>
                                        <p:tav tm="0">
                                          <p:val>
                                            <p:strVal val="ppt_y"/>
                                          </p:val>
                                        </p:tav>
                                        <p:tav tm="100000">
                                          <p:val>
                                            <p:strVal val="ppt_y"/>
                                          </p:val>
                                        </p:tav>
                                      </p:tavLst>
                                    </p:anim>
                                    <p:set>
                                      <p:cBhvr>
                                        <p:cTn id="210" dur="1" fill="hold">
                                          <p:stCondLst>
                                            <p:cond delay="1999"/>
                                          </p:stCondLst>
                                        </p:cTn>
                                        <p:tgtEl>
                                          <p:spTgt spid="6"/>
                                        </p:tgtEl>
                                        <p:attrNameLst>
                                          <p:attrName>style.visibility</p:attrName>
                                        </p:attrNameLst>
                                      </p:cBhvr>
                                      <p:to>
                                        <p:strVal val="hidden"/>
                                      </p:to>
                                    </p:set>
                                  </p:childTnLst>
                                </p:cTn>
                              </p:par>
                              <p:par>
                                <p:cTn id="211" presetID="2" presetClass="exit" presetSubtype="8" fill="hold" grpId="3" nodeType="withEffect">
                                  <p:stCondLst>
                                    <p:cond delay="0"/>
                                  </p:stCondLst>
                                  <p:childTnLst>
                                    <p:anim calcmode="lin" valueType="num">
                                      <p:cBhvr additive="base">
                                        <p:cTn id="212" dur="2000"/>
                                        <p:tgtEl>
                                          <p:spTgt spid="8"/>
                                        </p:tgtEl>
                                        <p:attrNameLst>
                                          <p:attrName>ppt_x</p:attrName>
                                        </p:attrNameLst>
                                      </p:cBhvr>
                                      <p:tavLst>
                                        <p:tav tm="0">
                                          <p:val>
                                            <p:strVal val="ppt_x"/>
                                          </p:val>
                                        </p:tav>
                                        <p:tav tm="100000">
                                          <p:val>
                                            <p:strVal val="0-ppt_w/2"/>
                                          </p:val>
                                        </p:tav>
                                      </p:tavLst>
                                    </p:anim>
                                    <p:anim calcmode="lin" valueType="num">
                                      <p:cBhvr additive="base">
                                        <p:cTn id="213" dur="2000"/>
                                        <p:tgtEl>
                                          <p:spTgt spid="8"/>
                                        </p:tgtEl>
                                        <p:attrNameLst>
                                          <p:attrName>ppt_y</p:attrName>
                                        </p:attrNameLst>
                                      </p:cBhvr>
                                      <p:tavLst>
                                        <p:tav tm="0">
                                          <p:val>
                                            <p:strVal val="ppt_y"/>
                                          </p:val>
                                        </p:tav>
                                        <p:tav tm="100000">
                                          <p:val>
                                            <p:strVal val="ppt_y"/>
                                          </p:val>
                                        </p:tav>
                                      </p:tavLst>
                                    </p:anim>
                                    <p:set>
                                      <p:cBhvr>
                                        <p:cTn id="214" dur="1" fill="hold">
                                          <p:stCondLst>
                                            <p:cond delay="1999"/>
                                          </p:stCondLst>
                                        </p:cTn>
                                        <p:tgtEl>
                                          <p:spTgt spid="8"/>
                                        </p:tgtEl>
                                        <p:attrNameLst>
                                          <p:attrName>style.visibility</p:attrName>
                                        </p:attrNameLst>
                                      </p:cBhvr>
                                      <p:to>
                                        <p:strVal val="hidden"/>
                                      </p:to>
                                    </p:set>
                                  </p:childTnLst>
                                </p:cTn>
                              </p:par>
                              <p:par>
                                <p:cTn id="215" presetID="2" presetClass="exit" presetSubtype="8" fill="hold" grpId="3" nodeType="withEffect">
                                  <p:stCondLst>
                                    <p:cond delay="0"/>
                                  </p:stCondLst>
                                  <p:childTnLst>
                                    <p:anim calcmode="lin" valueType="num">
                                      <p:cBhvr additive="base">
                                        <p:cTn id="216" dur="2000"/>
                                        <p:tgtEl>
                                          <p:spTgt spid="11"/>
                                        </p:tgtEl>
                                        <p:attrNameLst>
                                          <p:attrName>ppt_x</p:attrName>
                                        </p:attrNameLst>
                                      </p:cBhvr>
                                      <p:tavLst>
                                        <p:tav tm="0">
                                          <p:val>
                                            <p:strVal val="ppt_x"/>
                                          </p:val>
                                        </p:tav>
                                        <p:tav tm="100000">
                                          <p:val>
                                            <p:strVal val="0-ppt_w/2"/>
                                          </p:val>
                                        </p:tav>
                                      </p:tavLst>
                                    </p:anim>
                                    <p:anim calcmode="lin" valueType="num">
                                      <p:cBhvr additive="base">
                                        <p:cTn id="217" dur="2000"/>
                                        <p:tgtEl>
                                          <p:spTgt spid="11"/>
                                        </p:tgtEl>
                                        <p:attrNameLst>
                                          <p:attrName>ppt_y</p:attrName>
                                        </p:attrNameLst>
                                      </p:cBhvr>
                                      <p:tavLst>
                                        <p:tav tm="0">
                                          <p:val>
                                            <p:strVal val="ppt_y"/>
                                          </p:val>
                                        </p:tav>
                                        <p:tav tm="100000">
                                          <p:val>
                                            <p:strVal val="ppt_y"/>
                                          </p:val>
                                        </p:tav>
                                      </p:tavLst>
                                    </p:anim>
                                    <p:set>
                                      <p:cBhvr>
                                        <p:cTn id="218" dur="1" fill="hold">
                                          <p:stCondLst>
                                            <p:cond delay="1999"/>
                                          </p:stCondLst>
                                        </p:cTn>
                                        <p:tgtEl>
                                          <p:spTgt spid="11"/>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2000"/>
                                        <p:tgtEl>
                                          <p:spTgt spid="12"/>
                                        </p:tgtEl>
                                        <p:attrNameLst>
                                          <p:attrName>ppt_x</p:attrName>
                                        </p:attrNameLst>
                                      </p:cBhvr>
                                      <p:tavLst>
                                        <p:tav tm="0">
                                          <p:val>
                                            <p:strVal val="ppt_x"/>
                                          </p:val>
                                        </p:tav>
                                        <p:tav tm="100000">
                                          <p:val>
                                            <p:strVal val="0-ppt_w/2"/>
                                          </p:val>
                                        </p:tav>
                                      </p:tavLst>
                                    </p:anim>
                                    <p:anim calcmode="lin" valueType="num">
                                      <p:cBhvr additive="base">
                                        <p:cTn id="221" dur="2000"/>
                                        <p:tgtEl>
                                          <p:spTgt spid="12"/>
                                        </p:tgtEl>
                                        <p:attrNameLst>
                                          <p:attrName>ppt_y</p:attrName>
                                        </p:attrNameLst>
                                      </p:cBhvr>
                                      <p:tavLst>
                                        <p:tav tm="0">
                                          <p:val>
                                            <p:strVal val="ppt_y"/>
                                          </p:val>
                                        </p:tav>
                                        <p:tav tm="100000">
                                          <p:val>
                                            <p:strVal val="ppt_y"/>
                                          </p:val>
                                        </p:tav>
                                      </p:tavLst>
                                    </p:anim>
                                    <p:set>
                                      <p:cBhvr>
                                        <p:cTn id="222" dur="1" fill="hold">
                                          <p:stCondLst>
                                            <p:cond delay="1999"/>
                                          </p:stCondLst>
                                        </p:cTn>
                                        <p:tgtEl>
                                          <p:spTgt spid="12"/>
                                        </p:tgtEl>
                                        <p:attrNameLst>
                                          <p:attrName>style.visibility</p:attrName>
                                        </p:attrNameLst>
                                      </p:cBhvr>
                                      <p:to>
                                        <p:strVal val="hidden"/>
                                      </p:to>
                                    </p:set>
                                  </p:childTnLst>
                                </p:cTn>
                              </p:par>
                              <p:par>
                                <p:cTn id="223" presetID="2" presetClass="exit" presetSubtype="8" fill="hold" grpId="3" nodeType="withEffect">
                                  <p:stCondLst>
                                    <p:cond delay="0"/>
                                  </p:stCondLst>
                                  <p:childTnLst>
                                    <p:anim calcmode="lin" valueType="num">
                                      <p:cBhvr additive="base">
                                        <p:cTn id="224" dur="2000"/>
                                        <p:tgtEl>
                                          <p:spTgt spid="17"/>
                                        </p:tgtEl>
                                        <p:attrNameLst>
                                          <p:attrName>ppt_x</p:attrName>
                                        </p:attrNameLst>
                                      </p:cBhvr>
                                      <p:tavLst>
                                        <p:tav tm="0">
                                          <p:val>
                                            <p:strVal val="ppt_x"/>
                                          </p:val>
                                        </p:tav>
                                        <p:tav tm="100000">
                                          <p:val>
                                            <p:strVal val="0-ppt_w/2"/>
                                          </p:val>
                                        </p:tav>
                                      </p:tavLst>
                                    </p:anim>
                                    <p:anim calcmode="lin" valueType="num">
                                      <p:cBhvr additive="base">
                                        <p:cTn id="225" dur="2000"/>
                                        <p:tgtEl>
                                          <p:spTgt spid="17"/>
                                        </p:tgtEl>
                                        <p:attrNameLst>
                                          <p:attrName>ppt_y</p:attrName>
                                        </p:attrNameLst>
                                      </p:cBhvr>
                                      <p:tavLst>
                                        <p:tav tm="0">
                                          <p:val>
                                            <p:strVal val="ppt_y"/>
                                          </p:val>
                                        </p:tav>
                                        <p:tav tm="100000">
                                          <p:val>
                                            <p:strVal val="ppt_y"/>
                                          </p:val>
                                        </p:tav>
                                      </p:tavLst>
                                    </p:anim>
                                    <p:set>
                                      <p:cBhvr>
                                        <p:cTn id="226" dur="1" fill="hold">
                                          <p:stCondLst>
                                            <p:cond delay="1999"/>
                                          </p:stCondLst>
                                        </p:cTn>
                                        <p:tgtEl>
                                          <p:spTgt spid="17"/>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2000"/>
                                        <p:tgtEl>
                                          <p:spTgt spid="18"/>
                                        </p:tgtEl>
                                        <p:attrNameLst>
                                          <p:attrName>ppt_x</p:attrName>
                                        </p:attrNameLst>
                                      </p:cBhvr>
                                      <p:tavLst>
                                        <p:tav tm="0">
                                          <p:val>
                                            <p:strVal val="ppt_x"/>
                                          </p:val>
                                        </p:tav>
                                        <p:tav tm="100000">
                                          <p:val>
                                            <p:strVal val="0-ppt_w/2"/>
                                          </p:val>
                                        </p:tav>
                                      </p:tavLst>
                                    </p:anim>
                                    <p:anim calcmode="lin" valueType="num">
                                      <p:cBhvr additive="base">
                                        <p:cTn id="229" dur="2000"/>
                                        <p:tgtEl>
                                          <p:spTgt spid="18"/>
                                        </p:tgtEl>
                                        <p:attrNameLst>
                                          <p:attrName>ppt_y</p:attrName>
                                        </p:attrNameLst>
                                      </p:cBhvr>
                                      <p:tavLst>
                                        <p:tav tm="0">
                                          <p:val>
                                            <p:strVal val="ppt_y"/>
                                          </p:val>
                                        </p:tav>
                                        <p:tav tm="100000">
                                          <p:val>
                                            <p:strVal val="ppt_y"/>
                                          </p:val>
                                        </p:tav>
                                      </p:tavLst>
                                    </p:anim>
                                    <p:set>
                                      <p:cBhvr>
                                        <p:cTn id="230" dur="1" fill="hold">
                                          <p:stCondLst>
                                            <p:cond delay="1999"/>
                                          </p:stCondLst>
                                        </p:cTn>
                                        <p:tgtEl>
                                          <p:spTgt spid="18"/>
                                        </p:tgtEl>
                                        <p:attrNameLst>
                                          <p:attrName>style.visibility</p:attrName>
                                        </p:attrNameLst>
                                      </p:cBhvr>
                                      <p:to>
                                        <p:strVal val="hidden"/>
                                      </p:to>
                                    </p:set>
                                  </p:childTnLst>
                                </p:cTn>
                              </p:par>
                              <p:par>
                                <p:cTn id="231" presetID="2" presetClass="exit" presetSubtype="8" fill="hold" grpId="3" nodeType="withEffect">
                                  <p:stCondLst>
                                    <p:cond delay="0"/>
                                  </p:stCondLst>
                                  <p:childTnLst>
                                    <p:anim calcmode="lin" valueType="num">
                                      <p:cBhvr additive="base">
                                        <p:cTn id="232" dur="2000"/>
                                        <p:tgtEl>
                                          <p:spTgt spid="19"/>
                                        </p:tgtEl>
                                        <p:attrNameLst>
                                          <p:attrName>ppt_x</p:attrName>
                                        </p:attrNameLst>
                                      </p:cBhvr>
                                      <p:tavLst>
                                        <p:tav tm="0">
                                          <p:val>
                                            <p:strVal val="ppt_x"/>
                                          </p:val>
                                        </p:tav>
                                        <p:tav tm="100000">
                                          <p:val>
                                            <p:strVal val="0-ppt_w/2"/>
                                          </p:val>
                                        </p:tav>
                                      </p:tavLst>
                                    </p:anim>
                                    <p:anim calcmode="lin" valueType="num">
                                      <p:cBhvr additive="base">
                                        <p:cTn id="233" dur="2000"/>
                                        <p:tgtEl>
                                          <p:spTgt spid="19"/>
                                        </p:tgtEl>
                                        <p:attrNameLst>
                                          <p:attrName>ppt_y</p:attrName>
                                        </p:attrNameLst>
                                      </p:cBhvr>
                                      <p:tavLst>
                                        <p:tav tm="0">
                                          <p:val>
                                            <p:strVal val="ppt_y"/>
                                          </p:val>
                                        </p:tav>
                                        <p:tav tm="100000">
                                          <p:val>
                                            <p:strVal val="ppt_y"/>
                                          </p:val>
                                        </p:tav>
                                      </p:tavLst>
                                    </p:anim>
                                    <p:set>
                                      <p:cBhvr>
                                        <p:cTn id="234" dur="1" fill="hold">
                                          <p:stCondLst>
                                            <p:cond delay="1999"/>
                                          </p:stCondLst>
                                        </p:cTn>
                                        <p:tgtEl>
                                          <p:spTgt spid="19"/>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2000"/>
                                        <p:tgtEl>
                                          <p:spTgt spid="20"/>
                                        </p:tgtEl>
                                        <p:attrNameLst>
                                          <p:attrName>ppt_x</p:attrName>
                                        </p:attrNameLst>
                                      </p:cBhvr>
                                      <p:tavLst>
                                        <p:tav tm="0">
                                          <p:val>
                                            <p:strVal val="ppt_x"/>
                                          </p:val>
                                        </p:tav>
                                        <p:tav tm="100000">
                                          <p:val>
                                            <p:strVal val="0-ppt_w/2"/>
                                          </p:val>
                                        </p:tav>
                                      </p:tavLst>
                                    </p:anim>
                                    <p:anim calcmode="lin" valueType="num">
                                      <p:cBhvr additive="base">
                                        <p:cTn id="237" dur="2000"/>
                                        <p:tgtEl>
                                          <p:spTgt spid="20"/>
                                        </p:tgtEl>
                                        <p:attrNameLst>
                                          <p:attrName>ppt_y</p:attrName>
                                        </p:attrNameLst>
                                      </p:cBhvr>
                                      <p:tavLst>
                                        <p:tav tm="0">
                                          <p:val>
                                            <p:strVal val="ppt_y"/>
                                          </p:val>
                                        </p:tav>
                                        <p:tav tm="100000">
                                          <p:val>
                                            <p:strVal val="ppt_y"/>
                                          </p:val>
                                        </p:tav>
                                      </p:tavLst>
                                    </p:anim>
                                    <p:set>
                                      <p:cBhvr>
                                        <p:cTn id="238" dur="1" fill="hold">
                                          <p:stCondLst>
                                            <p:cond delay="1999"/>
                                          </p:stCondLst>
                                        </p:cTn>
                                        <p:tgtEl>
                                          <p:spTgt spid="20"/>
                                        </p:tgtEl>
                                        <p:attrNameLst>
                                          <p:attrName>style.visibility</p:attrName>
                                        </p:attrNameLst>
                                      </p:cBhvr>
                                      <p:to>
                                        <p:strVal val="hidden"/>
                                      </p:to>
                                    </p:set>
                                  </p:childTnLst>
                                </p:cTn>
                              </p:par>
                              <p:par>
                                <p:cTn id="239" presetID="2" presetClass="exit" presetSubtype="8" fill="hold" grpId="3" nodeType="withEffect">
                                  <p:stCondLst>
                                    <p:cond delay="0"/>
                                  </p:stCondLst>
                                  <p:childTnLst>
                                    <p:anim calcmode="lin" valueType="num">
                                      <p:cBhvr additive="base">
                                        <p:cTn id="240" dur="2000"/>
                                        <p:tgtEl>
                                          <p:spTgt spid="21"/>
                                        </p:tgtEl>
                                        <p:attrNameLst>
                                          <p:attrName>ppt_x</p:attrName>
                                        </p:attrNameLst>
                                      </p:cBhvr>
                                      <p:tavLst>
                                        <p:tav tm="0">
                                          <p:val>
                                            <p:strVal val="ppt_x"/>
                                          </p:val>
                                        </p:tav>
                                        <p:tav tm="100000">
                                          <p:val>
                                            <p:strVal val="0-ppt_w/2"/>
                                          </p:val>
                                        </p:tav>
                                      </p:tavLst>
                                    </p:anim>
                                    <p:anim calcmode="lin" valueType="num">
                                      <p:cBhvr additive="base">
                                        <p:cTn id="241" dur="2000"/>
                                        <p:tgtEl>
                                          <p:spTgt spid="21"/>
                                        </p:tgtEl>
                                        <p:attrNameLst>
                                          <p:attrName>ppt_y</p:attrName>
                                        </p:attrNameLst>
                                      </p:cBhvr>
                                      <p:tavLst>
                                        <p:tav tm="0">
                                          <p:val>
                                            <p:strVal val="ppt_y"/>
                                          </p:val>
                                        </p:tav>
                                        <p:tav tm="100000">
                                          <p:val>
                                            <p:strVal val="ppt_y"/>
                                          </p:val>
                                        </p:tav>
                                      </p:tavLst>
                                    </p:anim>
                                    <p:set>
                                      <p:cBhvr>
                                        <p:cTn id="242" dur="1" fill="hold">
                                          <p:stCondLst>
                                            <p:cond delay="1999"/>
                                          </p:stCondLst>
                                        </p:cTn>
                                        <p:tgtEl>
                                          <p:spTgt spid="21"/>
                                        </p:tgtEl>
                                        <p:attrNameLst>
                                          <p:attrName>style.visibility</p:attrName>
                                        </p:attrNameLst>
                                      </p:cBhvr>
                                      <p:to>
                                        <p:strVal val="hidden"/>
                                      </p:to>
                                    </p:set>
                                  </p:childTnLst>
                                </p:cTn>
                              </p:par>
                              <p:par>
                                <p:cTn id="243" presetID="8" presetClass="emph" presetSubtype="0" fill="hold" grpId="4" nodeType="withEffect">
                                  <p:stCondLst>
                                    <p:cond delay="0"/>
                                  </p:stCondLst>
                                  <p:childTnLst>
                                    <p:animRot by="21600000">
                                      <p:cBhvr>
                                        <p:cTn id="244" dur="2000" fill="hold"/>
                                        <p:tgtEl>
                                          <p:spTgt spid="5"/>
                                        </p:tgtEl>
                                        <p:attrNameLst>
                                          <p:attrName>r</p:attrName>
                                        </p:attrNameLst>
                                      </p:cBhvr>
                                    </p:animRot>
                                  </p:childTnLst>
                                </p:cTn>
                              </p:par>
                              <p:par>
                                <p:cTn id="245" presetID="8" presetClass="emph" presetSubtype="0" fill="hold" grpId="4" nodeType="withEffect">
                                  <p:stCondLst>
                                    <p:cond delay="0"/>
                                  </p:stCondLst>
                                  <p:childTnLst>
                                    <p:animRot by="21600000">
                                      <p:cBhvr>
                                        <p:cTn id="246" dur="2000" fill="hold"/>
                                        <p:tgtEl>
                                          <p:spTgt spid="7"/>
                                        </p:tgtEl>
                                        <p:attrNameLst>
                                          <p:attrName>r</p:attrName>
                                        </p:attrNameLst>
                                      </p:cBhvr>
                                    </p:animRot>
                                  </p:childTnLst>
                                </p:cTn>
                              </p:par>
                              <p:par>
                                <p:cTn id="247" presetID="8" presetClass="emph" presetSubtype="0" fill="hold" grpId="4" nodeType="withEffect">
                                  <p:stCondLst>
                                    <p:cond delay="0"/>
                                  </p:stCondLst>
                                  <p:childTnLst>
                                    <p:animRot by="21600000">
                                      <p:cBhvr>
                                        <p:cTn id="248" dur="2000" fill="hold"/>
                                        <p:tgtEl>
                                          <p:spTgt spid="9"/>
                                        </p:tgtEl>
                                        <p:attrNameLst>
                                          <p:attrName>r</p:attrName>
                                        </p:attrNameLst>
                                      </p:cBhvr>
                                    </p:animRot>
                                  </p:childTnLst>
                                </p:cTn>
                              </p:par>
                              <p:par>
                                <p:cTn id="249" presetID="8" presetClass="emph" presetSubtype="0" fill="hold" grpId="4" nodeType="withEffect">
                                  <p:stCondLst>
                                    <p:cond delay="0"/>
                                  </p:stCondLst>
                                  <p:childTnLst>
                                    <p:animRot by="21600000">
                                      <p:cBhvr>
                                        <p:cTn id="250" dur="2000" fill="hold"/>
                                        <p:tgtEl>
                                          <p:spTgt spid="10"/>
                                        </p:tgtEl>
                                        <p:attrNameLst>
                                          <p:attrName>r</p:attrName>
                                        </p:attrNameLst>
                                      </p:cBhvr>
                                    </p:animRot>
                                  </p:childTnLst>
                                </p:cTn>
                              </p:par>
                              <p:par>
                                <p:cTn id="251" presetID="8" presetClass="emph" presetSubtype="0" fill="hold" grpId="4" nodeType="withEffect">
                                  <p:stCondLst>
                                    <p:cond delay="0"/>
                                  </p:stCondLst>
                                  <p:childTnLst>
                                    <p:animRot by="21600000">
                                      <p:cBhvr>
                                        <p:cTn id="252" dur="2000" fill="hold"/>
                                        <p:tgtEl>
                                          <p:spTgt spid="13"/>
                                        </p:tgtEl>
                                        <p:attrNameLst>
                                          <p:attrName>r</p:attrName>
                                        </p:attrNameLst>
                                      </p:cBhvr>
                                    </p:animRot>
                                  </p:childTnLst>
                                </p:cTn>
                              </p:par>
                              <p:par>
                                <p:cTn id="253" presetID="8" presetClass="emph" presetSubtype="0" fill="hold" grpId="4" nodeType="withEffect">
                                  <p:stCondLst>
                                    <p:cond delay="0"/>
                                  </p:stCondLst>
                                  <p:childTnLst>
                                    <p:animRot by="21600000">
                                      <p:cBhvr>
                                        <p:cTn id="254" dur="2000" fill="hold"/>
                                        <p:tgtEl>
                                          <p:spTgt spid="14"/>
                                        </p:tgtEl>
                                        <p:attrNameLst>
                                          <p:attrName>r</p:attrName>
                                        </p:attrNameLst>
                                      </p:cBhvr>
                                    </p:animRot>
                                  </p:childTnLst>
                                </p:cTn>
                              </p:par>
                              <p:par>
                                <p:cTn id="255" presetID="8" presetClass="emph" presetSubtype="0" fill="hold" grpId="4" nodeType="withEffect">
                                  <p:stCondLst>
                                    <p:cond delay="0"/>
                                  </p:stCondLst>
                                  <p:childTnLst>
                                    <p:animRot by="21600000">
                                      <p:cBhvr>
                                        <p:cTn id="256" dur="2000" fill="hold"/>
                                        <p:tgtEl>
                                          <p:spTgt spid="15"/>
                                        </p:tgtEl>
                                        <p:attrNameLst>
                                          <p:attrName>r</p:attrName>
                                        </p:attrNameLst>
                                      </p:cBhvr>
                                    </p:animRot>
                                  </p:childTnLst>
                                </p:cTn>
                              </p:par>
                              <p:par>
                                <p:cTn id="257" presetID="8" presetClass="emph" presetSubtype="0" fill="hold" grpId="4" nodeType="withEffect">
                                  <p:stCondLst>
                                    <p:cond delay="0"/>
                                  </p:stCondLst>
                                  <p:childTnLst>
                                    <p:animRot by="21600000">
                                      <p:cBhvr>
                                        <p:cTn id="258" dur="2000" fill="hold"/>
                                        <p:tgtEl>
                                          <p:spTgt spid="16"/>
                                        </p:tgtEl>
                                        <p:attrNameLst>
                                          <p:attrName>r</p:attrName>
                                        </p:attrNameLst>
                                      </p:cBhvr>
                                    </p:animRot>
                                  </p:childTnLst>
                                </p:cTn>
                              </p:par>
                              <p:par>
                                <p:cTn id="259" presetID="8" presetClass="emph" presetSubtype="0" fill="hold" grpId="4" nodeType="withEffect">
                                  <p:stCondLst>
                                    <p:cond delay="0"/>
                                  </p:stCondLst>
                                  <p:childTnLst>
                                    <p:animRot by="21600000">
                                      <p:cBhvr>
                                        <p:cTn id="260" dur="2000" fill="hold"/>
                                        <p:tgtEl>
                                          <p:spTgt spid="25"/>
                                        </p:tgtEl>
                                        <p:attrNameLst>
                                          <p:attrName>r</p:attrName>
                                        </p:attrNameLst>
                                      </p:cBhvr>
                                    </p:animRot>
                                  </p:childTnLst>
                                </p:cTn>
                              </p:par>
                              <p:par>
                                <p:cTn id="261" presetID="8" presetClass="emph" presetSubtype="0" fill="hold" grpId="4" nodeType="withEffect">
                                  <p:stCondLst>
                                    <p:cond delay="0"/>
                                  </p:stCondLst>
                                  <p:childTnLst>
                                    <p:animRot by="-21600000">
                                      <p:cBhvr>
                                        <p:cTn id="262" dur="2000" fill="hold"/>
                                        <p:tgtEl>
                                          <p:spTgt spid="6"/>
                                        </p:tgtEl>
                                        <p:attrNameLst>
                                          <p:attrName>r</p:attrName>
                                        </p:attrNameLst>
                                      </p:cBhvr>
                                    </p:animRot>
                                  </p:childTnLst>
                                </p:cTn>
                              </p:par>
                              <p:par>
                                <p:cTn id="263" presetID="8" presetClass="emph" presetSubtype="0" fill="hold" grpId="4" nodeType="withEffect">
                                  <p:stCondLst>
                                    <p:cond delay="0"/>
                                  </p:stCondLst>
                                  <p:childTnLst>
                                    <p:animRot by="-21600000">
                                      <p:cBhvr>
                                        <p:cTn id="264" dur="2000" fill="hold"/>
                                        <p:tgtEl>
                                          <p:spTgt spid="8"/>
                                        </p:tgtEl>
                                        <p:attrNameLst>
                                          <p:attrName>r</p:attrName>
                                        </p:attrNameLst>
                                      </p:cBhvr>
                                    </p:animRot>
                                  </p:childTnLst>
                                </p:cTn>
                              </p:par>
                              <p:par>
                                <p:cTn id="265" presetID="8" presetClass="emph" presetSubtype="0" fill="hold" grpId="4" nodeType="withEffect">
                                  <p:stCondLst>
                                    <p:cond delay="0"/>
                                  </p:stCondLst>
                                  <p:childTnLst>
                                    <p:animRot by="-21600000">
                                      <p:cBhvr>
                                        <p:cTn id="266" dur="2000" fill="hold"/>
                                        <p:tgtEl>
                                          <p:spTgt spid="11"/>
                                        </p:tgtEl>
                                        <p:attrNameLst>
                                          <p:attrName>r</p:attrName>
                                        </p:attrNameLst>
                                      </p:cBhvr>
                                    </p:animRot>
                                  </p:childTnLst>
                                </p:cTn>
                              </p:par>
                              <p:par>
                                <p:cTn id="267" presetID="8" presetClass="emph" presetSubtype="0" fill="hold" grpId="4" nodeType="withEffect">
                                  <p:stCondLst>
                                    <p:cond delay="0"/>
                                  </p:stCondLst>
                                  <p:childTnLst>
                                    <p:animRot by="-21600000">
                                      <p:cBhvr>
                                        <p:cTn id="268" dur="2000" fill="hold"/>
                                        <p:tgtEl>
                                          <p:spTgt spid="12"/>
                                        </p:tgtEl>
                                        <p:attrNameLst>
                                          <p:attrName>r</p:attrName>
                                        </p:attrNameLst>
                                      </p:cBhvr>
                                    </p:animRot>
                                  </p:childTnLst>
                                </p:cTn>
                              </p:par>
                              <p:par>
                                <p:cTn id="269" presetID="8" presetClass="emph" presetSubtype="0" fill="hold" grpId="4" nodeType="withEffect">
                                  <p:stCondLst>
                                    <p:cond delay="0"/>
                                  </p:stCondLst>
                                  <p:childTnLst>
                                    <p:animRot by="-21600000">
                                      <p:cBhvr>
                                        <p:cTn id="270" dur="2000" fill="hold"/>
                                        <p:tgtEl>
                                          <p:spTgt spid="17"/>
                                        </p:tgtEl>
                                        <p:attrNameLst>
                                          <p:attrName>r</p:attrName>
                                        </p:attrNameLst>
                                      </p:cBhvr>
                                    </p:animRot>
                                  </p:childTnLst>
                                </p:cTn>
                              </p:par>
                              <p:par>
                                <p:cTn id="271" presetID="8" presetClass="emph" presetSubtype="0" fill="hold" grpId="4" nodeType="withEffect">
                                  <p:stCondLst>
                                    <p:cond delay="0"/>
                                  </p:stCondLst>
                                  <p:childTnLst>
                                    <p:animRot by="-21600000">
                                      <p:cBhvr>
                                        <p:cTn id="272" dur="2000" fill="hold"/>
                                        <p:tgtEl>
                                          <p:spTgt spid="18"/>
                                        </p:tgtEl>
                                        <p:attrNameLst>
                                          <p:attrName>r</p:attrName>
                                        </p:attrNameLst>
                                      </p:cBhvr>
                                    </p:animRot>
                                  </p:childTnLst>
                                </p:cTn>
                              </p:par>
                              <p:par>
                                <p:cTn id="273" presetID="8" presetClass="emph" presetSubtype="0" fill="hold" grpId="4" nodeType="withEffect">
                                  <p:stCondLst>
                                    <p:cond delay="0"/>
                                  </p:stCondLst>
                                  <p:childTnLst>
                                    <p:animRot by="-21600000">
                                      <p:cBhvr>
                                        <p:cTn id="274" dur="2000" fill="hold"/>
                                        <p:tgtEl>
                                          <p:spTgt spid="19"/>
                                        </p:tgtEl>
                                        <p:attrNameLst>
                                          <p:attrName>r</p:attrName>
                                        </p:attrNameLst>
                                      </p:cBhvr>
                                    </p:animRot>
                                  </p:childTnLst>
                                </p:cTn>
                              </p:par>
                              <p:par>
                                <p:cTn id="275" presetID="8" presetClass="emph" presetSubtype="0" fill="hold" grpId="4" nodeType="withEffect">
                                  <p:stCondLst>
                                    <p:cond delay="0"/>
                                  </p:stCondLst>
                                  <p:childTnLst>
                                    <p:animRot by="-21600000">
                                      <p:cBhvr>
                                        <p:cTn id="276" dur="2000" fill="hold"/>
                                        <p:tgtEl>
                                          <p:spTgt spid="20"/>
                                        </p:tgtEl>
                                        <p:attrNameLst>
                                          <p:attrName>r</p:attrName>
                                        </p:attrNameLst>
                                      </p:cBhvr>
                                    </p:animRot>
                                  </p:childTnLst>
                                </p:cTn>
                              </p:par>
                              <p:par>
                                <p:cTn id="277" presetID="8" presetClass="emph" presetSubtype="0" fill="hold" grpId="4" nodeType="withEffect">
                                  <p:stCondLst>
                                    <p:cond delay="0"/>
                                  </p:stCondLst>
                                  <p:childTnLst>
                                    <p:animRot by="-21600000">
                                      <p:cBhvr>
                                        <p:cTn id="278" dur="2000" fill="hold"/>
                                        <p:tgtEl>
                                          <p:spTgt spid="21"/>
                                        </p:tgtEl>
                                        <p:attrNameLst>
                                          <p:attrName>r</p:attrName>
                                        </p:attrNameLst>
                                      </p:cBhvr>
                                    </p:animRot>
                                  </p:childTnLst>
                                </p:cTn>
                              </p:par>
                              <p:par>
                                <p:cTn id="279" presetID="23" presetClass="entr" presetSubtype="272" fill="hold" nodeType="withEffect">
                                  <p:stCondLst>
                                    <p:cond delay="0"/>
                                  </p:stCondLst>
                                  <p:childTnLst>
                                    <p:set>
                                      <p:cBhvr>
                                        <p:cTn id="280" dur="1" fill="hold">
                                          <p:stCondLst>
                                            <p:cond delay="0"/>
                                          </p:stCondLst>
                                        </p:cTn>
                                        <p:tgtEl>
                                          <p:spTgt spid="3"/>
                                        </p:tgtEl>
                                        <p:attrNameLst>
                                          <p:attrName>style.visibility</p:attrName>
                                        </p:attrNameLst>
                                      </p:cBhvr>
                                      <p:to>
                                        <p:strVal val="visible"/>
                                      </p:to>
                                    </p:set>
                                    <p:anim calcmode="lin" valueType="num">
                                      <p:cBhvr>
                                        <p:cTn id="281" dur="2000" fill="hold"/>
                                        <p:tgtEl>
                                          <p:spTgt spid="3"/>
                                        </p:tgtEl>
                                        <p:attrNameLst>
                                          <p:attrName>ppt_w</p:attrName>
                                        </p:attrNameLst>
                                      </p:cBhvr>
                                      <p:tavLst>
                                        <p:tav tm="0">
                                          <p:val>
                                            <p:strVal val="2/3*#ppt_w"/>
                                          </p:val>
                                        </p:tav>
                                        <p:tav tm="100000">
                                          <p:val>
                                            <p:strVal val="#ppt_w"/>
                                          </p:val>
                                        </p:tav>
                                      </p:tavLst>
                                    </p:anim>
                                    <p:anim calcmode="lin" valueType="num">
                                      <p:cBhvr>
                                        <p:cTn id="282" dur="2000" fill="hold"/>
                                        <p:tgtEl>
                                          <p:spTgt spid="3"/>
                                        </p:tgtEl>
                                        <p:attrNameLst>
                                          <p:attrName>ppt_h</p:attrName>
                                        </p:attrNameLst>
                                      </p:cBhvr>
                                      <p:tavLst>
                                        <p:tav tm="0">
                                          <p:val>
                                            <p:strVal val="2/3*#ppt_h"/>
                                          </p:val>
                                        </p:tav>
                                        <p:tav tm="100000">
                                          <p:val>
                                            <p:strVal val="#ppt_h"/>
                                          </p:val>
                                        </p:tav>
                                      </p:tavLst>
                                    </p:anim>
                                  </p:childTnLst>
                                </p:cTn>
                              </p:par>
                              <p:par>
                                <p:cTn id="283" presetID="16" presetClass="entr" presetSubtype="37" fill="hold" nodeType="withEffect">
                                  <p:stCondLst>
                                    <p:cond delay="0"/>
                                  </p:stCondLst>
                                  <p:childTnLst>
                                    <p:set>
                                      <p:cBhvr>
                                        <p:cTn id="284" dur="1" fill="hold">
                                          <p:stCondLst>
                                            <p:cond delay="0"/>
                                          </p:stCondLst>
                                        </p:cTn>
                                        <p:tgtEl>
                                          <p:spTgt spid="3"/>
                                        </p:tgtEl>
                                        <p:attrNameLst>
                                          <p:attrName>style.visibility</p:attrName>
                                        </p:attrNameLst>
                                      </p:cBhvr>
                                      <p:to>
                                        <p:strVal val="visible"/>
                                      </p:to>
                                    </p:set>
                                    <p:animEffect transition="in" filter="barn(outVertical)">
                                      <p:cBhvr>
                                        <p:cTn id="28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5" grpId="0" animBg="1"/>
      <p:bldP spid="25" grpId="1" animBg="1"/>
      <p:bldP spid="25" grpId="2" animBg="1"/>
      <p:bldP spid="25" grpId="3" animBg="1"/>
      <p:bldP spid="25" grpId="4" animBg="1"/>
      <p:bldP spid="2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2">
                  <a:lumMod val="50000"/>
                  <a:shade val="67500"/>
                  <a:satMod val="115000"/>
                </a:schemeClr>
              </a:gs>
              <a:gs pos="100000">
                <a:schemeClr val="accent2">
                  <a:lumMod val="50000"/>
                  <a:shade val="100000"/>
                  <a:satMod val="115000"/>
                </a:schemeClr>
              </a:gs>
            </a:gsLst>
            <a:lin ang="0" scaled="1"/>
            <a:tileRect/>
          </a:gradFill>
        </p:spPr>
        <p:txBody>
          <a:bodyPr/>
          <a:lstStyle/>
          <a:p>
            <a:endParaRPr lang="es-ES" dirty="0"/>
          </a:p>
        </p:txBody>
      </p:sp>
      <p:pic>
        <p:nvPicPr>
          <p:cNvPr id="4" name="3 Imagen" descr="0(5).jpg"/>
          <p:cNvPicPr>
            <a:picLocks noChangeAspect="1"/>
          </p:cNvPicPr>
          <p:nvPr/>
        </p:nvPicPr>
        <p:blipFill>
          <a:blip r:embed="rId2"/>
          <a:stretch>
            <a:fillRect/>
          </a:stretch>
        </p:blipFill>
        <p:spPr>
          <a:xfrm>
            <a:off x="0" y="0"/>
            <a:ext cx="9170789" cy="6858000"/>
          </a:xfrm>
          <a:prstGeom prst="rect">
            <a:avLst/>
          </a:prstGeom>
        </p:spPr>
      </p:pic>
      <p:sp>
        <p:nvSpPr>
          <p:cNvPr id="6" name="5 Anillo"/>
          <p:cNvSpPr/>
          <p:nvPr/>
        </p:nvSpPr>
        <p:spPr>
          <a:xfrm>
            <a:off x="0" y="2000240"/>
            <a:ext cx="1571604" cy="1500222"/>
          </a:xfrm>
          <a:prstGeom prst="donut">
            <a:avLst/>
          </a:prstGeom>
          <a:blipFill>
            <a:blip r:embed="rId3">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0" y="3571876"/>
            <a:ext cx="1571604" cy="1500222"/>
          </a:xfrm>
          <a:prstGeom prst="donut">
            <a:avLst/>
          </a:prstGeom>
          <a:blipFill>
            <a:blip r:embed="rId3">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7572396" y="5357778"/>
            <a:ext cx="1571604" cy="1500222"/>
          </a:xfrm>
          <a:prstGeom prst="donut">
            <a:avLst/>
          </a:prstGeom>
          <a:blipFill>
            <a:blip r:embed="rId3">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071802" y="4214818"/>
            <a:ext cx="1571604" cy="1500222"/>
          </a:xfrm>
          <a:prstGeom prst="donut">
            <a:avLst/>
          </a:prstGeom>
          <a:blipFill>
            <a:blip r:embed="rId3">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500166" y="3857628"/>
            <a:ext cx="1571604" cy="1500222"/>
          </a:xfrm>
          <a:prstGeom prst="donut">
            <a:avLst/>
          </a:prstGeom>
          <a:blipFill>
            <a:blip r:embed="rId3">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572000" y="4572008"/>
            <a:ext cx="1571604" cy="1500222"/>
          </a:xfrm>
          <a:prstGeom prst="donut">
            <a:avLst/>
          </a:prstGeom>
          <a:blipFill>
            <a:blip r:embed="rId3">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6072198" y="4929198"/>
            <a:ext cx="1571604" cy="1500222"/>
          </a:xfrm>
          <a:prstGeom prst="donut">
            <a:avLst/>
          </a:prstGeom>
          <a:blipFill>
            <a:blip r:embed="rId3">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7572396" y="0"/>
            <a:ext cx="1571604" cy="1500222"/>
          </a:xfrm>
          <a:prstGeom prst="donut">
            <a:avLst/>
          </a:prstGeom>
          <a:blipFill>
            <a:blip r:embed="rId3">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071802" y="1357298"/>
            <a:ext cx="1571604" cy="1500222"/>
          </a:xfrm>
          <a:prstGeom prst="donut">
            <a:avLst/>
          </a:prstGeom>
          <a:blipFill>
            <a:blip r:embed="rId3">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643438" y="928670"/>
            <a:ext cx="1571604" cy="1500222"/>
          </a:xfrm>
          <a:prstGeom prst="donut">
            <a:avLst/>
          </a:prstGeom>
          <a:blipFill>
            <a:blip r:embed="rId3">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143636" y="500042"/>
            <a:ext cx="1571604" cy="1500222"/>
          </a:xfrm>
          <a:prstGeom prst="donut">
            <a:avLst/>
          </a:prstGeom>
          <a:blipFill>
            <a:blip r:embed="rId3">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1571604" y="1714488"/>
            <a:ext cx="1571604" cy="1500222"/>
          </a:xfrm>
          <a:prstGeom prst="donut">
            <a:avLst/>
          </a:prstGeom>
          <a:blipFill>
            <a:blip r:embed="rId3">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3000" fill="hold"/>
                                        <p:tgtEl>
                                          <p:spTgt spid="13"/>
                                        </p:tgtEl>
                                        <p:attrNameLst>
                                          <p:attrName>ppt_x</p:attrName>
                                        </p:attrNameLst>
                                      </p:cBhvr>
                                      <p:tavLst>
                                        <p:tav tm="0">
                                          <p:val>
                                            <p:strVal val="1+#ppt_w/2"/>
                                          </p:val>
                                        </p:tav>
                                        <p:tav tm="100000">
                                          <p:val>
                                            <p:strVal val="#ppt_x"/>
                                          </p:val>
                                        </p:tav>
                                      </p:tavLst>
                                    </p:anim>
                                    <p:anim calcmode="lin" valueType="num">
                                      <p:cBhvr additive="base">
                                        <p:cTn id="15" dur="3000" fill="hold"/>
                                        <p:tgtEl>
                                          <p:spTgt spid="13"/>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3000" fill="hold"/>
                                        <p:tgtEl>
                                          <p:spTgt spid="15"/>
                                        </p:tgtEl>
                                        <p:attrNameLst>
                                          <p:attrName>ppt_x</p:attrName>
                                        </p:attrNameLst>
                                      </p:cBhvr>
                                      <p:tavLst>
                                        <p:tav tm="0">
                                          <p:val>
                                            <p:strVal val="1+#ppt_w/2"/>
                                          </p:val>
                                        </p:tav>
                                        <p:tav tm="100000">
                                          <p:val>
                                            <p:strVal val="#ppt_x"/>
                                          </p:val>
                                        </p:tav>
                                      </p:tavLst>
                                    </p:anim>
                                    <p:anim calcmode="lin" valueType="num">
                                      <p:cBhvr additive="base">
                                        <p:cTn id="23" dur="3000" fill="hold"/>
                                        <p:tgtEl>
                                          <p:spTgt spid="15"/>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1+#ppt_w/2"/>
                                          </p:val>
                                        </p:tav>
                                        <p:tav tm="100000">
                                          <p:val>
                                            <p:strVal val="#ppt_x"/>
                                          </p:val>
                                        </p:tav>
                                      </p:tavLst>
                                    </p:anim>
                                    <p:anim calcmode="lin" valueType="num">
                                      <p:cBhvr additive="base">
                                        <p:cTn id="27" dur="3000" fill="hold"/>
                                        <p:tgtEl>
                                          <p:spTgt spid="16"/>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0-#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1+#ppt_w/2"/>
                                          </p:val>
                                        </p:tav>
                                        <p:tav tm="100000">
                                          <p:val>
                                            <p:strVal val="#ppt_x"/>
                                          </p:val>
                                        </p:tav>
                                      </p:tavLst>
                                    </p:anim>
                                    <p:anim calcmode="lin" valueType="num">
                                      <p:cBhvr additive="base">
                                        <p:cTn id="43" dur="3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1+#ppt_w/2"/>
                                          </p:val>
                                        </p:tav>
                                        <p:tav tm="100000">
                                          <p:val>
                                            <p:strVal val="#ppt_x"/>
                                          </p:val>
                                        </p:tav>
                                      </p:tavLst>
                                    </p:anim>
                                    <p:anim calcmode="lin" valueType="num">
                                      <p:cBhvr additive="base">
                                        <p:cTn id="51" dur="3000" fill="hold"/>
                                        <p:tgtEl>
                                          <p:spTgt spid="11"/>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1+#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3"/>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4"/>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5"/>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6"/>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7"/>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7"/>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0"/>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2"/>
                                        </p:tgtEl>
                                        <p:attrNameLst>
                                          <p:attrName>r</p:attrName>
                                        </p:attrNameLst>
                                      </p:cBhvr>
                                    </p:animRot>
                                  </p:childTnLst>
                                </p:cTn>
                              </p:par>
                            </p:childTnLst>
                          </p:cTn>
                        </p:par>
                        <p:par>
                          <p:cTn id="80" fill="hold">
                            <p:stCondLst>
                              <p:cond delay="3000"/>
                            </p:stCondLst>
                            <p:childTnLst>
                              <p:par>
                                <p:cTn id="81" presetID="2" presetClass="exit" presetSubtype="3" fill="hold" grpId="2" nodeType="after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1+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1+ppt_w/2"/>
                                          </p:val>
                                        </p:tav>
                                      </p:tavLst>
                                    </p:anim>
                                    <p:anim calcmode="lin" valueType="num">
                                      <p:cBhvr additive="base">
                                        <p:cTn id="87" dur="3000"/>
                                        <p:tgtEl>
                                          <p:spTgt spid="13"/>
                                        </p:tgtEl>
                                        <p:attrNameLst>
                                          <p:attrName>ppt_y</p:attrName>
                                        </p:attrNameLst>
                                      </p:cBhvr>
                                      <p:tavLst>
                                        <p:tav tm="0">
                                          <p:val>
                                            <p:strVal val="ppt_y"/>
                                          </p:val>
                                        </p:tav>
                                        <p:tav tm="100000">
                                          <p:val>
                                            <p:strVal val="0-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3" fill="hold" grpId="2" nodeType="withEffect">
                                  <p:stCondLst>
                                    <p:cond delay="0"/>
                                  </p:stCondLst>
                                  <p:childTnLst>
                                    <p:anim calcmode="lin" valueType="num">
                                      <p:cBhvr additive="base">
                                        <p:cTn id="90" dur="3000"/>
                                        <p:tgtEl>
                                          <p:spTgt spid="14"/>
                                        </p:tgtEl>
                                        <p:attrNameLst>
                                          <p:attrName>ppt_x</p:attrName>
                                        </p:attrNameLst>
                                      </p:cBhvr>
                                      <p:tavLst>
                                        <p:tav tm="0">
                                          <p:val>
                                            <p:strVal val="ppt_x"/>
                                          </p:val>
                                        </p:tav>
                                        <p:tav tm="100000">
                                          <p:val>
                                            <p:strVal val="1+ppt_w/2"/>
                                          </p:val>
                                        </p:tav>
                                      </p:tavLst>
                                    </p:anim>
                                    <p:anim calcmode="lin" valueType="num">
                                      <p:cBhvr additive="base">
                                        <p:cTn id="91" dur="3000"/>
                                        <p:tgtEl>
                                          <p:spTgt spid="14"/>
                                        </p:tgtEl>
                                        <p:attrNameLst>
                                          <p:attrName>ppt_y</p:attrName>
                                        </p:attrNameLst>
                                      </p:cBhvr>
                                      <p:tavLst>
                                        <p:tav tm="0">
                                          <p:val>
                                            <p:strVal val="ppt_y"/>
                                          </p:val>
                                        </p:tav>
                                        <p:tav tm="100000">
                                          <p:val>
                                            <p:strVal val="0-ppt_h/2"/>
                                          </p:val>
                                        </p:tav>
                                      </p:tavLst>
                                    </p:anim>
                                    <p:set>
                                      <p:cBhvr>
                                        <p:cTn id="92" dur="1" fill="hold">
                                          <p:stCondLst>
                                            <p:cond delay="2999"/>
                                          </p:stCondLst>
                                        </p:cTn>
                                        <p:tgtEl>
                                          <p:spTgt spid="14"/>
                                        </p:tgtEl>
                                        <p:attrNameLst>
                                          <p:attrName>style.visibility</p:attrName>
                                        </p:attrNameLst>
                                      </p:cBhvr>
                                      <p:to>
                                        <p:strVal val="hidden"/>
                                      </p:to>
                                    </p:set>
                                  </p:childTnLst>
                                </p:cTn>
                              </p:par>
                              <p:par>
                                <p:cTn id="93" presetID="2" presetClass="exit" presetSubtype="3" fill="hold" grpId="2" nodeType="withEffect">
                                  <p:stCondLst>
                                    <p:cond delay="0"/>
                                  </p:stCondLst>
                                  <p:childTnLst>
                                    <p:anim calcmode="lin" valueType="num">
                                      <p:cBhvr additive="base">
                                        <p:cTn id="94" dur="3000"/>
                                        <p:tgtEl>
                                          <p:spTgt spid="15"/>
                                        </p:tgtEl>
                                        <p:attrNameLst>
                                          <p:attrName>ppt_x</p:attrName>
                                        </p:attrNameLst>
                                      </p:cBhvr>
                                      <p:tavLst>
                                        <p:tav tm="0">
                                          <p:val>
                                            <p:strVal val="ppt_x"/>
                                          </p:val>
                                        </p:tav>
                                        <p:tav tm="100000">
                                          <p:val>
                                            <p:strVal val="1+ppt_w/2"/>
                                          </p:val>
                                        </p:tav>
                                      </p:tavLst>
                                    </p:anim>
                                    <p:anim calcmode="lin" valueType="num">
                                      <p:cBhvr additive="base">
                                        <p:cTn id="95" dur="3000"/>
                                        <p:tgtEl>
                                          <p:spTgt spid="15"/>
                                        </p:tgtEl>
                                        <p:attrNameLst>
                                          <p:attrName>ppt_y</p:attrName>
                                        </p:attrNameLst>
                                      </p:cBhvr>
                                      <p:tavLst>
                                        <p:tav tm="0">
                                          <p:val>
                                            <p:strVal val="ppt_y"/>
                                          </p:val>
                                        </p:tav>
                                        <p:tav tm="100000">
                                          <p:val>
                                            <p:strVal val="0-ppt_h/2"/>
                                          </p:val>
                                        </p:tav>
                                      </p:tavLst>
                                    </p:anim>
                                    <p:set>
                                      <p:cBhvr>
                                        <p:cTn id="96" dur="1" fill="hold">
                                          <p:stCondLst>
                                            <p:cond delay="2999"/>
                                          </p:stCondLst>
                                        </p:cTn>
                                        <p:tgtEl>
                                          <p:spTgt spid="15"/>
                                        </p:tgtEl>
                                        <p:attrNameLst>
                                          <p:attrName>style.visibility</p:attrName>
                                        </p:attrNameLst>
                                      </p:cBhvr>
                                      <p:to>
                                        <p:strVal val="hidden"/>
                                      </p:to>
                                    </p:set>
                                  </p:childTnLst>
                                </p:cTn>
                              </p:par>
                              <p:par>
                                <p:cTn id="97" presetID="2" presetClass="exit" presetSubtype="3" fill="hold" grpId="2" nodeType="withEffect">
                                  <p:stCondLst>
                                    <p:cond delay="0"/>
                                  </p:stCondLst>
                                  <p:childTnLst>
                                    <p:anim calcmode="lin" valueType="num">
                                      <p:cBhvr additive="base">
                                        <p:cTn id="98" dur="3000"/>
                                        <p:tgtEl>
                                          <p:spTgt spid="16"/>
                                        </p:tgtEl>
                                        <p:attrNameLst>
                                          <p:attrName>ppt_x</p:attrName>
                                        </p:attrNameLst>
                                      </p:cBhvr>
                                      <p:tavLst>
                                        <p:tav tm="0">
                                          <p:val>
                                            <p:strVal val="ppt_x"/>
                                          </p:val>
                                        </p:tav>
                                        <p:tav tm="100000">
                                          <p:val>
                                            <p:strVal val="1+ppt_w/2"/>
                                          </p:val>
                                        </p:tav>
                                      </p:tavLst>
                                    </p:anim>
                                    <p:anim calcmode="lin" valueType="num">
                                      <p:cBhvr additive="base">
                                        <p:cTn id="99" dur="3000"/>
                                        <p:tgtEl>
                                          <p:spTgt spid="16"/>
                                        </p:tgtEl>
                                        <p:attrNameLst>
                                          <p:attrName>ppt_y</p:attrName>
                                        </p:attrNameLst>
                                      </p:cBhvr>
                                      <p:tavLst>
                                        <p:tav tm="0">
                                          <p:val>
                                            <p:strVal val="ppt_y"/>
                                          </p:val>
                                        </p:tav>
                                        <p:tav tm="100000">
                                          <p:val>
                                            <p:strVal val="0-ppt_h/2"/>
                                          </p:val>
                                        </p:tav>
                                      </p:tavLst>
                                    </p:anim>
                                    <p:set>
                                      <p:cBhvr>
                                        <p:cTn id="100" dur="1" fill="hold">
                                          <p:stCondLst>
                                            <p:cond delay="2999"/>
                                          </p:stCondLst>
                                        </p:cTn>
                                        <p:tgtEl>
                                          <p:spTgt spid="16"/>
                                        </p:tgtEl>
                                        <p:attrNameLst>
                                          <p:attrName>style.visibility</p:attrName>
                                        </p:attrNameLst>
                                      </p:cBhvr>
                                      <p:to>
                                        <p:strVal val="hidden"/>
                                      </p:to>
                                    </p:set>
                                  </p:childTnLst>
                                </p:cTn>
                              </p:par>
                              <p:par>
                                <p:cTn id="101" presetID="2" presetClass="exit" presetSubtype="3" fill="hold" grpId="2" nodeType="withEffect">
                                  <p:stCondLst>
                                    <p:cond delay="0"/>
                                  </p:stCondLst>
                                  <p:childTnLst>
                                    <p:anim calcmode="lin" valueType="num">
                                      <p:cBhvr additive="base">
                                        <p:cTn id="102" dur="3000"/>
                                        <p:tgtEl>
                                          <p:spTgt spid="17"/>
                                        </p:tgtEl>
                                        <p:attrNameLst>
                                          <p:attrName>ppt_x</p:attrName>
                                        </p:attrNameLst>
                                      </p:cBhvr>
                                      <p:tavLst>
                                        <p:tav tm="0">
                                          <p:val>
                                            <p:strVal val="ppt_x"/>
                                          </p:val>
                                        </p:tav>
                                        <p:tav tm="100000">
                                          <p:val>
                                            <p:strVal val="1+ppt_w/2"/>
                                          </p:val>
                                        </p:tav>
                                      </p:tavLst>
                                    </p:anim>
                                    <p:anim calcmode="lin" valueType="num">
                                      <p:cBhvr additive="base">
                                        <p:cTn id="103" dur="3000"/>
                                        <p:tgtEl>
                                          <p:spTgt spid="17"/>
                                        </p:tgtEl>
                                        <p:attrNameLst>
                                          <p:attrName>ppt_y</p:attrName>
                                        </p:attrNameLst>
                                      </p:cBhvr>
                                      <p:tavLst>
                                        <p:tav tm="0">
                                          <p:val>
                                            <p:strVal val="ppt_y"/>
                                          </p:val>
                                        </p:tav>
                                        <p:tav tm="100000">
                                          <p:val>
                                            <p:strVal val="0-ppt_h/2"/>
                                          </p:val>
                                        </p:tav>
                                      </p:tavLst>
                                    </p:anim>
                                    <p:set>
                                      <p:cBhvr>
                                        <p:cTn id="104" dur="1" fill="hold">
                                          <p:stCondLst>
                                            <p:cond delay="2999"/>
                                          </p:stCondLst>
                                        </p:cTn>
                                        <p:tgtEl>
                                          <p:spTgt spid="17"/>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1+ppt_w/2"/>
                                          </p:val>
                                        </p:tav>
                                      </p:tavLst>
                                    </p:anim>
                                    <p:anim calcmode="lin" valueType="num">
                                      <p:cBhvr additive="base">
                                        <p:cTn id="107" dur="3000"/>
                                        <p:tgtEl>
                                          <p:spTgt spid="7"/>
                                        </p:tgtEl>
                                        <p:attrNameLst>
                                          <p:attrName>ppt_y</p:attrName>
                                        </p:attrNameLst>
                                      </p:cBhvr>
                                      <p:tavLst>
                                        <p:tav tm="0">
                                          <p:val>
                                            <p:strVal val="ppt_y"/>
                                          </p:val>
                                        </p:tav>
                                        <p:tav tm="100000">
                                          <p:val>
                                            <p:strVal val="1+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6"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1+ppt_w/2"/>
                                          </p:val>
                                        </p:tav>
                                      </p:tavLst>
                                    </p:anim>
                                    <p:anim calcmode="lin" valueType="num">
                                      <p:cBhvr additive="base">
                                        <p:cTn id="111" dur="3000"/>
                                        <p:tgtEl>
                                          <p:spTgt spid="8"/>
                                        </p:tgtEl>
                                        <p:attrNameLst>
                                          <p:attrName>ppt_y</p:attrName>
                                        </p:attrNameLst>
                                      </p:cBhvr>
                                      <p:tavLst>
                                        <p:tav tm="0">
                                          <p:val>
                                            <p:strVal val="ppt_y"/>
                                          </p:val>
                                        </p:tav>
                                        <p:tav tm="100000">
                                          <p:val>
                                            <p:strVal val="1+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6" fill="hold" grpId="2" nodeType="withEffect">
                                  <p:stCondLst>
                                    <p:cond delay="0"/>
                                  </p:stCondLst>
                                  <p:childTnLst>
                                    <p:anim calcmode="lin" valueType="num">
                                      <p:cBhvr additive="base">
                                        <p:cTn id="114" dur="3000"/>
                                        <p:tgtEl>
                                          <p:spTgt spid="9"/>
                                        </p:tgtEl>
                                        <p:attrNameLst>
                                          <p:attrName>ppt_x</p:attrName>
                                        </p:attrNameLst>
                                      </p:cBhvr>
                                      <p:tavLst>
                                        <p:tav tm="0">
                                          <p:val>
                                            <p:strVal val="ppt_x"/>
                                          </p:val>
                                        </p:tav>
                                        <p:tav tm="100000">
                                          <p:val>
                                            <p:strVal val="1+ppt_w/2"/>
                                          </p:val>
                                        </p:tav>
                                      </p:tavLst>
                                    </p:anim>
                                    <p:anim calcmode="lin" valueType="num">
                                      <p:cBhvr additive="base">
                                        <p:cTn id="115" dur="3000"/>
                                        <p:tgtEl>
                                          <p:spTgt spid="9"/>
                                        </p:tgtEl>
                                        <p:attrNameLst>
                                          <p:attrName>ppt_y</p:attrName>
                                        </p:attrNameLst>
                                      </p:cBhvr>
                                      <p:tavLst>
                                        <p:tav tm="0">
                                          <p:val>
                                            <p:strVal val="ppt_y"/>
                                          </p:val>
                                        </p:tav>
                                        <p:tav tm="100000">
                                          <p:val>
                                            <p:strVal val="1+ppt_h/2"/>
                                          </p:val>
                                        </p:tav>
                                      </p:tavLst>
                                    </p:anim>
                                    <p:set>
                                      <p:cBhvr>
                                        <p:cTn id="116" dur="1" fill="hold">
                                          <p:stCondLst>
                                            <p:cond delay="2999"/>
                                          </p:stCondLst>
                                        </p:cTn>
                                        <p:tgtEl>
                                          <p:spTgt spid="9"/>
                                        </p:tgtEl>
                                        <p:attrNameLst>
                                          <p:attrName>style.visibility</p:attrName>
                                        </p:attrNameLst>
                                      </p:cBhvr>
                                      <p:to>
                                        <p:strVal val="hidden"/>
                                      </p:to>
                                    </p:set>
                                  </p:childTnLst>
                                </p:cTn>
                              </p:par>
                              <p:par>
                                <p:cTn id="117" presetID="2" presetClass="exit" presetSubtype="6" fill="hold" grpId="2" nodeType="withEffect">
                                  <p:stCondLst>
                                    <p:cond delay="0"/>
                                  </p:stCondLst>
                                  <p:childTnLst>
                                    <p:anim calcmode="lin" valueType="num">
                                      <p:cBhvr additive="base">
                                        <p:cTn id="118" dur="3000"/>
                                        <p:tgtEl>
                                          <p:spTgt spid="10"/>
                                        </p:tgtEl>
                                        <p:attrNameLst>
                                          <p:attrName>ppt_x</p:attrName>
                                        </p:attrNameLst>
                                      </p:cBhvr>
                                      <p:tavLst>
                                        <p:tav tm="0">
                                          <p:val>
                                            <p:strVal val="ppt_x"/>
                                          </p:val>
                                        </p:tav>
                                        <p:tav tm="100000">
                                          <p:val>
                                            <p:strVal val="1+ppt_w/2"/>
                                          </p:val>
                                        </p:tav>
                                      </p:tavLst>
                                    </p:anim>
                                    <p:anim calcmode="lin" valueType="num">
                                      <p:cBhvr additive="base">
                                        <p:cTn id="119" dur="3000"/>
                                        <p:tgtEl>
                                          <p:spTgt spid="10"/>
                                        </p:tgtEl>
                                        <p:attrNameLst>
                                          <p:attrName>ppt_y</p:attrName>
                                        </p:attrNameLst>
                                      </p:cBhvr>
                                      <p:tavLst>
                                        <p:tav tm="0">
                                          <p:val>
                                            <p:strVal val="ppt_y"/>
                                          </p:val>
                                        </p:tav>
                                        <p:tav tm="100000">
                                          <p:val>
                                            <p:strVal val="1+ppt_h/2"/>
                                          </p:val>
                                        </p:tav>
                                      </p:tavLst>
                                    </p:anim>
                                    <p:set>
                                      <p:cBhvr>
                                        <p:cTn id="120" dur="1" fill="hold">
                                          <p:stCondLst>
                                            <p:cond delay="2999"/>
                                          </p:stCondLst>
                                        </p:cTn>
                                        <p:tgtEl>
                                          <p:spTgt spid="10"/>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1+ppt_w/2"/>
                                          </p:val>
                                        </p:tav>
                                      </p:tavLst>
                                    </p:anim>
                                    <p:anim calcmode="lin" valueType="num">
                                      <p:cBhvr additive="base">
                                        <p:cTn id="123" dur="3000"/>
                                        <p:tgtEl>
                                          <p:spTgt spid="11"/>
                                        </p:tgtEl>
                                        <p:attrNameLst>
                                          <p:attrName>ppt_y</p:attrName>
                                        </p:attrNameLst>
                                      </p:cBhvr>
                                      <p:tavLst>
                                        <p:tav tm="0">
                                          <p:val>
                                            <p:strVal val="ppt_y"/>
                                          </p:val>
                                        </p:tav>
                                        <p:tav tm="100000">
                                          <p:val>
                                            <p:strVal val="1+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12"/>
                                        </p:tgtEl>
                                        <p:attrNameLst>
                                          <p:attrName>ppt_x</p:attrName>
                                        </p:attrNameLst>
                                      </p:cBhvr>
                                      <p:tavLst>
                                        <p:tav tm="0">
                                          <p:val>
                                            <p:strVal val="ppt_x"/>
                                          </p:val>
                                        </p:tav>
                                        <p:tav tm="100000">
                                          <p:val>
                                            <p:strVal val="1+ppt_w/2"/>
                                          </p:val>
                                        </p:tav>
                                      </p:tavLst>
                                    </p:anim>
                                    <p:anim calcmode="lin" valueType="num">
                                      <p:cBhvr additive="base">
                                        <p:cTn id="127" dur="3000"/>
                                        <p:tgtEl>
                                          <p:spTgt spid="12"/>
                                        </p:tgtEl>
                                        <p:attrNameLst>
                                          <p:attrName>ppt_y</p:attrName>
                                        </p:attrNameLst>
                                      </p:cBhvr>
                                      <p:tavLst>
                                        <p:tav tm="0">
                                          <p:val>
                                            <p:strVal val="ppt_y"/>
                                          </p:val>
                                        </p:tav>
                                        <p:tav tm="100000">
                                          <p:val>
                                            <p:strVal val="1+ppt_h/2"/>
                                          </p:val>
                                        </p:tav>
                                      </p:tavLst>
                                    </p:anim>
                                    <p:set>
                                      <p:cBhvr>
                                        <p:cTn id="128" dur="1" fill="hold">
                                          <p:stCondLst>
                                            <p:cond delay="2999"/>
                                          </p:stCondLst>
                                        </p:cTn>
                                        <p:tgtEl>
                                          <p:spTgt spid="12"/>
                                        </p:tgtEl>
                                        <p:attrNameLst>
                                          <p:attrName>style.visibility</p:attrName>
                                        </p:attrNameLst>
                                      </p:cBhvr>
                                      <p:to>
                                        <p:strVal val="hidden"/>
                                      </p:to>
                                    </p:set>
                                  </p:childTnLst>
                                </p:cTn>
                              </p:par>
                              <p:par>
                                <p:cTn id="129" presetID="2" presetClass="entr" presetSubtype="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additive="base">
                                        <p:cTn id="131" dur="3000" fill="hold"/>
                                        <p:tgtEl>
                                          <p:spTgt spid="4"/>
                                        </p:tgtEl>
                                        <p:attrNameLst>
                                          <p:attrName>ppt_x</p:attrName>
                                        </p:attrNameLst>
                                      </p:cBhvr>
                                      <p:tavLst>
                                        <p:tav tm="0">
                                          <p:val>
                                            <p:strVal val="0-#ppt_w/2"/>
                                          </p:val>
                                        </p:tav>
                                        <p:tav tm="100000">
                                          <p:val>
                                            <p:strVal val="#ppt_x"/>
                                          </p:val>
                                        </p:tav>
                                      </p:tavLst>
                                    </p:anim>
                                    <p:anim calcmode="lin" valueType="num">
                                      <p:cBhvr additive="base">
                                        <p:cTn id="132" dur="3000" fill="hold"/>
                                        <p:tgtEl>
                                          <p:spTgt spid="4"/>
                                        </p:tgtEl>
                                        <p:attrNameLst>
                                          <p:attrName>ppt_y</p:attrName>
                                        </p:attrNameLst>
                                      </p:cBhvr>
                                      <p:tavLst>
                                        <p:tav tm="0">
                                          <p:val>
                                            <p:strVal val="#ppt_y"/>
                                          </p:val>
                                        </p:tav>
                                        <p:tav tm="100000">
                                          <p:val>
                                            <p:strVal val="#ppt_y"/>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accent2">
                  <a:lumMod val="60000"/>
                  <a:lumOff val="40000"/>
                </a:schemeClr>
              </a:gs>
              <a:gs pos="50000">
                <a:schemeClr val="accent2">
                  <a:lumMod val="50000"/>
                  <a:shade val="67500"/>
                  <a:satMod val="115000"/>
                </a:schemeClr>
              </a:gs>
              <a:gs pos="100000">
                <a:schemeClr val="accent2">
                  <a:lumMod val="50000"/>
                  <a:shade val="100000"/>
                  <a:satMod val="115000"/>
                </a:schemeClr>
              </a:gs>
            </a:gsLst>
            <a:path path="circle">
              <a:fillToRect l="50000" t="50000" r="50000" b="50000"/>
            </a:path>
            <a:tileRect/>
          </a:gradFill>
        </p:spPr>
        <p:txBody>
          <a:bodyPr/>
          <a:lstStyle/>
          <a:p>
            <a:endParaRPr lang="es-ES" dirty="0"/>
          </a:p>
        </p:txBody>
      </p:sp>
      <p:pic>
        <p:nvPicPr>
          <p:cNvPr id="3" name="2 Imagen" descr="0(6).jpg"/>
          <p:cNvPicPr>
            <a:picLocks noChangeAspect="1"/>
          </p:cNvPicPr>
          <p:nvPr/>
        </p:nvPicPr>
        <p:blipFill>
          <a:blip r:embed="rId2"/>
          <a:stretch>
            <a:fillRect/>
          </a:stretch>
        </p:blipFill>
        <p:spPr>
          <a:xfrm>
            <a:off x="0" y="0"/>
            <a:ext cx="9144000" cy="6851309"/>
          </a:xfrm>
          <a:prstGeom prst="rect">
            <a:avLst/>
          </a:prstGeom>
        </p:spPr>
      </p:pic>
      <p:sp>
        <p:nvSpPr>
          <p:cNvPr id="4" name="3 Lágrima"/>
          <p:cNvSpPr/>
          <p:nvPr/>
        </p:nvSpPr>
        <p:spPr>
          <a:xfrm rot="2897278">
            <a:off x="1711356" y="2310281"/>
            <a:ext cx="1571636" cy="1653080"/>
          </a:xfrm>
          <a:prstGeom prst="teardrop">
            <a:avLst>
              <a:gd name="adj" fmla="val 146933"/>
            </a:avLst>
          </a:prstGeom>
          <a:gradFill flip="none" rotWithShape="1">
            <a:gsLst>
              <a:gs pos="49000">
                <a:schemeClr val="accent2">
                  <a:lumMod val="20000"/>
                  <a:lumOff val="80000"/>
                  <a:alpha val="2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200000">
            <a:off x="5750727" y="4107661"/>
            <a:ext cx="1571636" cy="1643074"/>
          </a:xfrm>
          <a:prstGeom prst="teardrop">
            <a:avLst>
              <a:gd name="adj" fmla="val 146933"/>
            </a:avLst>
          </a:prstGeom>
          <a:gradFill flip="none" rotWithShape="1">
            <a:gsLst>
              <a:gs pos="49000">
                <a:schemeClr val="accent2">
                  <a:lumMod val="20000"/>
                  <a:lumOff val="80000"/>
                  <a:alpha val="2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598875">
            <a:off x="2053494" y="4137980"/>
            <a:ext cx="1725133" cy="1589557"/>
          </a:xfrm>
          <a:prstGeom prst="teardrop">
            <a:avLst>
              <a:gd name="adj" fmla="val 146933"/>
            </a:avLst>
          </a:prstGeom>
          <a:gradFill flip="none" rotWithShape="1">
            <a:gsLst>
              <a:gs pos="49000">
                <a:schemeClr val="accent2">
                  <a:lumMod val="20000"/>
                  <a:lumOff val="80000"/>
                  <a:alpha val="2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985987">
            <a:off x="3917143" y="5059575"/>
            <a:ext cx="1666902" cy="1668114"/>
          </a:xfrm>
          <a:prstGeom prst="teardrop">
            <a:avLst>
              <a:gd name="adj" fmla="val 146933"/>
            </a:avLst>
          </a:prstGeom>
          <a:gradFill flip="none" rotWithShape="1">
            <a:gsLst>
              <a:gs pos="49000">
                <a:schemeClr val="accent2">
                  <a:lumMod val="20000"/>
                  <a:lumOff val="80000"/>
                  <a:alpha val="2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792811">
            <a:off x="6492418" y="2451881"/>
            <a:ext cx="1571636" cy="1643074"/>
          </a:xfrm>
          <a:prstGeom prst="teardrop">
            <a:avLst>
              <a:gd name="adj" fmla="val 146933"/>
            </a:avLst>
          </a:prstGeom>
          <a:gradFill flip="none" rotWithShape="1">
            <a:gsLst>
              <a:gs pos="49000">
                <a:schemeClr val="accent2">
                  <a:lumMod val="20000"/>
                  <a:lumOff val="80000"/>
                  <a:alpha val="2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772176">
            <a:off x="2453985" y="590938"/>
            <a:ext cx="1633456" cy="1659806"/>
          </a:xfrm>
          <a:prstGeom prst="teardrop">
            <a:avLst>
              <a:gd name="adj" fmla="val 146933"/>
            </a:avLst>
          </a:prstGeom>
          <a:gradFill flip="none" rotWithShape="1">
            <a:gsLst>
              <a:gs pos="49000">
                <a:schemeClr val="accent2">
                  <a:lumMod val="20000"/>
                  <a:lumOff val="80000"/>
                  <a:alpha val="2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386380">
            <a:off x="4062686" y="97673"/>
            <a:ext cx="1571636" cy="1653080"/>
          </a:xfrm>
          <a:prstGeom prst="teardrop">
            <a:avLst>
              <a:gd name="adj" fmla="val 146933"/>
            </a:avLst>
          </a:prstGeom>
          <a:gradFill flip="none" rotWithShape="1">
            <a:gsLst>
              <a:gs pos="49000">
                <a:schemeClr val="accent2">
                  <a:lumMod val="20000"/>
                  <a:lumOff val="80000"/>
                  <a:alpha val="2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1176499">
            <a:off x="5729202" y="723855"/>
            <a:ext cx="1571636" cy="1653080"/>
          </a:xfrm>
          <a:prstGeom prst="teardrop">
            <a:avLst>
              <a:gd name="adj" fmla="val 146933"/>
            </a:avLst>
          </a:prstGeom>
          <a:gradFill flip="none" rotWithShape="1">
            <a:gsLst>
              <a:gs pos="49000">
                <a:schemeClr val="accent2">
                  <a:lumMod val="20000"/>
                  <a:lumOff val="80000"/>
                  <a:alpha val="2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load-formulario.gif"/>
          <p:cNvPicPr>
            <a:picLocks noChangeAspect="1"/>
          </p:cNvPicPr>
          <p:nvPr/>
        </p:nvPicPr>
        <p:blipFill>
          <a:blip r:embed="rId3">
            <a:duotone>
              <a:prstClr val="black"/>
              <a:schemeClr val="accent2">
                <a:tint val="45000"/>
                <a:satMod val="400000"/>
              </a:schemeClr>
            </a:duotone>
            <a:lum contrast="40000"/>
          </a:blip>
          <a:stretch>
            <a:fillRect/>
          </a:stretch>
        </p:blipFill>
        <p:spPr>
          <a:xfrm>
            <a:off x="4048124" y="2571744"/>
            <a:ext cx="1381131" cy="1381131"/>
          </a:xfrm>
          <a:prstGeom prst="rect">
            <a:avLst/>
          </a:prstGeom>
          <a:effectLst>
            <a:softEdge rad="31750"/>
          </a:effectLst>
        </p:spPr>
      </p:pic>
      <p:sp>
        <p:nvSpPr>
          <p:cNvPr id="13" name="12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fltVal val="0"/>
                                          </p:val>
                                        </p:tav>
                                        <p:tav tm="100000">
                                          <p:val>
                                            <p:strVal val="#ppt_h"/>
                                          </p:val>
                                        </p:tav>
                                      </p:tavLst>
                                    </p:anim>
                                    <p:anim calcmode="lin" valueType="num">
                                      <p:cBhvr>
                                        <p:cTn id="12" dur="2000" fill="hold"/>
                                        <p:tgtEl>
                                          <p:spTgt spid="4"/>
                                        </p:tgtEl>
                                        <p:attrNameLst>
                                          <p:attrName>ppt_x</p:attrName>
                                        </p:attrNameLst>
                                      </p:cBhvr>
                                      <p:tavLst>
                                        <p:tav tm="0">
                                          <p:val>
                                            <p:fltVal val="0.5"/>
                                          </p:val>
                                        </p:tav>
                                        <p:tav tm="100000">
                                          <p:val>
                                            <p:strVal val="#ppt_x"/>
                                          </p:val>
                                        </p:tav>
                                      </p:tavLst>
                                    </p:anim>
                                    <p:anim calcmode="lin" valueType="num">
                                      <p:cBhvr>
                                        <p:cTn id="13" dur="2000" fill="hold"/>
                                        <p:tgtEl>
                                          <p:spTgt spid="4"/>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2000" fill="hold"/>
                                        <p:tgtEl>
                                          <p:spTgt spid="5"/>
                                        </p:tgtEl>
                                        <p:attrNameLst>
                                          <p:attrName>ppt_w</p:attrName>
                                        </p:attrNameLst>
                                      </p:cBhvr>
                                      <p:tavLst>
                                        <p:tav tm="0">
                                          <p:val>
                                            <p:fltVal val="0"/>
                                          </p:val>
                                        </p:tav>
                                        <p:tav tm="100000">
                                          <p:val>
                                            <p:strVal val="#ppt_w"/>
                                          </p:val>
                                        </p:tav>
                                      </p:tavLst>
                                    </p:anim>
                                    <p:anim calcmode="lin" valueType="num">
                                      <p:cBhvr>
                                        <p:cTn id="17" dur="2000" fill="hold"/>
                                        <p:tgtEl>
                                          <p:spTgt spid="5"/>
                                        </p:tgtEl>
                                        <p:attrNameLst>
                                          <p:attrName>ppt_h</p:attrName>
                                        </p:attrNameLst>
                                      </p:cBhvr>
                                      <p:tavLst>
                                        <p:tav tm="0">
                                          <p:val>
                                            <p:fltVal val="0"/>
                                          </p:val>
                                        </p:tav>
                                        <p:tav tm="100000">
                                          <p:val>
                                            <p:strVal val="#ppt_h"/>
                                          </p:val>
                                        </p:tav>
                                      </p:tavLst>
                                    </p:anim>
                                    <p:anim calcmode="lin" valueType="num">
                                      <p:cBhvr>
                                        <p:cTn id="18" dur="2000" fill="hold"/>
                                        <p:tgtEl>
                                          <p:spTgt spid="5"/>
                                        </p:tgtEl>
                                        <p:attrNameLst>
                                          <p:attrName>ppt_x</p:attrName>
                                        </p:attrNameLst>
                                      </p:cBhvr>
                                      <p:tavLst>
                                        <p:tav tm="0">
                                          <p:val>
                                            <p:fltVal val="0.5"/>
                                          </p:val>
                                        </p:tav>
                                        <p:tav tm="100000">
                                          <p:val>
                                            <p:strVal val="#ppt_x"/>
                                          </p:val>
                                        </p:tav>
                                      </p:tavLst>
                                    </p:anim>
                                    <p:anim calcmode="lin" valueType="num">
                                      <p:cBhvr>
                                        <p:cTn id="19" dur="2000" fill="hold"/>
                                        <p:tgtEl>
                                          <p:spTgt spid="5"/>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anim calcmode="lin" valueType="num">
                                      <p:cBhvr>
                                        <p:cTn id="24" dur="2000" fill="hold"/>
                                        <p:tgtEl>
                                          <p:spTgt spid="6"/>
                                        </p:tgtEl>
                                        <p:attrNameLst>
                                          <p:attrName>ppt_x</p:attrName>
                                        </p:attrNameLst>
                                      </p:cBhvr>
                                      <p:tavLst>
                                        <p:tav tm="0">
                                          <p:val>
                                            <p:fltVal val="0.5"/>
                                          </p:val>
                                        </p:tav>
                                        <p:tav tm="100000">
                                          <p:val>
                                            <p:strVal val="#ppt_x"/>
                                          </p:val>
                                        </p:tav>
                                      </p:tavLst>
                                    </p:anim>
                                    <p:anim calcmode="lin" valueType="num">
                                      <p:cBhvr>
                                        <p:cTn id="25" dur="2000" fill="hold"/>
                                        <p:tgtEl>
                                          <p:spTgt spid="6"/>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ppt_w</p:attrName>
                                        </p:attrNameLst>
                                      </p:cBhvr>
                                      <p:tavLst>
                                        <p:tav tm="0">
                                          <p:val>
                                            <p:fltVal val="0"/>
                                          </p:val>
                                        </p:tav>
                                        <p:tav tm="100000">
                                          <p:val>
                                            <p:strVal val="#ppt_w"/>
                                          </p:val>
                                        </p:tav>
                                      </p:tavLst>
                                    </p:anim>
                                    <p:anim calcmode="lin" valueType="num">
                                      <p:cBhvr>
                                        <p:cTn id="29" dur="2000" fill="hold"/>
                                        <p:tgtEl>
                                          <p:spTgt spid="7"/>
                                        </p:tgtEl>
                                        <p:attrNameLst>
                                          <p:attrName>ppt_h</p:attrName>
                                        </p:attrNameLst>
                                      </p:cBhvr>
                                      <p:tavLst>
                                        <p:tav tm="0">
                                          <p:val>
                                            <p:fltVal val="0"/>
                                          </p:val>
                                        </p:tav>
                                        <p:tav tm="100000">
                                          <p:val>
                                            <p:strVal val="#ppt_h"/>
                                          </p:val>
                                        </p:tav>
                                      </p:tavLst>
                                    </p:anim>
                                    <p:anim calcmode="lin" valueType="num">
                                      <p:cBhvr>
                                        <p:cTn id="30" dur="2000" fill="hold"/>
                                        <p:tgtEl>
                                          <p:spTgt spid="7"/>
                                        </p:tgtEl>
                                        <p:attrNameLst>
                                          <p:attrName>ppt_x</p:attrName>
                                        </p:attrNameLst>
                                      </p:cBhvr>
                                      <p:tavLst>
                                        <p:tav tm="0">
                                          <p:val>
                                            <p:fltVal val="0.5"/>
                                          </p:val>
                                        </p:tav>
                                        <p:tav tm="100000">
                                          <p:val>
                                            <p:strVal val="#ppt_x"/>
                                          </p:val>
                                        </p:tav>
                                      </p:tavLst>
                                    </p:anim>
                                    <p:anim calcmode="lin" valueType="num">
                                      <p:cBhvr>
                                        <p:cTn id="31" dur="2000" fill="hold"/>
                                        <p:tgtEl>
                                          <p:spTgt spid="7"/>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2000" fill="hold"/>
                                        <p:tgtEl>
                                          <p:spTgt spid="8"/>
                                        </p:tgtEl>
                                        <p:attrNameLst>
                                          <p:attrName>ppt_w</p:attrName>
                                        </p:attrNameLst>
                                      </p:cBhvr>
                                      <p:tavLst>
                                        <p:tav tm="0">
                                          <p:val>
                                            <p:fltVal val="0"/>
                                          </p:val>
                                        </p:tav>
                                        <p:tav tm="100000">
                                          <p:val>
                                            <p:strVal val="#ppt_w"/>
                                          </p:val>
                                        </p:tav>
                                      </p:tavLst>
                                    </p:anim>
                                    <p:anim calcmode="lin" valueType="num">
                                      <p:cBhvr>
                                        <p:cTn id="35" dur="2000" fill="hold"/>
                                        <p:tgtEl>
                                          <p:spTgt spid="8"/>
                                        </p:tgtEl>
                                        <p:attrNameLst>
                                          <p:attrName>ppt_h</p:attrName>
                                        </p:attrNameLst>
                                      </p:cBhvr>
                                      <p:tavLst>
                                        <p:tav tm="0">
                                          <p:val>
                                            <p:fltVal val="0"/>
                                          </p:val>
                                        </p:tav>
                                        <p:tav tm="100000">
                                          <p:val>
                                            <p:strVal val="#ppt_h"/>
                                          </p:val>
                                        </p:tav>
                                      </p:tavLst>
                                    </p:anim>
                                    <p:anim calcmode="lin" valueType="num">
                                      <p:cBhvr>
                                        <p:cTn id="36" dur="2000" fill="hold"/>
                                        <p:tgtEl>
                                          <p:spTgt spid="8"/>
                                        </p:tgtEl>
                                        <p:attrNameLst>
                                          <p:attrName>ppt_x</p:attrName>
                                        </p:attrNameLst>
                                      </p:cBhvr>
                                      <p:tavLst>
                                        <p:tav tm="0">
                                          <p:val>
                                            <p:fltVal val="0.5"/>
                                          </p:val>
                                        </p:tav>
                                        <p:tav tm="100000">
                                          <p:val>
                                            <p:strVal val="#ppt_x"/>
                                          </p:val>
                                        </p:tav>
                                      </p:tavLst>
                                    </p:anim>
                                    <p:anim calcmode="lin" valueType="num">
                                      <p:cBhvr>
                                        <p:cTn id="37" dur="2000" fill="hold"/>
                                        <p:tgtEl>
                                          <p:spTgt spid="8"/>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2000" fill="hold"/>
                                        <p:tgtEl>
                                          <p:spTgt spid="9"/>
                                        </p:tgtEl>
                                        <p:attrNameLst>
                                          <p:attrName>ppt_w</p:attrName>
                                        </p:attrNameLst>
                                      </p:cBhvr>
                                      <p:tavLst>
                                        <p:tav tm="0">
                                          <p:val>
                                            <p:fltVal val="0"/>
                                          </p:val>
                                        </p:tav>
                                        <p:tav tm="100000">
                                          <p:val>
                                            <p:strVal val="#ppt_w"/>
                                          </p:val>
                                        </p:tav>
                                      </p:tavLst>
                                    </p:anim>
                                    <p:anim calcmode="lin" valueType="num">
                                      <p:cBhvr>
                                        <p:cTn id="41" dur="2000" fill="hold"/>
                                        <p:tgtEl>
                                          <p:spTgt spid="9"/>
                                        </p:tgtEl>
                                        <p:attrNameLst>
                                          <p:attrName>ppt_h</p:attrName>
                                        </p:attrNameLst>
                                      </p:cBhvr>
                                      <p:tavLst>
                                        <p:tav tm="0">
                                          <p:val>
                                            <p:fltVal val="0"/>
                                          </p:val>
                                        </p:tav>
                                        <p:tav tm="100000">
                                          <p:val>
                                            <p:strVal val="#ppt_h"/>
                                          </p:val>
                                        </p:tav>
                                      </p:tavLst>
                                    </p:anim>
                                    <p:anim calcmode="lin" valueType="num">
                                      <p:cBhvr>
                                        <p:cTn id="42" dur="2000" fill="hold"/>
                                        <p:tgtEl>
                                          <p:spTgt spid="9"/>
                                        </p:tgtEl>
                                        <p:attrNameLst>
                                          <p:attrName>ppt_x</p:attrName>
                                        </p:attrNameLst>
                                      </p:cBhvr>
                                      <p:tavLst>
                                        <p:tav tm="0">
                                          <p:val>
                                            <p:fltVal val="0.5"/>
                                          </p:val>
                                        </p:tav>
                                        <p:tav tm="100000">
                                          <p:val>
                                            <p:strVal val="#ppt_x"/>
                                          </p:val>
                                        </p:tav>
                                      </p:tavLst>
                                    </p:anim>
                                    <p:anim calcmode="lin" valueType="num">
                                      <p:cBhvr>
                                        <p:cTn id="43" dur="2000" fill="hold"/>
                                        <p:tgtEl>
                                          <p:spTgt spid="9"/>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2000" fill="hold"/>
                                        <p:tgtEl>
                                          <p:spTgt spid="10"/>
                                        </p:tgtEl>
                                        <p:attrNameLst>
                                          <p:attrName>ppt_w</p:attrName>
                                        </p:attrNameLst>
                                      </p:cBhvr>
                                      <p:tavLst>
                                        <p:tav tm="0">
                                          <p:val>
                                            <p:fltVal val="0"/>
                                          </p:val>
                                        </p:tav>
                                        <p:tav tm="100000">
                                          <p:val>
                                            <p:strVal val="#ppt_w"/>
                                          </p:val>
                                        </p:tav>
                                      </p:tavLst>
                                    </p:anim>
                                    <p:anim calcmode="lin" valueType="num">
                                      <p:cBhvr>
                                        <p:cTn id="47" dur="2000" fill="hold"/>
                                        <p:tgtEl>
                                          <p:spTgt spid="10"/>
                                        </p:tgtEl>
                                        <p:attrNameLst>
                                          <p:attrName>ppt_h</p:attrName>
                                        </p:attrNameLst>
                                      </p:cBhvr>
                                      <p:tavLst>
                                        <p:tav tm="0">
                                          <p:val>
                                            <p:fltVal val="0"/>
                                          </p:val>
                                        </p:tav>
                                        <p:tav tm="100000">
                                          <p:val>
                                            <p:strVal val="#ppt_h"/>
                                          </p:val>
                                        </p:tav>
                                      </p:tavLst>
                                    </p:anim>
                                    <p:anim calcmode="lin" valueType="num">
                                      <p:cBhvr>
                                        <p:cTn id="48" dur="2000" fill="hold"/>
                                        <p:tgtEl>
                                          <p:spTgt spid="10"/>
                                        </p:tgtEl>
                                        <p:attrNameLst>
                                          <p:attrName>ppt_x</p:attrName>
                                        </p:attrNameLst>
                                      </p:cBhvr>
                                      <p:tavLst>
                                        <p:tav tm="0">
                                          <p:val>
                                            <p:fltVal val="0.5"/>
                                          </p:val>
                                        </p:tav>
                                        <p:tav tm="100000">
                                          <p:val>
                                            <p:strVal val="#ppt_x"/>
                                          </p:val>
                                        </p:tav>
                                      </p:tavLst>
                                    </p:anim>
                                    <p:anim calcmode="lin" valueType="num">
                                      <p:cBhvr>
                                        <p:cTn id="49" dur="2000" fill="hold"/>
                                        <p:tgtEl>
                                          <p:spTgt spid="10"/>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2000" fill="hold"/>
                                        <p:tgtEl>
                                          <p:spTgt spid="11"/>
                                        </p:tgtEl>
                                        <p:attrNameLst>
                                          <p:attrName>ppt_w</p:attrName>
                                        </p:attrNameLst>
                                      </p:cBhvr>
                                      <p:tavLst>
                                        <p:tav tm="0">
                                          <p:val>
                                            <p:fltVal val="0"/>
                                          </p:val>
                                        </p:tav>
                                        <p:tav tm="100000">
                                          <p:val>
                                            <p:strVal val="#ppt_w"/>
                                          </p:val>
                                        </p:tav>
                                      </p:tavLst>
                                    </p:anim>
                                    <p:anim calcmode="lin" valueType="num">
                                      <p:cBhvr>
                                        <p:cTn id="53" dur="2000" fill="hold"/>
                                        <p:tgtEl>
                                          <p:spTgt spid="11"/>
                                        </p:tgtEl>
                                        <p:attrNameLst>
                                          <p:attrName>ppt_h</p:attrName>
                                        </p:attrNameLst>
                                      </p:cBhvr>
                                      <p:tavLst>
                                        <p:tav tm="0">
                                          <p:val>
                                            <p:fltVal val="0"/>
                                          </p:val>
                                        </p:tav>
                                        <p:tav tm="100000">
                                          <p:val>
                                            <p:strVal val="#ppt_h"/>
                                          </p:val>
                                        </p:tav>
                                      </p:tavLst>
                                    </p:anim>
                                    <p:anim calcmode="lin" valueType="num">
                                      <p:cBhvr>
                                        <p:cTn id="54" dur="2000" fill="hold"/>
                                        <p:tgtEl>
                                          <p:spTgt spid="11"/>
                                        </p:tgtEl>
                                        <p:attrNameLst>
                                          <p:attrName>ppt_x</p:attrName>
                                        </p:attrNameLst>
                                      </p:cBhvr>
                                      <p:tavLst>
                                        <p:tav tm="0">
                                          <p:val>
                                            <p:fltVal val="0.5"/>
                                          </p:val>
                                        </p:tav>
                                        <p:tav tm="100000">
                                          <p:val>
                                            <p:strVal val="#ppt_x"/>
                                          </p:val>
                                        </p:tav>
                                      </p:tavLst>
                                    </p:anim>
                                    <p:anim calcmode="lin" valueType="num">
                                      <p:cBhvr>
                                        <p:cTn id="55" dur="2000" fill="hold"/>
                                        <p:tgtEl>
                                          <p:spTgt spid="11"/>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p:cTn id="58" dur="2000" fill="hold"/>
                                        <p:tgtEl>
                                          <p:spTgt spid="14"/>
                                        </p:tgtEl>
                                        <p:attrNameLst>
                                          <p:attrName>ppt_w</p:attrName>
                                        </p:attrNameLst>
                                      </p:cBhvr>
                                      <p:tavLst>
                                        <p:tav tm="0">
                                          <p:val>
                                            <p:fltVal val="0"/>
                                          </p:val>
                                        </p:tav>
                                        <p:tav tm="100000">
                                          <p:val>
                                            <p:strVal val="#ppt_w"/>
                                          </p:val>
                                        </p:tav>
                                      </p:tavLst>
                                    </p:anim>
                                    <p:anim calcmode="lin" valueType="num">
                                      <p:cBhvr>
                                        <p:cTn id="59" dur="2000" fill="hold"/>
                                        <p:tgtEl>
                                          <p:spTgt spid="14"/>
                                        </p:tgtEl>
                                        <p:attrNameLst>
                                          <p:attrName>ppt_h</p:attrName>
                                        </p:attrNameLst>
                                      </p:cBhvr>
                                      <p:tavLst>
                                        <p:tav tm="0">
                                          <p:val>
                                            <p:fltVal val="0"/>
                                          </p:val>
                                        </p:tav>
                                        <p:tav tm="100000">
                                          <p:val>
                                            <p:strVal val="#ppt_h"/>
                                          </p:val>
                                        </p:tav>
                                      </p:tavLst>
                                    </p:anim>
                                    <p:anim calcmode="lin" valueType="num">
                                      <p:cBhvr>
                                        <p:cTn id="60" dur="2000" fill="hold"/>
                                        <p:tgtEl>
                                          <p:spTgt spid="14"/>
                                        </p:tgtEl>
                                        <p:attrNameLst>
                                          <p:attrName>ppt_x</p:attrName>
                                        </p:attrNameLst>
                                      </p:cBhvr>
                                      <p:tavLst>
                                        <p:tav tm="0">
                                          <p:val>
                                            <p:fltVal val="0.5"/>
                                          </p:val>
                                        </p:tav>
                                        <p:tav tm="100000">
                                          <p:val>
                                            <p:strVal val="#ppt_x"/>
                                          </p:val>
                                        </p:tav>
                                      </p:tavLst>
                                    </p:anim>
                                    <p:anim calcmode="lin" valueType="num">
                                      <p:cBhvr>
                                        <p:cTn id="61" dur="2000" fill="hold"/>
                                        <p:tgtEl>
                                          <p:spTgt spid="14"/>
                                        </p:tgtEl>
                                        <p:attrNameLst>
                                          <p:attrName>ppt_y</p:attrName>
                                        </p:attrNameLst>
                                      </p:cBhvr>
                                      <p:tavLst>
                                        <p:tav tm="0">
                                          <p:val>
                                            <p:fltVal val="0.5"/>
                                          </p:val>
                                        </p:tav>
                                        <p:tav tm="100000">
                                          <p:val>
                                            <p:strVal val="#ppt_y"/>
                                          </p:val>
                                        </p:tav>
                                      </p:tavLst>
                                    </p:anim>
                                  </p:childTnLst>
                                </p:cTn>
                              </p:par>
                              <p:par>
                                <p:cTn id="62" presetID="8" presetClass="emph" presetSubtype="0" fill="hold" grpId="1" nodeType="withEffect">
                                  <p:stCondLst>
                                    <p:cond delay="0"/>
                                  </p:stCondLst>
                                  <p:childTnLst>
                                    <p:animRot by="21600000">
                                      <p:cBhvr>
                                        <p:cTn id="63" dur="2000" fill="hold"/>
                                        <p:tgtEl>
                                          <p:spTgt spid="4"/>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5"/>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6"/>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7"/>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8"/>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0"/>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1"/>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4"/>
                                        </p:tgtEl>
                                        <p:attrNameLst>
                                          <p:attrName>r</p:attrName>
                                        </p:attrNameLst>
                                      </p:cBhvr>
                                    </p:animRot>
                                  </p:childTnLst>
                                </p:cTn>
                              </p:par>
                            </p:childTnLst>
                          </p:cTn>
                        </p:par>
                        <p:par>
                          <p:cTn id="80" fill="hold">
                            <p:stCondLst>
                              <p:cond delay="2000"/>
                            </p:stCondLst>
                            <p:childTnLst>
                              <p:par>
                                <p:cTn id="81" presetID="23" presetClass="exit" presetSubtype="544" fill="hold" grpId="2" nodeType="afterEffect">
                                  <p:stCondLst>
                                    <p:cond delay="0"/>
                                  </p:stCondLst>
                                  <p:childTnLst>
                                    <p:anim calcmode="lin" valueType="num">
                                      <p:cBhvr>
                                        <p:cTn id="82" dur="2000"/>
                                        <p:tgtEl>
                                          <p:spTgt spid="4"/>
                                        </p:tgtEl>
                                        <p:attrNameLst>
                                          <p:attrName>ppt_w</p:attrName>
                                        </p:attrNameLst>
                                      </p:cBhvr>
                                      <p:tavLst>
                                        <p:tav tm="0">
                                          <p:val>
                                            <p:strVal val="ppt_w"/>
                                          </p:val>
                                        </p:tav>
                                        <p:tav tm="100000">
                                          <p:val>
                                            <p:fltVal val="0"/>
                                          </p:val>
                                        </p:tav>
                                      </p:tavLst>
                                    </p:anim>
                                    <p:anim calcmode="lin" valueType="num">
                                      <p:cBhvr>
                                        <p:cTn id="83" dur="2000"/>
                                        <p:tgtEl>
                                          <p:spTgt spid="4"/>
                                        </p:tgtEl>
                                        <p:attrNameLst>
                                          <p:attrName>ppt_h</p:attrName>
                                        </p:attrNameLst>
                                      </p:cBhvr>
                                      <p:tavLst>
                                        <p:tav tm="0">
                                          <p:val>
                                            <p:strVal val="ppt_h"/>
                                          </p:val>
                                        </p:tav>
                                        <p:tav tm="100000">
                                          <p:val>
                                            <p:fltVal val="0"/>
                                          </p:val>
                                        </p:tav>
                                      </p:tavLst>
                                    </p:anim>
                                    <p:anim calcmode="lin" valueType="num">
                                      <p:cBhvr>
                                        <p:cTn id="84" dur="2000"/>
                                        <p:tgtEl>
                                          <p:spTgt spid="4"/>
                                        </p:tgtEl>
                                        <p:attrNameLst>
                                          <p:attrName>ppt_x</p:attrName>
                                        </p:attrNameLst>
                                      </p:cBhvr>
                                      <p:tavLst>
                                        <p:tav tm="0">
                                          <p:val>
                                            <p:strVal val="ppt_x"/>
                                          </p:val>
                                        </p:tav>
                                        <p:tav tm="100000">
                                          <p:val>
                                            <p:fltVal val="0.5"/>
                                          </p:val>
                                        </p:tav>
                                      </p:tavLst>
                                    </p:anim>
                                    <p:anim calcmode="lin" valueType="num">
                                      <p:cBhvr>
                                        <p:cTn id="85" dur="2000"/>
                                        <p:tgtEl>
                                          <p:spTgt spid="4"/>
                                        </p:tgtEl>
                                        <p:attrNameLst>
                                          <p:attrName>ppt_y</p:attrName>
                                        </p:attrNameLst>
                                      </p:cBhvr>
                                      <p:tavLst>
                                        <p:tav tm="0">
                                          <p:val>
                                            <p:strVal val="ppt_y"/>
                                          </p:val>
                                        </p:tav>
                                        <p:tav tm="100000">
                                          <p:val>
                                            <p:fltVal val="0.5"/>
                                          </p:val>
                                        </p:tav>
                                      </p:tavLst>
                                    </p:anim>
                                    <p:set>
                                      <p:cBhvr>
                                        <p:cTn id="86" dur="1" fill="hold">
                                          <p:stCondLst>
                                            <p:cond delay="1999"/>
                                          </p:stCondLst>
                                        </p:cTn>
                                        <p:tgtEl>
                                          <p:spTgt spid="4"/>
                                        </p:tgtEl>
                                        <p:attrNameLst>
                                          <p:attrName>style.visibility</p:attrName>
                                        </p:attrNameLst>
                                      </p:cBhvr>
                                      <p:to>
                                        <p:strVal val="hidden"/>
                                      </p:to>
                                    </p:set>
                                  </p:childTnLst>
                                </p:cTn>
                              </p:par>
                              <p:par>
                                <p:cTn id="87" presetID="23" presetClass="exit" presetSubtype="544" fill="hold" grpId="2" nodeType="withEffect">
                                  <p:stCondLst>
                                    <p:cond delay="0"/>
                                  </p:stCondLst>
                                  <p:childTnLst>
                                    <p:anim calcmode="lin" valueType="num">
                                      <p:cBhvr>
                                        <p:cTn id="88" dur="2000"/>
                                        <p:tgtEl>
                                          <p:spTgt spid="5"/>
                                        </p:tgtEl>
                                        <p:attrNameLst>
                                          <p:attrName>ppt_w</p:attrName>
                                        </p:attrNameLst>
                                      </p:cBhvr>
                                      <p:tavLst>
                                        <p:tav tm="0">
                                          <p:val>
                                            <p:strVal val="ppt_w"/>
                                          </p:val>
                                        </p:tav>
                                        <p:tav tm="100000">
                                          <p:val>
                                            <p:fltVal val="0"/>
                                          </p:val>
                                        </p:tav>
                                      </p:tavLst>
                                    </p:anim>
                                    <p:anim calcmode="lin" valueType="num">
                                      <p:cBhvr>
                                        <p:cTn id="89" dur="2000"/>
                                        <p:tgtEl>
                                          <p:spTgt spid="5"/>
                                        </p:tgtEl>
                                        <p:attrNameLst>
                                          <p:attrName>ppt_h</p:attrName>
                                        </p:attrNameLst>
                                      </p:cBhvr>
                                      <p:tavLst>
                                        <p:tav tm="0">
                                          <p:val>
                                            <p:strVal val="ppt_h"/>
                                          </p:val>
                                        </p:tav>
                                        <p:tav tm="100000">
                                          <p:val>
                                            <p:fltVal val="0"/>
                                          </p:val>
                                        </p:tav>
                                      </p:tavLst>
                                    </p:anim>
                                    <p:anim calcmode="lin" valueType="num">
                                      <p:cBhvr>
                                        <p:cTn id="90" dur="2000"/>
                                        <p:tgtEl>
                                          <p:spTgt spid="5"/>
                                        </p:tgtEl>
                                        <p:attrNameLst>
                                          <p:attrName>ppt_x</p:attrName>
                                        </p:attrNameLst>
                                      </p:cBhvr>
                                      <p:tavLst>
                                        <p:tav tm="0">
                                          <p:val>
                                            <p:strVal val="ppt_x"/>
                                          </p:val>
                                        </p:tav>
                                        <p:tav tm="100000">
                                          <p:val>
                                            <p:fltVal val="0.5"/>
                                          </p:val>
                                        </p:tav>
                                      </p:tavLst>
                                    </p:anim>
                                    <p:anim calcmode="lin" valueType="num">
                                      <p:cBhvr>
                                        <p:cTn id="91" dur="2000"/>
                                        <p:tgtEl>
                                          <p:spTgt spid="5"/>
                                        </p:tgtEl>
                                        <p:attrNameLst>
                                          <p:attrName>ppt_y</p:attrName>
                                        </p:attrNameLst>
                                      </p:cBhvr>
                                      <p:tavLst>
                                        <p:tav tm="0">
                                          <p:val>
                                            <p:strVal val="ppt_y"/>
                                          </p:val>
                                        </p:tav>
                                        <p:tav tm="100000">
                                          <p:val>
                                            <p:fltVal val="0.5"/>
                                          </p:val>
                                        </p:tav>
                                      </p:tavLst>
                                    </p:anim>
                                    <p:set>
                                      <p:cBhvr>
                                        <p:cTn id="92" dur="1" fill="hold">
                                          <p:stCondLst>
                                            <p:cond delay="1999"/>
                                          </p:stCondLst>
                                        </p:cTn>
                                        <p:tgtEl>
                                          <p:spTgt spid="5"/>
                                        </p:tgtEl>
                                        <p:attrNameLst>
                                          <p:attrName>style.visibility</p:attrName>
                                        </p:attrNameLst>
                                      </p:cBhvr>
                                      <p:to>
                                        <p:strVal val="hidden"/>
                                      </p:to>
                                    </p:set>
                                  </p:childTnLst>
                                </p:cTn>
                              </p:par>
                              <p:par>
                                <p:cTn id="93" presetID="23" presetClass="exit" presetSubtype="544" fill="hold" grpId="2" nodeType="withEffect">
                                  <p:stCondLst>
                                    <p:cond delay="0"/>
                                  </p:stCondLst>
                                  <p:childTnLst>
                                    <p:anim calcmode="lin" valueType="num">
                                      <p:cBhvr>
                                        <p:cTn id="94" dur="2000"/>
                                        <p:tgtEl>
                                          <p:spTgt spid="6"/>
                                        </p:tgtEl>
                                        <p:attrNameLst>
                                          <p:attrName>ppt_w</p:attrName>
                                        </p:attrNameLst>
                                      </p:cBhvr>
                                      <p:tavLst>
                                        <p:tav tm="0">
                                          <p:val>
                                            <p:strVal val="ppt_w"/>
                                          </p:val>
                                        </p:tav>
                                        <p:tav tm="100000">
                                          <p:val>
                                            <p:fltVal val="0"/>
                                          </p:val>
                                        </p:tav>
                                      </p:tavLst>
                                    </p:anim>
                                    <p:anim calcmode="lin" valueType="num">
                                      <p:cBhvr>
                                        <p:cTn id="95" dur="2000"/>
                                        <p:tgtEl>
                                          <p:spTgt spid="6"/>
                                        </p:tgtEl>
                                        <p:attrNameLst>
                                          <p:attrName>ppt_h</p:attrName>
                                        </p:attrNameLst>
                                      </p:cBhvr>
                                      <p:tavLst>
                                        <p:tav tm="0">
                                          <p:val>
                                            <p:strVal val="ppt_h"/>
                                          </p:val>
                                        </p:tav>
                                        <p:tav tm="100000">
                                          <p:val>
                                            <p:fltVal val="0"/>
                                          </p:val>
                                        </p:tav>
                                      </p:tavLst>
                                    </p:anim>
                                    <p:anim calcmode="lin" valueType="num">
                                      <p:cBhvr>
                                        <p:cTn id="96" dur="2000"/>
                                        <p:tgtEl>
                                          <p:spTgt spid="6"/>
                                        </p:tgtEl>
                                        <p:attrNameLst>
                                          <p:attrName>ppt_x</p:attrName>
                                        </p:attrNameLst>
                                      </p:cBhvr>
                                      <p:tavLst>
                                        <p:tav tm="0">
                                          <p:val>
                                            <p:strVal val="ppt_x"/>
                                          </p:val>
                                        </p:tav>
                                        <p:tav tm="100000">
                                          <p:val>
                                            <p:fltVal val="0.5"/>
                                          </p:val>
                                        </p:tav>
                                      </p:tavLst>
                                    </p:anim>
                                    <p:anim calcmode="lin" valueType="num">
                                      <p:cBhvr>
                                        <p:cTn id="97" dur="2000"/>
                                        <p:tgtEl>
                                          <p:spTgt spid="6"/>
                                        </p:tgtEl>
                                        <p:attrNameLst>
                                          <p:attrName>ppt_y</p:attrName>
                                        </p:attrNameLst>
                                      </p:cBhvr>
                                      <p:tavLst>
                                        <p:tav tm="0">
                                          <p:val>
                                            <p:strVal val="ppt_y"/>
                                          </p:val>
                                        </p:tav>
                                        <p:tav tm="100000">
                                          <p:val>
                                            <p:fltVal val="0.5"/>
                                          </p:val>
                                        </p:tav>
                                      </p:tavLst>
                                    </p:anim>
                                    <p:set>
                                      <p:cBhvr>
                                        <p:cTn id="98" dur="1" fill="hold">
                                          <p:stCondLst>
                                            <p:cond delay="1999"/>
                                          </p:stCondLst>
                                        </p:cTn>
                                        <p:tgtEl>
                                          <p:spTgt spid="6"/>
                                        </p:tgtEl>
                                        <p:attrNameLst>
                                          <p:attrName>style.visibility</p:attrName>
                                        </p:attrNameLst>
                                      </p:cBhvr>
                                      <p:to>
                                        <p:strVal val="hidden"/>
                                      </p:to>
                                    </p:set>
                                  </p:childTnLst>
                                </p:cTn>
                              </p:par>
                              <p:par>
                                <p:cTn id="99" presetID="23" presetClass="exit" presetSubtype="544" fill="hold" grpId="2" nodeType="withEffect">
                                  <p:stCondLst>
                                    <p:cond delay="0"/>
                                  </p:stCondLst>
                                  <p:childTnLst>
                                    <p:anim calcmode="lin" valueType="num">
                                      <p:cBhvr>
                                        <p:cTn id="100" dur="2000"/>
                                        <p:tgtEl>
                                          <p:spTgt spid="7"/>
                                        </p:tgtEl>
                                        <p:attrNameLst>
                                          <p:attrName>ppt_w</p:attrName>
                                        </p:attrNameLst>
                                      </p:cBhvr>
                                      <p:tavLst>
                                        <p:tav tm="0">
                                          <p:val>
                                            <p:strVal val="ppt_w"/>
                                          </p:val>
                                        </p:tav>
                                        <p:tav tm="100000">
                                          <p:val>
                                            <p:fltVal val="0"/>
                                          </p:val>
                                        </p:tav>
                                      </p:tavLst>
                                    </p:anim>
                                    <p:anim calcmode="lin" valueType="num">
                                      <p:cBhvr>
                                        <p:cTn id="101" dur="2000"/>
                                        <p:tgtEl>
                                          <p:spTgt spid="7"/>
                                        </p:tgtEl>
                                        <p:attrNameLst>
                                          <p:attrName>ppt_h</p:attrName>
                                        </p:attrNameLst>
                                      </p:cBhvr>
                                      <p:tavLst>
                                        <p:tav tm="0">
                                          <p:val>
                                            <p:strVal val="ppt_h"/>
                                          </p:val>
                                        </p:tav>
                                        <p:tav tm="100000">
                                          <p:val>
                                            <p:fltVal val="0"/>
                                          </p:val>
                                        </p:tav>
                                      </p:tavLst>
                                    </p:anim>
                                    <p:anim calcmode="lin" valueType="num">
                                      <p:cBhvr>
                                        <p:cTn id="102" dur="2000"/>
                                        <p:tgtEl>
                                          <p:spTgt spid="7"/>
                                        </p:tgtEl>
                                        <p:attrNameLst>
                                          <p:attrName>ppt_x</p:attrName>
                                        </p:attrNameLst>
                                      </p:cBhvr>
                                      <p:tavLst>
                                        <p:tav tm="0">
                                          <p:val>
                                            <p:strVal val="ppt_x"/>
                                          </p:val>
                                        </p:tav>
                                        <p:tav tm="100000">
                                          <p:val>
                                            <p:fltVal val="0.5"/>
                                          </p:val>
                                        </p:tav>
                                      </p:tavLst>
                                    </p:anim>
                                    <p:anim calcmode="lin" valueType="num">
                                      <p:cBhvr>
                                        <p:cTn id="103" dur="2000"/>
                                        <p:tgtEl>
                                          <p:spTgt spid="7"/>
                                        </p:tgtEl>
                                        <p:attrNameLst>
                                          <p:attrName>ppt_y</p:attrName>
                                        </p:attrNameLst>
                                      </p:cBhvr>
                                      <p:tavLst>
                                        <p:tav tm="0">
                                          <p:val>
                                            <p:strVal val="ppt_y"/>
                                          </p:val>
                                        </p:tav>
                                        <p:tav tm="100000">
                                          <p:val>
                                            <p:fltVal val="0.5"/>
                                          </p:val>
                                        </p:tav>
                                      </p:tavLst>
                                    </p:anim>
                                    <p:set>
                                      <p:cBhvr>
                                        <p:cTn id="104" dur="1" fill="hold">
                                          <p:stCondLst>
                                            <p:cond delay="1999"/>
                                          </p:stCondLst>
                                        </p:cTn>
                                        <p:tgtEl>
                                          <p:spTgt spid="7"/>
                                        </p:tgtEl>
                                        <p:attrNameLst>
                                          <p:attrName>style.visibility</p:attrName>
                                        </p:attrNameLst>
                                      </p:cBhvr>
                                      <p:to>
                                        <p:strVal val="hidden"/>
                                      </p:to>
                                    </p:set>
                                  </p:childTnLst>
                                </p:cTn>
                              </p:par>
                              <p:par>
                                <p:cTn id="105" presetID="23" presetClass="exit" presetSubtype="544" fill="hold" grpId="2" nodeType="withEffect">
                                  <p:stCondLst>
                                    <p:cond delay="0"/>
                                  </p:stCondLst>
                                  <p:childTnLst>
                                    <p:anim calcmode="lin" valueType="num">
                                      <p:cBhvr>
                                        <p:cTn id="106" dur="2000"/>
                                        <p:tgtEl>
                                          <p:spTgt spid="8"/>
                                        </p:tgtEl>
                                        <p:attrNameLst>
                                          <p:attrName>ppt_w</p:attrName>
                                        </p:attrNameLst>
                                      </p:cBhvr>
                                      <p:tavLst>
                                        <p:tav tm="0">
                                          <p:val>
                                            <p:strVal val="ppt_w"/>
                                          </p:val>
                                        </p:tav>
                                        <p:tav tm="100000">
                                          <p:val>
                                            <p:fltVal val="0"/>
                                          </p:val>
                                        </p:tav>
                                      </p:tavLst>
                                    </p:anim>
                                    <p:anim calcmode="lin" valueType="num">
                                      <p:cBhvr>
                                        <p:cTn id="107" dur="2000"/>
                                        <p:tgtEl>
                                          <p:spTgt spid="8"/>
                                        </p:tgtEl>
                                        <p:attrNameLst>
                                          <p:attrName>ppt_h</p:attrName>
                                        </p:attrNameLst>
                                      </p:cBhvr>
                                      <p:tavLst>
                                        <p:tav tm="0">
                                          <p:val>
                                            <p:strVal val="ppt_h"/>
                                          </p:val>
                                        </p:tav>
                                        <p:tav tm="100000">
                                          <p:val>
                                            <p:fltVal val="0"/>
                                          </p:val>
                                        </p:tav>
                                      </p:tavLst>
                                    </p:anim>
                                    <p:anim calcmode="lin" valueType="num">
                                      <p:cBhvr>
                                        <p:cTn id="108" dur="2000"/>
                                        <p:tgtEl>
                                          <p:spTgt spid="8"/>
                                        </p:tgtEl>
                                        <p:attrNameLst>
                                          <p:attrName>ppt_x</p:attrName>
                                        </p:attrNameLst>
                                      </p:cBhvr>
                                      <p:tavLst>
                                        <p:tav tm="0">
                                          <p:val>
                                            <p:strVal val="ppt_x"/>
                                          </p:val>
                                        </p:tav>
                                        <p:tav tm="100000">
                                          <p:val>
                                            <p:fltVal val="0.5"/>
                                          </p:val>
                                        </p:tav>
                                      </p:tavLst>
                                    </p:anim>
                                    <p:anim calcmode="lin" valueType="num">
                                      <p:cBhvr>
                                        <p:cTn id="109" dur="2000"/>
                                        <p:tgtEl>
                                          <p:spTgt spid="8"/>
                                        </p:tgtEl>
                                        <p:attrNameLst>
                                          <p:attrName>ppt_y</p:attrName>
                                        </p:attrNameLst>
                                      </p:cBhvr>
                                      <p:tavLst>
                                        <p:tav tm="0">
                                          <p:val>
                                            <p:strVal val="ppt_y"/>
                                          </p:val>
                                        </p:tav>
                                        <p:tav tm="100000">
                                          <p:val>
                                            <p:fltVal val="0.5"/>
                                          </p:val>
                                        </p:tav>
                                      </p:tavLst>
                                    </p:anim>
                                    <p:set>
                                      <p:cBhvr>
                                        <p:cTn id="110" dur="1" fill="hold">
                                          <p:stCondLst>
                                            <p:cond delay="1999"/>
                                          </p:stCondLst>
                                        </p:cTn>
                                        <p:tgtEl>
                                          <p:spTgt spid="8"/>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2000"/>
                                        <p:tgtEl>
                                          <p:spTgt spid="9"/>
                                        </p:tgtEl>
                                        <p:attrNameLst>
                                          <p:attrName>ppt_w</p:attrName>
                                        </p:attrNameLst>
                                      </p:cBhvr>
                                      <p:tavLst>
                                        <p:tav tm="0">
                                          <p:val>
                                            <p:strVal val="ppt_w"/>
                                          </p:val>
                                        </p:tav>
                                        <p:tav tm="100000">
                                          <p:val>
                                            <p:fltVal val="0"/>
                                          </p:val>
                                        </p:tav>
                                      </p:tavLst>
                                    </p:anim>
                                    <p:anim calcmode="lin" valueType="num">
                                      <p:cBhvr>
                                        <p:cTn id="113" dur="2000"/>
                                        <p:tgtEl>
                                          <p:spTgt spid="9"/>
                                        </p:tgtEl>
                                        <p:attrNameLst>
                                          <p:attrName>ppt_h</p:attrName>
                                        </p:attrNameLst>
                                      </p:cBhvr>
                                      <p:tavLst>
                                        <p:tav tm="0">
                                          <p:val>
                                            <p:strVal val="ppt_h"/>
                                          </p:val>
                                        </p:tav>
                                        <p:tav tm="100000">
                                          <p:val>
                                            <p:fltVal val="0"/>
                                          </p:val>
                                        </p:tav>
                                      </p:tavLst>
                                    </p:anim>
                                    <p:anim calcmode="lin" valueType="num">
                                      <p:cBhvr>
                                        <p:cTn id="114" dur="2000"/>
                                        <p:tgtEl>
                                          <p:spTgt spid="9"/>
                                        </p:tgtEl>
                                        <p:attrNameLst>
                                          <p:attrName>ppt_x</p:attrName>
                                        </p:attrNameLst>
                                      </p:cBhvr>
                                      <p:tavLst>
                                        <p:tav tm="0">
                                          <p:val>
                                            <p:strVal val="ppt_x"/>
                                          </p:val>
                                        </p:tav>
                                        <p:tav tm="100000">
                                          <p:val>
                                            <p:fltVal val="0.5"/>
                                          </p:val>
                                        </p:tav>
                                      </p:tavLst>
                                    </p:anim>
                                    <p:anim calcmode="lin" valueType="num">
                                      <p:cBhvr>
                                        <p:cTn id="115" dur="2000"/>
                                        <p:tgtEl>
                                          <p:spTgt spid="9"/>
                                        </p:tgtEl>
                                        <p:attrNameLst>
                                          <p:attrName>ppt_y</p:attrName>
                                        </p:attrNameLst>
                                      </p:cBhvr>
                                      <p:tavLst>
                                        <p:tav tm="0">
                                          <p:val>
                                            <p:strVal val="ppt_y"/>
                                          </p:val>
                                        </p:tav>
                                        <p:tav tm="100000">
                                          <p:val>
                                            <p:fltVal val="0.5"/>
                                          </p:val>
                                        </p:tav>
                                      </p:tavLst>
                                    </p:anim>
                                    <p:set>
                                      <p:cBhvr>
                                        <p:cTn id="116" dur="1" fill="hold">
                                          <p:stCondLst>
                                            <p:cond delay="1999"/>
                                          </p:stCondLst>
                                        </p:cTn>
                                        <p:tgtEl>
                                          <p:spTgt spid="9"/>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2000"/>
                                        <p:tgtEl>
                                          <p:spTgt spid="10"/>
                                        </p:tgtEl>
                                        <p:attrNameLst>
                                          <p:attrName>ppt_w</p:attrName>
                                        </p:attrNameLst>
                                      </p:cBhvr>
                                      <p:tavLst>
                                        <p:tav tm="0">
                                          <p:val>
                                            <p:strVal val="ppt_w"/>
                                          </p:val>
                                        </p:tav>
                                        <p:tav tm="100000">
                                          <p:val>
                                            <p:fltVal val="0"/>
                                          </p:val>
                                        </p:tav>
                                      </p:tavLst>
                                    </p:anim>
                                    <p:anim calcmode="lin" valueType="num">
                                      <p:cBhvr>
                                        <p:cTn id="119" dur="2000"/>
                                        <p:tgtEl>
                                          <p:spTgt spid="10"/>
                                        </p:tgtEl>
                                        <p:attrNameLst>
                                          <p:attrName>ppt_h</p:attrName>
                                        </p:attrNameLst>
                                      </p:cBhvr>
                                      <p:tavLst>
                                        <p:tav tm="0">
                                          <p:val>
                                            <p:strVal val="ppt_h"/>
                                          </p:val>
                                        </p:tav>
                                        <p:tav tm="100000">
                                          <p:val>
                                            <p:fltVal val="0"/>
                                          </p:val>
                                        </p:tav>
                                      </p:tavLst>
                                    </p:anim>
                                    <p:anim calcmode="lin" valueType="num">
                                      <p:cBhvr>
                                        <p:cTn id="120" dur="2000"/>
                                        <p:tgtEl>
                                          <p:spTgt spid="10"/>
                                        </p:tgtEl>
                                        <p:attrNameLst>
                                          <p:attrName>ppt_x</p:attrName>
                                        </p:attrNameLst>
                                      </p:cBhvr>
                                      <p:tavLst>
                                        <p:tav tm="0">
                                          <p:val>
                                            <p:strVal val="ppt_x"/>
                                          </p:val>
                                        </p:tav>
                                        <p:tav tm="100000">
                                          <p:val>
                                            <p:fltVal val="0.5"/>
                                          </p:val>
                                        </p:tav>
                                      </p:tavLst>
                                    </p:anim>
                                    <p:anim calcmode="lin" valueType="num">
                                      <p:cBhvr>
                                        <p:cTn id="121" dur="2000"/>
                                        <p:tgtEl>
                                          <p:spTgt spid="10"/>
                                        </p:tgtEl>
                                        <p:attrNameLst>
                                          <p:attrName>ppt_y</p:attrName>
                                        </p:attrNameLst>
                                      </p:cBhvr>
                                      <p:tavLst>
                                        <p:tav tm="0">
                                          <p:val>
                                            <p:strVal val="ppt_y"/>
                                          </p:val>
                                        </p:tav>
                                        <p:tav tm="100000">
                                          <p:val>
                                            <p:fltVal val="0.5"/>
                                          </p:val>
                                        </p:tav>
                                      </p:tavLst>
                                    </p:anim>
                                    <p:set>
                                      <p:cBhvr>
                                        <p:cTn id="122" dur="1" fill="hold">
                                          <p:stCondLst>
                                            <p:cond delay="1999"/>
                                          </p:stCondLst>
                                        </p:cTn>
                                        <p:tgtEl>
                                          <p:spTgt spid="10"/>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2000"/>
                                        <p:tgtEl>
                                          <p:spTgt spid="11"/>
                                        </p:tgtEl>
                                        <p:attrNameLst>
                                          <p:attrName>ppt_w</p:attrName>
                                        </p:attrNameLst>
                                      </p:cBhvr>
                                      <p:tavLst>
                                        <p:tav tm="0">
                                          <p:val>
                                            <p:strVal val="ppt_w"/>
                                          </p:val>
                                        </p:tav>
                                        <p:tav tm="100000">
                                          <p:val>
                                            <p:fltVal val="0"/>
                                          </p:val>
                                        </p:tav>
                                      </p:tavLst>
                                    </p:anim>
                                    <p:anim calcmode="lin" valueType="num">
                                      <p:cBhvr>
                                        <p:cTn id="125" dur="2000"/>
                                        <p:tgtEl>
                                          <p:spTgt spid="11"/>
                                        </p:tgtEl>
                                        <p:attrNameLst>
                                          <p:attrName>ppt_h</p:attrName>
                                        </p:attrNameLst>
                                      </p:cBhvr>
                                      <p:tavLst>
                                        <p:tav tm="0">
                                          <p:val>
                                            <p:strVal val="ppt_h"/>
                                          </p:val>
                                        </p:tav>
                                        <p:tav tm="100000">
                                          <p:val>
                                            <p:fltVal val="0"/>
                                          </p:val>
                                        </p:tav>
                                      </p:tavLst>
                                    </p:anim>
                                    <p:anim calcmode="lin" valueType="num">
                                      <p:cBhvr>
                                        <p:cTn id="126" dur="2000"/>
                                        <p:tgtEl>
                                          <p:spTgt spid="11"/>
                                        </p:tgtEl>
                                        <p:attrNameLst>
                                          <p:attrName>ppt_x</p:attrName>
                                        </p:attrNameLst>
                                      </p:cBhvr>
                                      <p:tavLst>
                                        <p:tav tm="0">
                                          <p:val>
                                            <p:strVal val="ppt_x"/>
                                          </p:val>
                                        </p:tav>
                                        <p:tav tm="100000">
                                          <p:val>
                                            <p:fltVal val="0.5"/>
                                          </p:val>
                                        </p:tav>
                                      </p:tavLst>
                                    </p:anim>
                                    <p:anim calcmode="lin" valueType="num">
                                      <p:cBhvr>
                                        <p:cTn id="127" dur="2000"/>
                                        <p:tgtEl>
                                          <p:spTgt spid="11"/>
                                        </p:tgtEl>
                                        <p:attrNameLst>
                                          <p:attrName>ppt_y</p:attrName>
                                        </p:attrNameLst>
                                      </p:cBhvr>
                                      <p:tavLst>
                                        <p:tav tm="0">
                                          <p:val>
                                            <p:strVal val="ppt_y"/>
                                          </p:val>
                                        </p:tav>
                                        <p:tav tm="100000">
                                          <p:val>
                                            <p:fltVal val="0.5"/>
                                          </p:val>
                                        </p:tav>
                                      </p:tavLst>
                                    </p:anim>
                                    <p:set>
                                      <p:cBhvr>
                                        <p:cTn id="128" dur="1" fill="hold">
                                          <p:stCondLst>
                                            <p:cond delay="1999"/>
                                          </p:stCondLst>
                                        </p:cTn>
                                        <p:tgtEl>
                                          <p:spTgt spid="11"/>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2000"/>
                                        <p:tgtEl>
                                          <p:spTgt spid="14"/>
                                        </p:tgtEl>
                                        <p:attrNameLst>
                                          <p:attrName>ppt_w</p:attrName>
                                        </p:attrNameLst>
                                      </p:cBhvr>
                                      <p:tavLst>
                                        <p:tav tm="0">
                                          <p:val>
                                            <p:strVal val="ppt_w"/>
                                          </p:val>
                                        </p:tav>
                                        <p:tav tm="100000">
                                          <p:val>
                                            <p:fltVal val="0"/>
                                          </p:val>
                                        </p:tav>
                                      </p:tavLst>
                                    </p:anim>
                                    <p:anim calcmode="lin" valueType="num">
                                      <p:cBhvr>
                                        <p:cTn id="131" dur="2000"/>
                                        <p:tgtEl>
                                          <p:spTgt spid="14"/>
                                        </p:tgtEl>
                                        <p:attrNameLst>
                                          <p:attrName>ppt_h</p:attrName>
                                        </p:attrNameLst>
                                      </p:cBhvr>
                                      <p:tavLst>
                                        <p:tav tm="0">
                                          <p:val>
                                            <p:strVal val="ppt_h"/>
                                          </p:val>
                                        </p:tav>
                                        <p:tav tm="100000">
                                          <p:val>
                                            <p:fltVal val="0"/>
                                          </p:val>
                                        </p:tav>
                                      </p:tavLst>
                                    </p:anim>
                                    <p:anim calcmode="lin" valueType="num">
                                      <p:cBhvr>
                                        <p:cTn id="132" dur="2000"/>
                                        <p:tgtEl>
                                          <p:spTgt spid="14"/>
                                        </p:tgtEl>
                                        <p:attrNameLst>
                                          <p:attrName>ppt_x</p:attrName>
                                        </p:attrNameLst>
                                      </p:cBhvr>
                                      <p:tavLst>
                                        <p:tav tm="0">
                                          <p:val>
                                            <p:strVal val="ppt_x"/>
                                          </p:val>
                                        </p:tav>
                                        <p:tav tm="100000">
                                          <p:val>
                                            <p:fltVal val="0.5"/>
                                          </p:val>
                                        </p:tav>
                                      </p:tavLst>
                                    </p:anim>
                                    <p:anim calcmode="lin" valueType="num">
                                      <p:cBhvr>
                                        <p:cTn id="133" dur="2000"/>
                                        <p:tgtEl>
                                          <p:spTgt spid="14"/>
                                        </p:tgtEl>
                                        <p:attrNameLst>
                                          <p:attrName>ppt_y</p:attrName>
                                        </p:attrNameLst>
                                      </p:cBhvr>
                                      <p:tavLst>
                                        <p:tav tm="0">
                                          <p:val>
                                            <p:strVal val="ppt_y"/>
                                          </p:val>
                                        </p:tav>
                                        <p:tav tm="100000">
                                          <p:val>
                                            <p:fltVal val="0.5"/>
                                          </p:val>
                                        </p:tav>
                                      </p:tavLst>
                                    </p:anim>
                                    <p:set>
                                      <p:cBhvr>
                                        <p:cTn id="134" dur="1" fill="hold">
                                          <p:stCondLst>
                                            <p:cond delay="1999"/>
                                          </p:stCondLst>
                                        </p:cTn>
                                        <p:tgtEl>
                                          <p:spTgt spid="14"/>
                                        </p:tgtEl>
                                        <p:attrNameLst>
                                          <p:attrName>style.visibility</p:attrName>
                                        </p:attrNameLst>
                                      </p:cBhvr>
                                      <p:to>
                                        <p:strVal val="hidden"/>
                                      </p:to>
                                    </p:set>
                                  </p:childTnLst>
                                </p:cTn>
                              </p:par>
                              <p:par>
                                <p:cTn id="135" presetID="8" presetClass="emph" presetSubtype="0" fill="hold" grpId="3" nodeType="withEffect">
                                  <p:stCondLst>
                                    <p:cond delay="0"/>
                                  </p:stCondLst>
                                  <p:childTnLst>
                                    <p:animRot by="-21600000">
                                      <p:cBhvr>
                                        <p:cTn id="136" dur="2000" fill="hold"/>
                                        <p:tgtEl>
                                          <p:spTgt spid="4"/>
                                        </p:tgtEl>
                                        <p:attrNameLst>
                                          <p:attrName>r</p:attrName>
                                        </p:attrNameLst>
                                      </p:cBhvr>
                                    </p:animRot>
                                  </p:childTnLst>
                                </p:cTn>
                              </p:par>
                              <p:par>
                                <p:cTn id="137" presetID="8" presetClass="emph" presetSubtype="0" fill="hold" grpId="3"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fill="hold" grpId="3" nodeType="withEffect">
                                  <p:stCondLst>
                                    <p:cond delay="0"/>
                                  </p:stCondLst>
                                  <p:childTnLst>
                                    <p:animRot by="-21600000">
                                      <p:cBhvr>
                                        <p:cTn id="140" dur="2000" fill="hold"/>
                                        <p:tgtEl>
                                          <p:spTgt spid="6"/>
                                        </p:tgtEl>
                                        <p:attrNameLst>
                                          <p:attrName>r</p:attrName>
                                        </p:attrNameLst>
                                      </p:cBhvr>
                                    </p:animRot>
                                  </p:childTnLst>
                                </p:cTn>
                              </p:par>
                              <p:par>
                                <p:cTn id="141" presetID="8" presetClass="emph" presetSubtype="0" fill="hold" grpId="3" nodeType="withEffect">
                                  <p:stCondLst>
                                    <p:cond delay="0"/>
                                  </p:stCondLst>
                                  <p:childTnLst>
                                    <p:animRot by="-21600000">
                                      <p:cBhvr>
                                        <p:cTn id="142" dur="2000" fill="hold"/>
                                        <p:tgtEl>
                                          <p:spTgt spid="7"/>
                                        </p:tgtEl>
                                        <p:attrNameLst>
                                          <p:attrName>r</p:attrName>
                                        </p:attrNameLst>
                                      </p:cBhvr>
                                    </p:animRot>
                                  </p:childTnLst>
                                </p:cTn>
                              </p:par>
                              <p:par>
                                <p:cTn id="143" presetID="8" presetClass="emph" presetSubtype="0" fill="hold" grpId="3" nodeType="withEffect">
                                  <p:stCondLst>
                                    <p:cond delay="0"/>
                                  </p:stCondLst>
                                  <p:childTnLst>
                                    <p:animRot by="-21600000">
                                      <p:cBhvr>
                                        <p:cTn id="144" dur="2000" fill="hold"/>
                                        <p:tgtEl>
                                          <p:spTgt spid="8"/>
                                        </p:tgtEl>
                                        <p:attrNameLst>
                                          <p:attrName>r</p:attrName>
                                        </p:attrNameLst>
                                      </p:cBhvr>
                                    </p:animRot>
                                  </p:childTnLst>
                                </p:cTn>
                              </p:par>
                              <p:par>
                                <p:cTn id="145" presetID="8" presetClass="emph" presetSubtype="0" fill="hold" grpId="3" nodeType="withEffect">
                                  <p:stCondLst>
                                    <p:cond delay="0"/>
                                  </p:stCondLst>
                                  <p:childTnLst>
                                    <p:animRot by="-21600000">
                                      <p:cBhvr>
                                        <p:cTn id="146" dur="2000" fill="hold"/>
                                        <p:tgtEl>
                                          <p:spTgt spid="9"/>
                                        </p:tgtEl>
                                        <p:attrNameLst>
                                          <p:attrName>r</p:attrName>
                                        </p:attrNameLst>
                                      </p:cBhvr>
                                    </p:animRot>
                                  </p:childTnLst>
                                </p:cTn>
                              </p:par>
                              <p:par>
                                <p:cTn id="147" presetID="8" presetClass="emph" presetSubtype="0" fill="hold" grpId="3" nodeType="withEffect">
                                  <p:stCondLst>
                                    <p:cond delay="0"/>
                                  </p:stCondLst>
                                  <p:childTnLst>
                                    <p:animRot by="-21600000">
                                      <p:cBhvr>
                                        <p:cTn id="148" dur="2000" fill="hold"/>
                                        <p:tgtEl>
                                          <p:spTgt spid="10"/>
                                        </p:tgtEl>
                                        <p:attrNameLst>
                                          <p:attrName>r</p:attrName>
                                        </p:attrNameLst>
                                      </p:cBhvr>
                                    </p:animRot>
                                  </p:childTnLst>
                                </p:cTn>
                              </p:par>
                              <p:par>
                                <p:cTn id="149" presetID="8" presetClass="emph" presetSubtype="0" fill="hold" grpId="3" nodeType="withEffect">
                                  <p:stCondLst>
                                    <p:cond delay="0"/>
                                  </p:stCondLst>
                                  <p:childTnLst>
                                    <p:animRot by="-21600000">
                                      <p:cBhvr>
                                        <p:cTn id="150" dur="2000" fill="hold"/>
                                        <p:tgtEl>
                                          <p:spTgt spid="11"/>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4"/>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3"/>
                                        </p:tgtEl>
                                        <p:attrNameLst>
                                          <p:attrName>style.visibility</p:attrName>
                                        </p:attrNameLst>
                                      </p:cBhvr>
                                      <p:to>
                                        <p:strVal val="visible"/>
                                      </p:to>
                                    </p:set>
                                    <p:anim calcmode="lin" valueType="num">
                                      <p:cBhvr>
                                        <p:cTn id="155" dur="2000" fill="hold"/>
                                        <p:tgtEl>
                                          <p:spTgt spid="3"/>
                                        </p:tgtEl>
                                        <p:attrNameLst>
                                          <p:attrName>ppt_w</p:attrName>
                                        </p:attrNameLst>
                                      </p:cBhvr>
                                      <p:tavLst>
                                        <p:tav tm="0">
                                          <p:val>
                                            <p:strVal val="4/3*#ppt_w"/>
                                          </p:val>
                                        </p:tav>
                                        <p:tav tm="100000">
                                          <p:val>
                                            <p:strVal val="#ppt_w"/>
                                          </p:val>
                                        </p:tav>
                                      </p:tavLst>
                                    </p:anim>
                                    <p:anim calcmode="lin" valueType="num">
                                      <p:cBhvr>
                                        <p:cTn id="156" dur="20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544200"/>
              </a:gs>
              <a:gs pos="30000">
                <a:srgbClr val="D49E6C"/>
              </a:gs>
              <a:gs pos="70000">
                <a:srgbClr val="A65528"/>
              </a:gs>
              <a:gs pos="100000">
                <a:srgbClr val="663012"/>
              </a:gs>
            </a:gsLst>
            <a:lin ang="5400000" scaled="0"/>
            <a:tileRect/>
          </a:gradFill>
        </p:spPr>
        <p:txBody>
          <a:bodyPr/>
          <a:lstStyle/>
          <a:p>
            <a:endParaRPr lang="es-ES" dirty="0"/>
          </a:p>
        </p:txBody>
      </p:sp>
      <p:pic>
        <p:nvPicPr>
          <p:cNvPr id="3" name="2 Imagen" descr="0(7).jpg"/>
          <p:cNvPicPr>
            <a:picLocks noChangeAspect="1"/>
          </p:cNvPicPr>
          <p:nvPr/>
        </p:nvPicPr>
        <p:blipFill>
          <a:blip r:embed="rId2"/>
          <a:stretch>
            <a:fillRect/>
          </a:stretch>
        </p:blipFill>
        <p:spPr>
          <a:xfrm>
            <a:off x="0" y="6691"/>
            <a:ext cx="9144000" cy="6851309"/>
          </a:xfrm>
          <a:prstGeom prst="rect">
            <a:avLst/>
          </a:prstGeom>
        </p:spPr>
      </p:pic>
      <p:sp>
        <p:nvSpPr>
          <p:cNvPr id="4" name="3 Onda"/>
          <p:cNvSpPr/>
          <p:nvPr/>
        </p:nvSpPr>
        <p:spPr>
          <a:xfrm rot="5400000">
            <a:off x="-1393057" y="2107413"/>
            <a:ext cx="3571900" cy="785786"/>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5400000">
            <a:off x="-678709" y="2107413"/>
            <a:ext cx="3571900" cy="785786"/>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5400000">
            <a:off x="35671" y="2107413"/>
            <a:ext cx="3571900" cy="785786"/>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5400000">
            <a:off x="750051" y="2107413"/>
            <a:ext cx="3571900" cy="785786"/>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5400000">
            <a:off x="1393025" y="2178851"/>
            <a:ext cx="3571900" cy="785786"/>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5400000">
            <a:off x="2107373" y="2178851"/>
            <a:ext cx="3571900" cy="785786"/>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5400000">
            <a:off x="2821753" y="2178851"/>
            <a:ext cx="3571900" cy="785786"/>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5400000">
            <a:off x="3536133" y="2178851"/>
            <a:ext cx="3571900" cy="785786"/>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5400000">
            <a:off x="4250513" y="2178851"/>
            <a:ext cx="3571900" cy="785786"/>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5400000">
            <a:off x="4964861" y="2178851"/>
            <a:ext cx="3571900" cy="785786"/>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5400000">
            <a:off x="5679241" y="2178851"/>
            <a:ext cx="3571900" cy="785786"/>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5400000">
            <a:off x="6393621" y="2178851"/>
            <a:ext cx="3571900" cy="785786"/>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5400000">
            <a:off x="6965157" y="2178851"/>
            <a:ext cx="3571900" cy="785786"/>
          </a:xfrm>
          <a:prstGeom prst="wave">
            <a:avLst>
              <a:gd name="adj1" fmla="val 20000"/>
              <a:gd name="adj2" fmla="val -10000"/>
            </a:avLst>
          </a:prstGeom>
          <a:gradFill flip="none" rotWithShape="1">
            <a:gsLst>
              <a:gs pos="51000">
                <a:srgbClr val="540000"/>
              </a:gs>
              <a:gs pos="50000">
                <a:srgbClr val="FFCC00">
                  <a:shade val="67500"/>
                  <a:satMod val="115000"/>
                </a:srgbClr>
              </a:gs>
              <a:gs pos="100000">
                <a:srgbClr val="FFCC0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additive="base">
                                        <p:cTn id="14" dur="3000" fill="hold"/>
                                        <p:tgtEl>
                                          <p:spTgt spid="24"/>
                                        </p:tgtEl>
                                        <p:attrNameLst>
                                          <p:attrName>ppt_x</p:attrName>
                                        </p:attrNameLst>
                                      </p:cBhvr>
                                      <p:tavLst>
                                        <p:tav tm="0">
                                          <p:val>
                                            <p:strVal val="1+#ppt_w/2"/>
                                          </p:val>
                                        </p:tav>
                                        <p:tav tm="100000">
                                          <p:val>
                                            <p:strVal val="#ppt_x"/>
                                          </p:val>
                                        </p:tav>
                                      </p:tavLst>
                                    </p:anim>
                                    <p:anim calcmode="lin" valueType="num">
                                      <p:cBhvr additive="base">
                                        <p:cTn id="15" dur="3000" fill="hold"/>
                                        <p:tgtEl>
                                          <p:spTgt spid="2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3000" fill="hold"/>
                                        <p:tgtEl>
                                          <p:spTgt spid="25"/>
                                        </p:tgtEl>
                                        <p:attrNameLst>
                                          <p:attrName>ppt_x</p:attrName>
                                        </p:attrNameLst>
                                      </p:cBhvr>
                                      <p:tavLst>
                                        <p:tav tm="0">
                                          <p:val>
                                            <p:strVal val="1+#ppt_w/2"/>
                                          </p:val>
                                        </p:tav>
                                        <p:tav tm="100000">
                                          <p:val>
                                            <p:strVal val="#ppt_x"/>
                                          </p:val>
                                        </p:tav>
                                      </p:tavLst>
                                    </p:anim>
                                    <p:anim calcmode="lin" valueType="num">
                                      <p:cBhvr additive="base">
                                        <p:cTn id="19" dur="30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3000" fill="hold"/>
                                        <p:tgtEl>
                                          <p:spTgt spid="26"/>
                                        </p:tgtEl>
                                        <p:attrNameLst>
                                          <p:attrName>ppt_x</p:attrName>
                                        </p:attrNameLst>
                                      </p:cBhvr>
                                      <p:tavLst>
                                        <p:tav tm="0">
                                          <p:val>
                                            <p:strVal val="1+#ppt_w/2"/>
                                          </p:val>
                                        </p:tav>
                                        <p:tav tm="100000">
                                          <p:val>
                                            <p:strVal val="#ppt_x"/>
                                          </p:val>
                                        </p:tav>
                                      </p:tavLst>
                                    </p:anim>
                                    <p:anim calcmode="lin" valueType="num">
                                      <p:cBhvr additive="base">
                                        <p:cTn id="23" dur="3000" fill="hold"/>
                                        <p:tgtEl>
                                          <p:spTgt spid="2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 calcmode="lin" valueType="num">
                                      <p:cBhvr additive="base">
                                        <p:cTn id="26" dur="3000" fill="hold"/>
                                        <p:tgtEl>
                                          <p:spTgt spid="27"/>
                                        </p:tgtEl>
                                        <p:attrNameLst>
                                          <p:attrName>ppt_x</p:attrName>
                                        </p:attrNameLst>
                                      </p:cBhvr>
                                      <p:tavLst>
                                        <p:tav tm="0">
                                          <p:val>
                                            <p:strVal val="1+#ppt_w/2"/>
                                          </p:val>
                                        </p:tav>
                                        <p:tav tm="100000">
                                          <p:val>
                                            <p:strVal val="#ppt_x"/>
                                          </p:val>
                                        </p:tav>
                                      </p:tavLst>
                                    </p:anim>
                                    <p:anim calcmode="lin" valueType="num">
                                      <p:cBhvr additive="base">
                                        <p:cTn id="27" dur="3000" fill="hold"/>
                                        <p:tgtEl>
                                          <p:spTgt spid="27"/>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28"/>
                                        </p:tgtEl>
                                        <p:attrNameLst>
                                          <p:attrName>style.visibility</p:attrName>
                                        </p:attrNameLst>
                                      </p:cBhvr>
                                      <p:to>
                                        <p:strVal val="visible"/>
                                      </p:to>
                                    </p:set>
                                    <p:anim calcmode="lin" valueType="num">
                                      <p:cBhvr additive="base">
                                        <p:cTn id="30" dur="3000" fill="hold"/>
                                        <p:tgtEl>
                                          <p:spTgt spid="28"/>
                                        </p:tgtEl>
                                        <p:attrNameLst>
                                          <p:attrName>ppt_x</p:attrName>
                                        </p:attrNameLst>
                                      </p:cBhvr>
                                      <p:tavLst>
                                        <p:tav tm="0">
                                          <p:val>
                                            <p:strVal val="1+#ppt_w/2"/>
                                          </p:val>
                                        </p:tav>
                                        <p:tav tm="100000">
                                          <p:val>
                                            <p:strVal val="#ppt_x"/>
                                          </p:val>
                                        </p:tav>
                                      </p:tavLst>
                                    </p:anim>
                                    <p:anim calcmode="lin" valueType="num">
                                      <p:cBhvr additive="base">
                                        <p:cTn id="31" dur="3000" fill="hold"/>
                                        <p:tgtEl>
                                          <p:spTgt spid="2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3000" fill="hold"/>
                                        <p:tgtEl>
                                          <p:spTgt spid="29"/>
                                        </p:tgtEl>
                                        <p:attrNameLst>
                                          <p:attrName>ppt_x</p:attrName>
                                        </p:attrNameLst>
                                      </p:cBhvr>
                                      <p:tavLst>
                                        <p:tav tm="0">
                                          <p:val>
                                            <p:strVal val="1+#ppt_w/2"/>
                                          </p:val>
                                        </p:tav>
                                        <p:tav tm="100000">
                                          <p:val>
                                            <p:strVal val="#ppt_x"/>
                                          </p:val>
                                        </p:tav>
                                      </p:tavLst>
                                    </p:anim>
                                    <p:anim calcmode="lin" valueType="num">
                                      <p:cBhvr additive="base">
                                        <p:cTn id="35" dur="3000" fill="hold"/>
                                        <p:tgtEl>
                                          <p:spTgt spid="2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additive="base">
                                        <p:cTn id="38" dur="3000" fill="hold"/>
                                        <p:tgtEl>
                                          <p:spTgt spid="30"/>
                                        </p:tgtEl>
                                        <p:attrNameLst>
                                          <p:attrName>ppt_x</p:attrName>
                                        </p:attrNameLst>
                                      </p:cBhvr>
                                      <p:tavLst>
                                        <p:tav tm="0">
                                          <p:val>
                                            <p:strVal val="1+#ppt_w/2"/>
                                          </p:val>
                                        </p:tav>
                                        <p:tav tm="100000">
                                          <p:val>
                                            <p:strVal val="#ppt_x"/>
                                          </p:val>
                                        </p:tav>
                                      </p:tavLst>
                                    </p:anim>
                                    <p:anim calcmode="lin" valueType="num">
                                      <p:cBhvr additive="base">
                                        <p:cTn id="39" dur="3000" fill="hold"/>
                                        <p:tgtEl>
                                          <p:spTgt spid="3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31"/>
                                        </p:tgtEl>
                                        <p:attrNameLst>
                                          <p:attrName>style.visibility</p:attrName>
                                        </p:attrNameLst>
                                      </p:cBhvr>
                                      <p:to>
                                        <p:strVal val="visible"/>
                                      </p:to>
                                    </p:set>
                                    <p:anim calcmode="lin" valueType="num">
                                      <p:cBhvr additive="base">
                                        <p:cTn id="42" dur="3000" fill="hold"/>
                                        <p:tgtEl>
                                          <p:spTgt spid="31"/>
                                        </p:tgtEl>
                                        <p:attrNameLst>
                                          <p:attrName>ppt_x</p:attrName>
                                        </p:attrNameLst>
                                      </p:cBhvr>
                                      <p:tavLst>
                                        <p:tav tm="0">
                                          <p:val>
                                            <p:strVal val="1+#ppt_w/2"/>
                                          </p:val>
                                        </p:tav>
                                        <p:tav tm="100000">
                                          <p:val>
                                            <p:strVal val="#ppt_x"/>
                                          </p:val>
                                        </p:tav>
                                      </p:tavLst>
                                    </p:anim>
                                    <p:anim calcmode="lin" valueType="num">
                                      <p:cBhvr additive="base">
                                        <p:cTn id="43" dur="3000" fill="hold"/>
                                        <p:tgtEl>
                                          <p:spTgt spid="31"/>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additive="base">
                                        <p:cTn id="46" dur="3000" fill="hold"/>
                                        <p:tgtEl>
                                          <p:spTgt spid="32"/>
                                        </p:tgtEl>
                                        <p:attrNameLst>
                                          <p:attrName>ppt_x</p:attrName>
                                        </p:attrNameLst>
                                      </p:cBhvr>
                                      <p:tavLst>
                                        <p:tav tm="0">
                                          <p:val>
                                            <p:strVal val="1+#ppt_w/2"/>
                                          </p:val>
                                        </p:tav>
                                        <p:tav tm="100000">
                                          <p:val>
                                            <p:strVal val="#ppt_x"/>
                                          </p:val>
                                        </p:tav>
                                      </p:tavLst>
                                    </p:anim>
                                    <p:anim calcmode="lin" valueType="num">
                                      <p:cBhvr additive="base">
                                        <p:cTn id="47" dur="3000" fill="hold"/>
                                        <p:tgtEl>
                                          <p:spTgt spid="32"/>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33"/>
                                        </p:tgtEl>
                                        <p:attrNameLst>
                                          <p:attrName>style.visibility</p:attrName>
                                        </p:attrNameLst>
                                      </p:cBhvr>
                                      <p:to>
                                        <p:strVal val="visible"/>
                                      </p:to>
                                    </p:set>
                                    <p:anim calcmode="lin" valueType="num">
                                      <p:cBhvr additive="base">
                                        <p:cTn id="50" dur="3000" fill="hold"/>
                                        <p:tgtEl>
                                          <p:spTgt spid="33"/>
                                        </p:tgtEl>
                                        <p:attrNameLst>
                                          <p:attrName>ppt_x</p:attrName>
                                        </p:attrNameLst>
                                      </p:cBhvr>
                                      <p:tavLst>
                                        <p:tav tm="0">
                                          <p:val>
                                            <p:strVal val="1+#ppt_w/2"/>
                                          </p:val>
                                        </p:tav>
                                        <p:tav tm="100000">
                                          <p:val>
                                            <p:strVal val="#ppt_x"/>
                                          </p:val>
                                        </p:tav>
                                      </p:tavLst>
                                    </p:anim>
                                    <p:anim calcmode="lin" valueType="num">
                                      <p:cBhvr additive="base">
                                        <p:cTn id="51" dur="3000" fill="hold"/>
                                        <p:tgtEl>
                                          <p:spTgt spid="3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34"/>
                                        </p:tgtEl>
                                        <p:attrNameLst>
                                          <p:attrName>style.visibility</p:attrName>
                                        </p:attrNameLst>
                                      </p:cBhvr>
                                      <p:to>
                                        <p:strVal val="visible"/>
                                      </p:to>
                                    </p:set>
                                    <p:anim calcmode="lin" valueType="num">
                                      <p:cBhvr additive="base">
                                        <p:cTn id="54" dur="3000" fill="hold"/>
                                        <p:tgtEl>
                                          <p:spTgt spid="34"/>
                                        </p:tgtEl>
                                        <p:attrNameLst>
                                          <p:attrName>ppt_x</p:attrName>
                                        </p:attrNameLst>
                                      </p:cBhvr>
                                      <p:tavLst>
                                        <p:tav tm="0">
                                          <p:val>
                                            <p:strVal val="1+#ppt_w/2"/>
                                          </p:val>
                                        </p:tav>
                                        <p:tav tm="100000">
                                          <p:val>
                                            <p:strVal val="#ppt_x"/>
                                          </p:val>
                                        </p:tav>
                                      </p:tavLst>
                                    </p:anim>
                                    <p:anim calcmode="lin" valueType="num">
                                      <p:cBhvr additive="base">
                                        <p:cTn id="55" dur="3000" fill="hold"/>
                                        <p:tgtEl>
                                          <p:spTgt spid="34"/>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35"/>
                                        </p:tgtEl>
                                        <p:attrNameLst>
                                          <p:attrName>style.visibility</p:attrName>
                                        </p:attrNameLst>
                                      </p:cBhvr>
                                      <p:to>
                                        <p:strVal val="visible"/>
                                      </p:to>
                                    </p:set>
                                    <p:anim calcmode="lin" valueType="num">
                                      <p:cBhvr additive="base">
                                        <p:cTn id="58" dur="3000" fill="hold"/>
                                        <p:tgtEl>
                                          <p:spTgt spid="35"/>
                                        </p:tgtEl>
                                        <p:attrNameLst>
                                          <p:attrName>ppt_x</p:attrName>
                                        </p:attrNameLst>
                                      </p:cBhvr>
                                      <p:tavLst>
                                        <p:tav tm="0">
                                          <p:val>
                                            <p:strVal val="1+#ppt_w/2"/>
                                          </p:val>
                                        </p:tav>
                                        <p:tav tm="100000">
                                          <p:val>
                                            <p:strVal val="#ppt_x"/>
                                          </p:val>
                                        </p:tav>
                                      </p:tavLst>
                                    </p:anim>
                                    <p:anim calcmode="lin" valueType="num">
                                      <p:cBhvr additive="base">
                                        <p:cTn id="59" dur="3000" fill="hold"/>
                                        <p:tgtEl>
                                          <p:spTgt spid="35"/>
                                        </p:tgtEl>
                                        <p:attrNameLst>
                                          <p:attrName>ppt_y</p:attrName>
                                        </p:attrNameLst>
                                      </p:cBhvr>
                                      <p:tavLst>
                                        <p:tav tm="0">
                                          <p:val>
                                            <p:strVal val="#ppt_y"/>
                                          </p:val>
                                        </p:tav>
                                        <p:tav tm="100000">
                                          <p:val>
                                            <p:strVal val="#ppt_y"/>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fmla="#ppt_w*sin(2.5*pi*$)">
                                          <p:val>
                                            <p:fltVal val="0"/>
                                          </p:val>
                                        </p:tav>
                                        <p:tav tm="100000">
                                          <p:val>
                                            <p:fltVal val="1"/>
                                          </p:val>
                                        </p:tav>
                                      </p:tavLst>
                                    </p:anim>
                                    <p:anim calcmode="lin" valueType="num">
                                      <p:cBhvr>
                                        <p:cTn id="63" dur="3000" fill="hold"/>
                                        <p:tgtEl>
                                          <p:spTgt spid="4"/>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p:cTn id="66" dur="3000" fill="hold"/>
                                        <p:tgtEl>
                                          <p:spTgt spid="24"/>
                                        </p:tgtEl>
                                        <p:attrNameLst>
                                          <p:attrName>ppt_w</p:attrName>
                                        </p:attrNameLst>
                                      </p:cBhvr>
                                      <p:tavLst>
                                        <p:tav tm="0" fmla="#ppt_w*sin(2.5*pi*$)">
                                          <p:val>
                                            <p:fltVal val="0"/>
                                          </p:val>
                                        </p:tav>
                                        <p:tav tm="100000">
                                          <p:val>
                                            <p:fltVal val="1"/>
                                          </p:val>
                                        </p:tav>
                                      </p:tavLst>
                                    </p:anim>
                                    <p:anim calcmode="lin" valueType="num">
                                      <p:cBhvr>
                                        <p:cTn id="67" dur="3000" fill="hold"/>
                                        <p:tgtEl>
                                          <p:spTgt spid="24"/>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25"/>
                                        </p:tgtEl>
                                        <p:attrNameLst>
                                          <p:attrName>style.visibility</p:attrName>
                                        </p:attrNameLst>
                                      </p:cBhvr>
                                      <p:to>
                                        <p:strVal val="visible"/>
                                      </p:to>
                                    </p:set>
                                    <p:anim calcmode="lin" valueType="num">
                                      <p:cBhvr>
                                        <p:cTn id="70" dur="3000" fill="hold"/>
                                        <p:tgtEl>
                                          <p:spTgt spid="25"/>
                                        </p:tgtEl>
                                        <p:attrNameLst>
                                          <p:attrName>ppt_w</p:attrName>
                                        </p:attrNameLst>
                                      </p:cBhvr>
                                      <p:tavLst>
                                        <p:tav tm="0" fmla="#ppt_w*sin(2.5*pi*$)">
                                          <p:val>
                                            <p:fltVal val="0"/>
                                          </p:val>
                                        </p:tav>
                                        <p:tav tm="100000">
                                          <p:val>
                                            <p:fltVal val="1"/>
                                          </p:val>
                                        </p:tav>
                                      </p:tavLst>
                                    </p:anim>
                                    <p:anim calcmode="lin" valueType="num">
                                      <p:cBhvr>
                                        <p:cTn id="71" dur="3000" fill="hold"/>
                                        <p:tgtEl>
                                          <p:spTgt spid="25"/>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p:cTn id="74" dur="3000" fill="hold"/>
                                        <p:tgtEl>
                                          <p:spTgt spid="26"/>
                                        </p:tgtEl>
                                        <p:attrNameLst>
                                          <p:attrName>ppt_w</p:attrName>
                                        </p:attrNameLst>
                                      </p:cBhvr>
                                      <p:tavLst>
                                        <p:tav tm="0" fmla="#ppt_w*sin(2.5*pi*$)">
                                          <p:val>
                                            <p:fltVal val="0"/>
                                          </p:val>
                                        </p:tav>
                                        <p:tav tm="100000">
                                          <p:val>
                                            <p:fltVal val="1"/>
                                          </p:val>
                                        </p:tav>
                                      </p:tavLst>
                                    </p:anim>
                                    <p:anim calcmode="lin" valueType="num">
                                      <p:cBhvr>
                                        <p:cTn id="75" dur="3000" fill="hold"/>
                                        <p:tgtEl>
                                          <p:spTgt spid="26"/>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27"/>
                                        </p:tgtEl>
                                        <p:attrNameLst>
                                          <p:attrName>style.visibility</p:attrName>
                                        </p:attrNameLst>
                                      </p:cBhvr>
                                      <p:to>
                                        <p:strVal val="visible"/>
                                      </p:to>
                                    </p:set>
                                    <p:anim calcmode="lin" valueType="num">
                                      <p:cBhvr>
                                        <p:cTn id="78" dur="3000" fill="hold"/>
                                        <p:tgtEl>
                                          <p:spTgt spid="27"/>
                                        </p:tgtEl>
                                        <p:attrNameLst>
                                          <p:attrName>ppt_w</p:attrName>
                                        </p:attrNameLst>
                                      </p:cBhvr>
                                      <p:tavLst>
                                        <p:tav tm="0" fmla="#ppt_w*sin(2.5*pi*$)">
                                          <p:val>
                                            <p:fltVal val="0"/>
                                          </p:val>
                                        </p:tav>
                                        <p:tav tm="100000">
                                          <p:val>
                                            <p:fltVal val="1"/>
                                          </p:val>
                                        </p:tav>
                                      </p:tavLst>
                                    </p:anim>
                                    <p:anim calcmode="lin" valueType="num">
                                      <p:cBhvr>
                                        <p:cTn id="79" dur="3000" fill="hold"/>
                                        <p:tgtEl>
                                          <p:spTgt spid="27"/>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28"/>
                                        </p:tgtEl>
                                        <p:attrNameLst>
                                          <p:attrName>style.visibility</p:attrName>
                                        </p:attrNameLst>
                                      </p:cBhvr>
                                      <p:to>
                                        <p:strVal val="visible"/>
                                      </p:to>
                                    </p:set>
                                    <p:anim calcmode="lin" valueType="num">
                                      <p:cBhvr>
                                        <p:cTn id="82" dur="3000" fill="hold"/>
                                        <p:tgtEl>
                                          <p:spTgt spid="28"/>
                                        </p:tgtEl>
                                        <p:attrNameLst>
                                          <p:attrName>ppt_w</p:attrName>
                                        </p:attrNameLst>
                                      </p:cBhvr>
                                      <p:tavLst>
                                        <p:tav tm="0" fmla="#ppt_w*sin(2.5*pi*$)">
                                          <p:val>
                                            <p:fltVal val="0"/>
                                          </p:val>
                                        </p:tav>
                                        <p:tav tm="100000">
                                          <p:val>
                                            <p:fltVal val="1"/>
                                          </p:val>
                                        </p:tav>
                                      </p:tavLst>
                                    </p:anim>
                                    <p:anim calcmode="lin" valueType="num">
                                      <p:cBhvr>
                                        <p:cTn id="83" dur="3000" fill="hold"/>
                                        <p:tgtEl>
                                          <p:spTgt spid="28"/>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29"/>
                                        </p:tgtEl>
                                        <p:attrNameLst>
                                          <p:attrName>style.visibility</p:attrName>
                                        </p:attrNameLst>
                                      </p:cBhvr>
                                      <p:to>
                                        <p:strVal val="visible"/>
                                      </p:to>
                                    </p:set>
                                    <p:anim calcmode="lin" valueType="num">
                                      <p:cBhvr>
                                        <p:cTn id="86" dur="3000" fill="hold"/>
                                        <p:tgtEl>
                                          <p:spTgt spid="29"/>
                                        </p:tgtEl>
                                        <p:attrNameLst>
                                          <p:attrName>ppt_w</p:attrName>
                                        </p:attrNameLst>
                                      </p:cBhvr>
                                      <p:tavLst>
                                        <p:tav tm="0" fmla="#ppt_w*sin(2.5*pi*$)">
                                          <p:val>
                                            <p:fltVal val="0"/>
                                          </p:val>
                                        </p:tav>
                                        <p:tav tm="100000">
                                          <p:val>
                                            <p:fltVal val="1"/>
                                          </p:val>
                                        </p:tav>
                                      </p:tavLst>
                                    </p:anim>
                                    <p:anim calcmode="lin" valueType="num">
                                      <p:cBhvr>
                                        <p:cTn id="87" dur="3000" fill="hold"/>
                                        <p:tgtEl>
                                          <p:spTgt spid="29"/>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30"/>
                                        </p:tgtEl>
                                        <p:attrNameLst>
                                          <p:attrName>style.visibility</p:attrName>
                                        </p:attrNameLst>
                                      </p:cBhvr>
                                      <p:to>
                                        <p:strVal val="visible"/>
                                      </p:to>
                                    </p:set>
                                    <p:anim calcmode="lin" valueType="num">
                                      <p:cBhvr>
                                        <p:cTn id="90" dur="3000" fill="hold"/>
                                        <p:tgtEl>
                                          <p:spTgt spid="30"/>
                                        </p:tgtEl>
                                        <p:attrNameLst>
                                          <p:attrName>ppt_w</p:attrName>
                                        </p:attrNameLst>
                                      </p:cBhvr>
                                      <p:tavLst>
                                        <p:tav tm="0" fmla="#ppt_w*sin(2.5*pi*$)">
                                          <p:val>
                                            <p:fltVal val="0"/>
                                          </p:val>
                                        </p:tav>
                                        <p:tav tm="100000">
                                          <p:val>
                                            <p:fltVal val="1"/>
                                          </p:val>
                                        </p:tav>
                                      </p:tavLst>
                                    </p:anim>
                                    <p:anim calcmode="lin" valueType="num">
                                      <p:cBhvr>
                                        <p:cTn id="91" dur="3000" fill="hold"/>
                                        <p:tgtEl>
                                          <p:spTgt spid="30"/>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31"/>
                                        </p:tgtEl>
                                        <p:attrNameLst>
                                          <p:attrName>style.visibility</p:attrName>
                                        </p:attrNameLst>
                                      </p:cBhvr>
                                      <p:to>
                                        <p:strVal val="visible"/>
                                      </p:to>
                                    </p:set>
                                    <p:anim calcmode="lin" valueType="num">
                                      <p:cBhvr>
                                        <p:cTn id="94" dur="3000" fill="hold"/>
                                        <p:tgtEl>
                                          <p:spTgt spid="31"/>
                                        </p:tgtEl>
                                        <p:attrNameLst>
                                          <p:attrName>ppt_w</p:attrName>
                                        </p:attrNameLst>
                                      </p:cBhvr>
                                      <p:tavLst>
                                        <p:tav tm="0" fmla="#ppt_w*sin(2.5*pi*$)">
                                          <p:val>
                                            <p:fltVal val="0"/>
                                          </p:val>
                                        </p:tav>
                                        <p:tav tm="100000">
                                          <p:val>
                                            <p:fltVal val="1"/>
                                          </p:val>
                                        </p:tav>
                                      </p:tavLst>
                                    </p:anim>
                                    <p:anim calcmode="lin" valueType="num">
                                      <p:cBhvr>
                                        <p:cTn id="95" dur="3000" fill="hold"/>
                                        <p:tgtEl>
                                          <p:spTgt spid="31"/>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32"/>
                                        </p:tgtEl>
                                        <p:attrNameLst>
                                          <p:attrName>style.visibility</p:attrName>
                                        </p:attrNameLst>
                                      </p:cBhvr>
                                      <p:to>
                                        <p:strVal val="visible"/>
                                      </p:to>
                                    </p:set>
                                    <p:anim calcmode="lin" valueType="num">
                                      <p:cBhvr>
                                        <p:cTn id="98" dur="3000" fill="hold"/>
                                        <p:tgtEl>
                                          <p:spTgt spid="32"/>
                                        </p:tgtEl>
                                        <p:attrNameLst>
                                          <p:attrName>ppt_w</p:attrName>
                                        </p:attrNameLst>
                                      </p:cBhvr>
                                      <p:tavLst>
                                        <p:tav tm="0" fmla="#ppt_w*sin(2.5*pi*$)">
                                          <p:val>
                                            <p:fltVal val="0"/>
                                          </p:val>
                                        </p:tav>
                                        <p:tav tm="100000">
                                          <p:val>
                                            <p:fltVal val="1"/>
                                          </p:val>
                                        </p:tav>
                                      </p:tavLst>
                                    </p:anim>
                                    <p:anim calcmode="lin" valueType="num">
                                      <p:cBhvr>
                                        <p:cTn id="99" dur="3000" fill="hold"/>
                                        <p:tgtEl>
                                          <p:spTgt spid="32"/>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33"/>
                                        </p:tgtEl>
                                        <p:attrNameLst>
                                          <p:attrName>style.visibility</p:attrName>
                                        </p:attrNameLst>
                                      </p:cBhvr>
                                      <p:to>
                                        <p:strVal val="visible"/>
                                      </p:to>
                                    </p:set>
                                    <p:anim calcmode="lin" valueType="num">
                                      <p:cBhvr>
                                        <p:cTn id="102" dur="3000" fill="hold"/>
                                        <p:tgtEl>
                                          <p:spTgt spid="33"/>
                                        </p:tgtEl>
                                        <p:attrNameLst>
                                          <p:attrName>ppt_w</p:attrName>
                                        </p:attrNameLst>
                                      </p:cBhvr>
                                      <p:tavLst>
                                        <p:tav tm="0" fmla="#ppt_w*sin(2.5*pi*$)">
                                          <p:val>
                                            <p:fltVal val="0"/>
                                          </p:val>
                                        </p:tav>
                                        <p:tav tm="100000">
                                          <p:val>
                                            <p:fltVal val="1"/>
                                          </p:val>
                                        </p:tav>
                                      </p:tavLst>
                                    </p:anim>
                                    <p:anim calcmode="lin" valueType="num">
                                      <p:cBhvr>
                                        <p:cTn id="103" dur="3000" fill="hold"/>
                                        <p:tgtEl>
                                          <p:spTgt spid="33"/>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34"/>
                                        </p:tgtEl>
                                        <p:attrNameLst>
                                          <p:attrName>style.visibility</p:attrName>
                                        </p:attrNameLst>
                                      </p:cBhvr>
                                      <p:to>
                                        <p:strVal val="visible"/>
                                      </p:to>
                                    </p:set>
                                    <p:anim calcmode="lin" valueType="num">
                                      <p:cBhvr>
                                        <p:cTn id="106" dur="3000" fill="hold"/>
                                        <p:tgtEl>
                                          <p:spTgt spid="34"/>
                                        </p:tgtEl>
                                        <p:attrNameLst>
                                          <p:attrName>ppt_w</p:attrName>
                                        </p:attrNameLst>
                                      </p:cBhvr>
                                      <p:tavLst>
                                        <p:tav tm="0" fmla="#ppt_w*sin(2.5*pi*$)">
                                          <p:val>
                                            <p:fltVal val="0"/>
                                          </p:val>
                                        </p:tav>
                                        <p:tav tm="100000">
                                          <p:val>
                                            <p:fltVal val="1"/>
                                          </p:val>
                                        </p:tav>
                                      </p:tavLst>
                                    </p:anim>
                                    <p:anim calcmode="lin" valueType="num">
                                      <p:cBhvr>
                                        <p:cTn id="107" dur="3000" fill="hold"/>
                                        <p:tgtEl>
                                          <p:spTgt spid="34"/>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35"/>
                                        </p:tgtEl>
                                        <p:attrNameLst>
                                          <p:attrName>style.visibility</p:attrName>
                                        </p:attrNameLst>
                                      </p:cBhvr>
                                      <p:to>
                                        <p:strVal val="visible"/>
                                      </p:to>
                                    </p:set>
                                    <p:anim calcmode="lin" valueType="num">
                                      <p:cBhvr>
                                        <p:cTn id="110" dur="3000" fill="hold"/>
                                        <p:tgtEl>
                                          <p:spTgt spid="35"/>
                                        </p:tgtEl>
                                        <p:attrNameLst>
                                          <p:attrName>ppt_w</p:attrName>
                                        </p:attrNameLst>
                                      </p:cBhvr>
                                      <p:tavLst>
                                        <p:tav tm="0" fmla="#ppt_w*sin(2.5*pi*$)">
                                          <p:val>
                                            <p:fltVal val="0"/>
                                          </p:val>
                                        </p:tav>
                                        <p:tav tm="100000">
                                          <p:val>
                                            <p:fltVal val="1"/>
                                          </p:val>
                                        </p:tav>
                                      </p:tavLst>
                                    </p:anim>
                                    <p:anim calcmode="lin" valueType="num">
                                      <p:cBhvr>
                                        <p:cTn id="111" dur="3000" fill="hold"/>
                                        <p:tgtEl>
                                          <p:spTgt spid="35"/>
                                        </p:tgtEl>
                                        <p:attrNameLst>
                                          <p:attrName>ppt_h</p:attrName>
                                        </p:attrNameLst>
                                      </p:cBhvr>
                                      <p:tavLst>
                                        <p:tav tm="0">
                                          <p:val>
                                            <p:strVal val="#ppt_h"/>
                                          </p:val>
                                        </p:tav>
                                        <p:tav tm="100000">
                                          <p:val>
                                            <p:strVal val="#ppt_h"/>
                                          </p:val>
                                        </p:tav>
                                      </p:tavLst>
                                    </p:anim>
                                  </p:childTnLst>
                                </p:cTn>
                              </p:par>
                            </p:childTnLst>
                          </p:cTn>
                        </p:par>
                        <p:par>
                          <p:cTn id="112" fill="hold">
                            <p:stCondLst>
                              <p:cond delay="3000"/>
                            </p:stCondLst>
                            <p:childTnLst>
                              <p:par>
                                <p:cTn id="113" presetID="2" presetClass="exit" presetSubtype="2" fill="hold" grpId="2" nodeType="afterEffect">
                                  <p:stCondLst>
                                    <p:cond delay="0"/>
                                  </p:stCondLst>
                                  <p:childTnLst>
                                    <p:anim calcmode="lin" valueType="num">
                                      <p:cBhvr additive="base">
                                        <p:cTn id="114" dur="3000"/>
                                        <p:tgtEl>
                                          <p:spTgt spid="4"/>
                                        </p:tgtEl>
                                        <p:attrNameLst>
                                          <p:attrName>ppt_x</p:attrName>
                                        </p:attrNameLst>
                                      </p:cBhvr>
                                      <p:tavLst>
                                        <p:tav tm="0">
                                          <p:val>
                                            <p:strVal val="ppt_x"/>
                                          </p:val>
                                        </p:tav>
                                        <p:tav tm="100000">
                                          <p:val>
                                            <p:strVal val="1+ppt_w/2"/>
                                          </p:val>
                                        </p:tav>
                                      </p:tavLst>
                                    </p:anim>
                                    <p:anim calcmode="lin" valueType="num">
                                      <p:cBhvr additive="base">
                                        <p:cTn id="115" dur="3000"/>
                                        <p:tgtEl>
                                          <p:spTgt spid="4"/>
                                        </p:tgtEl>
                                        <p:attrNameLst>
                                          <p:attrName>ppt_y</p:attrName>
                                        </p:attrNameLst>
                                      </p:cBhvr>
                                      <p:tavLst>
                                        <p:tav tm="0">
                                          <p:val>
                                            <p:strVal val="ppt_y"/>
                                          </p:val>
                                        </p:tav>
                                        <p:tav tm="100000">
                                          <p:val>
                                            <p:strVal val="ppt_y"/>
                                          </p:val>
                                        </p:tav>
                                      </p:tavLst>
                                    </p:anim>
                                    <p:set>
                                      <p:cBhvr>
                                        <p:cTn id="116" dur="1" fill="hold">
                                          <p:stCondLst>
                                            <p:cond delay="2999"/>
                                          </p:stCondLst>
                                        </p:cTn>
                                        <p:tgtEl>
                                          <p:spTgt spid="4"/>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24"/>
                                        </p:tgtEl>
                                        <p:attrNameLst>
                                          <p:attrName>ppt_x</p:attrName>
                                        </p:attrNameLst>
                                      </p:cBhvr>
                                      <p:tavLst>
                                        <p:tav tm="0">
                                          <p:val>
                                            <p:strVal val="ppt_x"/>
                                          </p:val>
                                        </p:tav>
                                        <p:tav tm="100000">
                                          <p:val>
                                            <p:strVal val="1+ppt_w/2"/>
                                          </p:val>
                                        </p:tav>
                                      </p:tavLst>
                                    </p:anim>
                                    <p:anim calcmode="lin" valueType="num">
                                      <p:cBhvr additive="base">
                                        <p:cTn id="119" dur="3000"/>
                                        <p:tgtEl>
                                          <p:spTgt spid="24"/>
                                        </p:tgtEl>
                                        <p:attrNameLst>
                                          <p:attrName>ppt_y</p:attrName>
                                        </p:attrNameLst>
                                      </p:cBhvr>
                                      <p:tavLst>
                                        <p:tav tm="0">
                                          <p:val>
                                            <p:strVal val="ppt_y"/>
                                          </p:val>
                                        </p:tav>
                                        <p:tav tm="100000">
                                          <p:val>
                                            <p:strVal val="ppt_y"/>
                                          </p:val>
                                        </p:tav>
                                      </p:tavLst>
                                    </p:anim>
                                    <p:set>
                                      <p:cBhvr>
                                        <p:cTn id="120" dur="1" fill="hold">
                                          <p:stCondLst>
                                            <p:cond delay="2999"/>
                                          </p:stCondLst>
                                        </p:cTn>
                                        <p:tgtEl>
                                          <p:spTgt spid="24"/>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25"/>
                                        </p:tgtEl>
                                        <p:attrNameLst>
                                          <p:attrName>ppt_x</p:attrName>
                                        </p:attrNameLst>
                                      </p:cBhvr>
                                      <p:tavLst>
                                        <p:tav tm="0">
                                          <p:val>
                                            <p:strVal val="ppt_x"/>
                                          </p:val>
                                        </p:tav>
                                        <p:tav tm="100000">
                                          <p:val>
                                            <p:strVal val="1+ppt_w/2"/>
                                          </p:val>
                                        </p:tav>
                                      </p:tavLst>
                                    </p:anim>
                                    <p:anim calcmode="lin" valueType="num">
                                      <p:cBhvr additive="base">
                                        <p:cTn id="123" dur="3000"/>
                                        <p:tgtEl>
                                          <p:spTgt spid="25"/>
                                        </p:tgtEl>
                                        <p:attrNameLst>
                                          <p:attrName>ppt_y</p:attrName>
                                        </p:attrNameLst>
                                      </p:cBhvr>
                                      <p:tavLst>
                                        <p:tav tm="0">
                                          <p:val>
                                            <p:strVal val="ppt_y"/>
                                          </p:val>
                                        </p:tav>
                                        <p:tav tm="100000">
                                          <p:val>
                                            <p:strVal val="ppt_y"/>
                                          </p:val>
                                        </p:tav>
                                      </p:tavLst>
                                    </p:anim>
                                    <p:set>
                                      <p:cBhvr>
                                        <p:cTn id="124" dur="1" fill="hold">
                                          <p:stCondLst>
                                            <p:cond delay="2999"/>
                                          </p:stCondLst>
                                        </p:cTn>
                                        <p:tgtEl>
                                          <p:spTgt spid="25"/>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26"/>
                                        </p:tgtEl>
                                        <p:attrNameLst>
                                          <p:attrName>ppt_x</p:attrName>
                                        </p:attrNameLst>
                                      </p:cBhvr>
                                      <p:tavLst>
                                        <p:tav tm="0">
                                          <p:val>
                                            <p:strVal val="ppt_x"/>
                                          </p:val>
                                        </p:tav>
                                        <p:tav tm="100000">
                                          <p:val>
                                            <p:strVal val="1+ppt_w/2"/>
                                          </p:val>
                                        </p:tav>
                                      </p:tavLst>
                                    </p:anim>
                                    <p:anim calcmode="lin" valueType="num">
                                      <p:cBhvr additive="base">
                                        <p:cTn id="127" dur="3000"/>
                                        <p:tgtEl>
                                          <p:spTgt spid="26"/>
                                        </p:tgtEl>
                                        <p:attrNameLst>
                                          <p:attrName>ppt_y</p:attrName>
                                        </p:attrNameLst>
                                      </p:cBhvr>
                                      <p:tavLst>
                                        <p:tav tm="0">
                                          <p:val>
                                            <p:strVal val="ppt_y"/>
                                          </p:val>
                                        </p:tav>
                                        <p:tav tm="100000">
                                          <p:val>
                                            <p:strVal val="ppt_y"/>
                                          </p:val>
                                        </p:tav>
                                      </p:tavLst>
                                    </p:anim>
                                    <p:set>
                                      <p:cBhvr>
                                        <p:cTn id="128" dur="1" fill="hold">
                                          <p:stCondLst>
                                            <p:cond delay="2999"/>
                                          </p:stCondLst>
                                        </p:cTn>
                                        <p:tgtEl>
                                          <p:spTgt spid="26"/>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27"/>
                                        </p:tgtEl>
                                        <p:attrNameLst>
                                          <p:attrName>ppt_x</p:attrName>
                                        </p:attrNameLst>
                                      </p:cBhvr>
                                      <p:tavLst>
                                        <p:tav tm="0">
                                          <p:val>
                                            <p:strVal val="ppt_x"/>
                                          </p:val>
                                        </p:tav>
                                        <p:tav tm="100000">
                                          <p:val>
                                            <p:strVal val="1+ppt_w/2"/>
                                          </p:val>
                                        </p:tav>
                                      </p:tavLst>
                                    </p:anim>
                                    <p:anim calcmode="lin" valueType="num">
                                      <p:cBhvr additive="base">
                                        <p:cTn id="131" dur="3000"/>
                                        <p:tgtEl>
                                          <p:spTgt spid="27"/>
                                        </p:tgtEl>
                                        <p:attrNameLst>
                                          <p:attrName>ppt_y</p:attrName>
                                        </p:attrNameLst>
                                      </p:cBhvr>
                                      <p:tavLst>
                                        <p:tav tm="0">
                                          <p:val>
                                            <p:strVal val="ppt_y"/>
                                          </p:val>
                                        </p:tav>
                                        <p:tav tm="100000">
                                          <p:val>
                                            <p:strVal val="ppt_y"/>
                                          </p:val>
                                        </p:tav>
                                      </p:tavLst>
                                    </p:anim>
                                    <p:set>
                                      <p:cBhvr>
                                        <p:cTn id="132" dur="1" fill="hold">
                                          <p:stCondLst>
                                            <p:cond delay="2999"/>
                                          </p:stCondLst>
                                        </p:cTn>
                                        <p:tgtEl>
                                          <p:spTgt spid="27"/>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28"/>
                                        </p:tgtEl>
                                        <p:attrNameLst>
                                          <p:attrName>ppt_x</p:attrName>
                                        </p:attrNameLst>
                                      </p:cBhvr>
                                      <p:tavLst>
                                        <p:tav tm="0">
                                          <p:val>
                                            <p:strVal val="ppt_x"/>
                                          </p:val>
                                        </p:tav>
                                        <p:tav tm="100000">
                                          <p:val>
                                            <p:strVal val="1+ppt_w/2"/>
                                          </p:val>
                                        </p:tav>
                                      </p:tavLst>
                                    </p:anim>
                                    <p:anim calcmode="lin" valueType="num">
                                      <p:cBhvr additive="base">
                                        <p:cTn id="135" dur="3000"/>
                                        <p:tgtEl>
                                          <p:spTgt spid="28"/>
                                        </p:tgtEl>
                                        <p:attrNameLst>
                                          <p:attrName>ppt_y</p:attrName>
                                        </p:attrNameLst>
                                      </p:cBhvr>
                                      <p:tavLst>
                                        <p:tav tm="0">
                                          <p:val>
                                            <p:strVal val="ppt_y"/>
                                          </p:val>
                                        </p:tav>
                                        <p:tav tm="100000">
                                          <p:val>
                                            <p:strVal val="ppt_y"/>
                                          </p:val>
                                        </p:tav>
                                      </p:tavLst>
                                    </p:anim>
                                    <p:set>
                                      <p:cBhvr>
                                        <p:cTn id="136" dur="1" fill="hold">
                                          <p:stCondLst>
                                            <p:cond delay="2999"/>
                                          </p:stCondLst>
                                        </p:cTn>
                                        <p:tgtEl>
                                          <p:spTgt spid="28"/>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29"/>
                                        </p:tgtEl>
                                        <p:attrNameLst>
                                          <p:attrName>ppt_x</p:attrName>
                                        </p:attrNameLst>
                                      </p:cBhvr>
                                      <p:tavLst>
                                        <p:tav tm="0">
                                          <p:val>
                                            <p:strVal val="ppt_x"/>
                                          </p:val>
                                        </p:tav>
                                        <p:tav tm="100000">
                                          <p:val>
                                            <p:strVal val="1+ppt_w/2"/>
                                          </p:val>
                                        </p:tav>
                                      </p:tavLst>
                                    </p:anim>
                                    <p:anim calcmode="lin" valueType="num">
                                      <p:cBhvr additive="base">
                                        <p:cTn id="139" dur="3000"/>
                                        <p:tgtEl>
                                          <p:spTgt spid="29"/>
                                        </p:tgtEl>
                                        <p:attrNameLst>
                                          <p:attrName>ppt_y</p:attrName>
                                        </p:attrNameLst>
                                      </p:cBhvr>
                                      <p:tavLst>
                                        <p:tav tm="0">
                                          <p:val>
                                            <p:strVal val="ppt_y"/>
                                          </p:val>
                                        </p:tav>
                                        <p:tav tm="100000">
                                          <p:val>
                                            <p:strVal val="ppt_y"/>
                                          </p:val>
                                        </p:tav>
                                      </p:tavLst>
                                    </p:anim>
                                    <p:set>
                                      <p:cBhvr>
                                        <p:cTn id="140" dur="1" fill="hold">
                                          <p:stCondLst>
                                            <p:cond delay="2999"/>
                                          </p:stCondLst>
                                        </p:cTn>
                                        <p:tgtEl>
                                          <p:spTgt spid="29"/>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30"/>
                                        </p:tgtEl>
                                        <p:attrNameLst>
                                          <p:attrName>ppt_x</p:attrName>
                                        </p:attrNameLst>
                                      </p:cBhvr>
                                      <p:tavLst>
                                        <p:tav tm="0">
                                          <p:val>
                                            <p:strVal val="ppt_x"/>
                                          </p:val>
                                        </p:tav>
                                        <p:tav tm="100000">
                                          <p:val>
                                            <p:strVal val="1+ppt_w/2"/>
                                          </p:val>
                                        </p:tav>
                                      </p:tavLst>
                                    </p:anim>
                                    <p:anim calcmode="lin" valueType="num">
                                      <p:cBhvr additive="base">
                                        <p:cTn id="143" dur="3000"/>
                                        <p:tgtEl>
                                          <p:spTgt spid="30"/>
                                        </p:tgtEl>
                                        <p:attrNameLst>
                                          <p:attrName>ppt_y</p:attrName>
                                        </p:attrNameLst>
                                      </p:cBhvr>
                                      <p:tavLst>
                                        <p:tav tm="0">
                                          <p:val>
                                            <p:strVal val="ppt_y"/>
                                          </p:val>
                                        </p:tav>
                                        <p:tav tm="100000">
                                          <p:val>
                                            <p:strVal val="ppt_y"/>
                                          </p:val>
                                        </p:tav>
                                      </p:tavLst>
                                    </p:anim>
                                    <p:set>
                                      <p:cBhvr>
                                        <p:cTn id="144" dur="1" fill="hold">
                                          <p:stCondLst>
                                            <p:cond delay="2999"/>
                                          </p:stCondLst>
                                        </p:cTn>
                                        <p:tgtEl>
                                          <p:spTgt spid="30"/>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31"/>
                                        </p:tgtEl>
                                        <p:attrNameLst>
                                          <p:attrName>ppt_x</p:attrName>
                                        </p:attrNameLst>
                                      </p:cBhvr>
                                      <p:tavLst>
                                        <p:tav tm="0">
                                          <p:val>
                                            <p:strVal val="ppt_x"/>
                                          </p:val>
                                        </p:tav>
                                        <p:tav tm="100000">
                                          <p:val>
                                            <p:strVal val="1+ppt_w/2"/>
                                          </p:val>
                                        </p:tav>
                                      </p:tavLst>
                                    </p:anim>
                                    <p:anim calcmode="lin" valueType="num">
                                      <p:cBhvr additive="base">
                                        <p:cTn id="147" dur="3000"/>
                                        <p:tgtEl>
                                          <p:spTgt spid="31"/>
                                        </p:tgtEl>
                                        <p:attrNameLst>
                                          <p:attrName>ppt_y</p:attrName>
                                        </p:attrNameLst>
                                      </p:cBhvr>
                                      <p:tavLst>
                                        <p:tav tm="0">
                                          <p:val>
                                            <p:strVal val="ppt_y"/>
                                          </p:val>
                                        </p:tav>
                                        <p:tav tm="100000">
                                          <p:val>
                                            <p:strVal val="ppt_y"/>
                                          </p:val>
                                        </p:tav>
                                      </p:tavLst>
                                    </p:anim>
                                    <p:set>
                                      <p:cBhvr>
                                        <p:cTn id="148" dur="1" fill="hold">
                                          <p:stCondLst>
                                            <p:cond delay="2999"/>
                                          </p:stCondLst>
                                        </p:cTn>
                                        <p:tgtEl>
                                          <p:spTgt spid="31"/>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32"/>
                                        </p:tgtEl>
                                        <p:attrNameLst>
                                          <p:attrName>ppt_x</p:attrName>
                                        </p:attrNameLst>
                                      </p:cBhvr>
                                      <p:tavLst>
                                        <p:tav tm="0">
                                          <p:val>
                                            <p:strVal val="ppt_x"/>
                                          </p:val>
                                        </p:tav>
                                        <p:tav tm="100000">
                                          <p:val>
                                            <p:strVal val="1+ppt_w/2"/>
                                          </p:val>
                                        </p:tav>
                                      </p:tavLst>
                                    </p:anim>
                                    <p:anim calcmode="lin" valueType="num">
                                      <p:cBhvr additive="base">
                                        <p:cTn id="151" dur="3000"/>
                                        <p:tgtEl>
                                          <p:spTgt spid="32"/>
                                        </p:tgtEl>
                                        <p:attrNameLst>
                                          <p:attrName>ppt_y</p:attrName>
                                        </p:attrNameLst>
                                      </p:cBhvr>
                                      <p:tavLst>
                                        <p:tav tm="0">
                                          <p:val>
                                            <p:strVal val="ppt_y"/>
                                          </p:val>
                                        </p:tav>
                                        <p:tav tm="100000">
                                          <p:val>
                                            <p:strVal val="ppt_y"/>
                                          </p:val>
                                        </p:tav>
                                      </p:tavLst>
                                    </p:anim>
                                    <p:set>
                                      <p:cBhvr>
                                        <p:cTn id="152" dur="1" fill="hold">
                                          <p:stCondLst>
                                            <p:cond delay="2999"/>
                                          </p:stCondLst>
                                        </p:cTn>
                                        <p:tgtEl>
                                          <p:spTgt spid="32"/>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33"/>
                                        </p:tgtEl>
                                        <p:attrNameLst>
                                          <p:attrName>ppt_x</p:attrName>
                                        </p:attrNameLst>
                                      </p:cBhvr>
                                      <p:tavLst>
                                        <p:tav tm="0">
                                          <p:val>
                                            <p:strVal val="ppt_x"/>
                                          </p:val>
                                        </p:tav>
                                        <p:tav tm="100000">
                                          <p:val>
                                            <p:strVal val="1+ppt_w/2"/>
                                          </p:val>
                                        </p:tav>
                                      </p:tavLst>
                                    </p:anim>
                                    <p:anim calcmode="lin" valueType="num">
                                      <p:cBhvr additive="base">
                                        <p:cTn id="155" dur="3000"/>
                                        <p:tgtEl>
                                          <p:spTgt spid="33"/>
                                        </p:tgtEl>
                                        <p:attrNameLst>
                                          <p:attrName>ppt_y</p:attrName>
                                        </p:attrNameLst>
                                      </p:cBhvr>
                                      <p:tavLst>
                                        <p:tav tm="0">
                                          <p:val>
                                            <p:strVal val="ppt_y"/>
                                          </p:val>
                                        </p:tav>
                                        <p:tav tm="100000">
                                          <p:val>
                                            <p:strVal val="ppt_y"/>
                                          </p:val>
                                        </p:tav>
                                      </p:tavLst>
                                    </p:anim>
                                    <p:set>
                                      <p:cBhvr>
                                        <p:cTn id="156" dur="1" fill="hold">
                                          <p:stCondLst>
                                            <p:cond delay="2999"/>
                                          </p:stCondLst>
                                        </p:cTn>
                                        <p:tgtEl>
                                          <p:spTgt spid="33"/>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34"/>
                                        </p:tgtEl>
                                        <p:attrNameLst>
                                          <p:attrName>ppt_x</p:attrName>
                                        </p:attrNameLst>
                                      </p:cBhvr>
                                      <p:tavLst>
                                        <p:tav tm="0">
                                          <p:val>
                                            <p:strVal val="ppt_x"/>
                                          </p:val>
                                        </p:tav>
                                        <p:tav tm="100000">
                                          <p:val>
                                            <p:strVal val="1+ppt_w/2"/>
                                          </p:val>
                                        </p:tav>
                                      </p:tavLst>
                                    </p:anim>
                                    <p:anim calcmode="lin" valueType="num">
                                      <p:cBhvr additive="base">
                                        <p:cTn id="159" dur="3000"/>
                                        <p:tgtEl>
                                          <p:spTgt spid="34"/>
                                        </p:tgtEl>
                                        <p:attrNameLst>
                                          <p:attrName>ppt_y</p:attrName>
                                        </p:attrNameLst>
                                      </p:cBhvr>
                                      <p:tavLst>
                                        <p:tav tm="0">
                                          <p:val>
                                            <p:strVal val="ppt_y"/>
                                          </p:val>
                                        </p:tav>
                                        <p:tav tm="100000">
                                          <p:val>
                                            <p:strVal val="ppt_y"/>
                                          </p:val>
                                        </p:tav>
                                      </p:tavLst>
                                    </p:anim>
                                    <p:set>
                                      <p:cBhvr>
                                        <p:cTn id="160" dur="1" fill="hold">
                                          <p:stCondLst>
                                            <p:cond delay="2999"/>
                                          </p:stCondLst>
                                        </p:cTn>
                                        <p:tgtEl>
                                          <p:spTgt spid="34"/>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35"/>
                                        </p:tgtEl>
                                        <p:attrNameLst>
                                          <p:attrName>ppt_x</p:attrName>
                                        </p:attrNameLst>
                                      </p:cBhvr>
                                      <p:tavLst>
                                        <p:tav tm="0">
                                          <p:val>
                                            <p:strVal val="ppt_x"/>
                                          </p:val>
                                        </p:tav>
                                        <p:tav tm="100000">
                                          <p:val>
                                            <p:strVal val="1+ppt_w/2"/>
                                          </p:val>
                                        </p:tav>
                                      </p:tavLst>
                                    </p:anim>
                                    <p:anim calcmode="lin" valueType="num">
                                      <p:cBhvr additive="base">
                                        <p:cTn id="163" dur="3000"/>
                                        <p:tgtEl>
                                          <p:spTgt spid="35"/>
                                        </p:tgtEl>
                                        <p:attrNameLst>
                                          <p:attrName>ppt_y</p:attrName>
                                        </p:attrNameLst>
                                      </p:cBhvr>
                                      <p:tavLst>
                                        <p:tav tm="0">
                                          <p:val>
                                            <p:strVal val="ppt_y"/>
                                          </p:val>
                                        </p:tav>
                                        <p:tav tm="100000">
                                          <p:val>
                                            <p:strVal val="ppt_y"/>
                                          </p:val>
                                        </p:tav>
                                      </p:tavLst>
                                    </p:anim>
                                    <p:set>
                                      <p:cBhvr>
                                        <p:cTn id="164" dur="1" fill="hold">
                                          <p:stCondLst>
                                            <p:cond delay="2999"/>
                                          </p:stCondLst>
                                        </p:cTn>
                                        <p:tgtEl>
                                          <p:spTgt spid="35"/>
                                        </p:tgtEl>
                                        <p:attrNameLst>
                                          <p:attrName>style.visibility</p:attrName>
                                        </p:attrNameLst>
                                      </p:cBhvr>
                                      <p:to>
                                        <p:strVal val="hidden"/>
                                      </p:to>
                                    </p:set>
                                  </p:childTnLst>
                                </p:cTn>
                              </p:par>
                              <p:par>
                                <p:cTn id="165" presetID="8" presetClass="emph" presetSubtype="0" fill="hold" grpId="3" nodeType="withEffect">
                                  <p:stCondLst>
                                    <p:cond delay="0"/>
                                  </p:stCondLst>
                                  <p:childTnLst>
                                    <p:animRot by="21600000">
                                      <p:cBhvr>
                                        <p:cTn id="166" dur="3000" fill="hold"/>
                                        <p:tgtEl>
                                          <p:spTgt spid="4"/>
                                        </p:tgtEl>
                                        <p:attrNameLst>
                                          <p:attrName>r</p:attrName>
                                        </p:attrNameLst>
                                      </p:cBhvr>
                                    </p:animRot>
                                  </p:childTnLst>
                                </p:cTn>
                              </p:par>
                              <p:par>
                                <p:cTn id="167" presetID="8" presetClass="emph" presetSubtype="0" fill="hold" grpId="3" nodeType="withEffect">
                                  <p:stCondLst>
                                    <p:cond delay="0"/>
                                  </p:stCondLst>
                                  <p:childTnLst>
                                    <p:animRot by="-21600000">
                                      <p:cBhvr>
                                        <p:cTn id="168" dur="3000" fill="hold"/>
                                        <p:tgtEl>
                                          <p:spTgt spid="24"/>
                                        </p:tgtEl>
                                        <p:attrNameLst>
                                          <p:attrName>r</p:attrName>
                                        </p:attrNameLst>
                                      </p:cBhvr>
                                    </p:animRot>
                                  </p:childTnLst>
                                </p:cTn>
                              </p:par>
                              <p:par>
                                <p:cTn id="169" presetID="8" presetClass="emph" presetSubtype="0" fill="hold" grpId="3" nodeType="withEffect">
                                  <p:stCondLst>
                                    <p:cond delay="0"/>
                                  </p:stCondLst>
                                  <p:childTnLst>
                                    <p:animRot by="21600000">
                                      <p:cBhvr>
                                        <p:cTn id="170" dur="3000" fill="hold"/>
                                        <p:tgtEl>
                                          <p:spTgt spid="25"/>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26"/>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27"/>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28"/>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29"/>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30"/>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31"/>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32"/>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33"/>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34"/>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35"/>
                                        </p:tgtEl>
                                        <p:attrNameLst>
                                          <p:attrName>r</p:attrName>
                                        </p:attrNameLst>
                                      </p:cBhvr>
                                    </p:animRot>
                                  </p:childTnLst>
                                </p:cTn>
                              </p:par>
                              <p:par>
                                <p:cTn id="191" presetID="2" presetClass="entr" presetSubtype="8" fill="hold" nodeType="withEffect">
                                  <p:stCondLst>
                                    <p:cond delay="0"/>
                                  </p:stCondLst>
                                  <p:childTnLst>
                                    <p:set>
                                      <p:cBhvr>
                                        <p:cTn id="192" dur="1" fill="hold">
                                          <p:stCondLst>
                                            <p:cond delay="0"/>
                                          </p:stCondLst>
                                        </p:cTn>
                                        <p:tgtEl>
                                          <p:spTgt spid="3"/>
                                        </p:tgtEl>
                                        <p:attrNameLst>
                                          <p:attrName>style.visibility</p:attrName>
                                        </p:attrNameLst>
                                      </p:cBhvr>
                                      <p:to>
                                        <p:strVal val="visible"/>
                                      </p:to>
                                    </p:set>
                                    <p:anim calcmode="lin" valueType="num">
                                      <p:cBhvr additive="base">
                                        <p:cTn id="193" dur="3000" fill="hold"/>
                                        <p:tgtEl>
                                          <p:spTgt spid="3"/>
                                        </p:tgtEl>
                                        <p:attrNameLst>
                                          <p:attrName>ppt_x</p:attrName>
                                        </p:attrNameLst>
                                      </p:cBhvr>
                                      <p:tavLst>
                                        <p:tav tm="0">
                                          <p:val>
                                            <p:strVal val="0-#ppt_w/2"/>
                                          </p:val>
                                        </p:tav>
                                        <p:tav tm="100000">
                                          <p:val>
                                            <p:strVal val="#ppt_x"/>
                                          </p:val>
                                        </p:tav>
                                      </p:tavLst>
                                    </p:anim>
                                    <p:anim calcmode="lin" valueType="num">
                                      <p:cBhvr additive="base">
                                        <p:cTn id="194" dur="3000" fill="hold"/>
                                        <p:tgtEl>
                                          <p:spTgt spid="3"/>
                                        </p:tgtEl>
                                        <p:attrNameLst>
                                          <p:attrName>ppt_y</p:attrName>
                                        </p:attrNameLst>
                                      </p:cBhvr>
                                      <p:tavLst>
                                        <p:tav tm="0">
                                          <p:val>
                                            <p:strVal val="#ppt_y"/>
                                          </p:val>
                                        </p:tav>
                                        <p:tav tm="100000">
                                          <p:val>
                                            <p:strVal val="#ppt_y"/>
                                          </p:val>
                                        </p:tav>
                                      </p:tavLst>
                                    </p:anim>
                                  </p:childTnLst>
                                </p:cTn>
                              </p:par>
                              <p:par>
                                <p:cTn id="195" presetID="3" presetClass="entr" presetSubtype="5" fill="hold" nodeType="withEffect">
                                  <p:stCondLst>
                                    <p:cond delay="0"/>
                                  </p:stCondLst>
                                  <p:childTnLst>
                                    <p:set>
                                      <p:cBhvr>
                                        <p:cTn id="196" dur="1" fill="hold">
                                          <p:stCondLst>
                                            <p:cond delay="0"/>
                                          </p:stCondLst>
                                        </p:cTn>
                                        <p:tgtEl>
                                          <p:spTgt spid="3"/>
                                        </p:tgtEl>
                                        <p:attrNameLst>
                                          <p:attrName>style.visibility</p:attrName>
                                        </p:attrNameLst>
                                      </p:cBhvr>
                                      <p:to>
                                        <p:strVal val="visible"/>
                                      </p:to>
                                    </p:set>
                                    <p:animEffect transition="in" filter="blinds(vertical)">
                                      <p:cBhvr>
                                        <p:cTn id="19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p:spPr>
        <p:txBody>
          <a:bodyPr/>
          <a:lstStyle/>
          <a:p>
            <a:endParaRPr lang="es-ES" dirty="0"/>
          </a:p>
        </p:txBody>
      </p:sp>
      <p:pic>
        <p:nvPicPr>
          <p:cNvPr id="3" name="2 Imagen" descr="0(8).jpg"/>
          <p:cNvPicPr>
            <a:picLocks noChangeAspect="1"/>
          </p:cNvPicPr>
          <p:nvPr/>
        </p:nvPicPr>
        <p:blipFill>
          <a:blip r:embed="rId2"/>
          <a:stretch>
            <a:fillRect/>
          </a:stretch>
        </p:blipFill>
        <p:spPr>
          <a:xfrm>
            <a:off x="0" y="13368"/>
            <a:ext cx="9144000" cy="6844632"/>
          </a:xfrm>
          <a:prstGeom prst="rect">
            <a:avLst/>
          </a:prstGeom>
        </p:spPr>
      </p:pic>
      <p:sp>
        <p:nvSpPr>
          <p:cNvPr id="4" name="3 Extracto"/>
          <p:cNvSpPr/>
          <p:nvPr/>
        </p:nvSpPr>
        <p:spPr>
          <a:xfrm rot="18703905">
            <a:off x="-256192" y="-23558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xtracto"/>
          <p:cNvSpPr/>
          <p:nvPr/>
        </p:nvSpPr>
        <p:spPr>
          <a:xfrm rot="2949416">
            <a:off x="7957246" y="-235650"/>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rot="18703905">
            <a:off x="29560" y="50170"/>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rot="2949416">
            <a:off x="7671494" y="5010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18703905">
            <a:off x="458188" y="33594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2949416">
            <a:off x="7262228" y="403077"/>
            <a:ext cx="1670533"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18703905">
            <a:off x="886816" y="69308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8703905">
            <a:off x="1315444" y="978864"/>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rot="2949416">
            <a:off x="6957114" y="693044"/>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2949416">
            <a:off x="6599924" y="97879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2949416">
            <a:off x="6140561" y="1331747"/>
            <a:ext cx="1670533"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rot="18703905">
            <a:off x="1672634" y="1336055"/>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rot="18703905">
            <a:off x="1958386" y="162180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rot="18703905">
            <a:off x="2387014" y="1907583"/>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rot="13738474">
            <a:off x="-257708" y="576517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xtracto"/>
          <p:cNvSpPr/>
          <p:nvPr/>
        </p:nvSpPr>
        <p:spPr>
          <a:xfrm rot="2792288">
            <a:off x="5822676" y="168834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xtracto"/>
          <p:cNvSpPr/>
          <p:nvPr/>
        </p:nvSpPr>
        <p:spPr>
          <a:xfrm rot="2993978">
            <a:off x="5322611" y="204553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xtracto"/>
          <p:cNvSpPr/>
          <p:nvPr/>
        </p:nvSpPr>
        <p:spPr>
          <a:xfrm rot="7893755">
            <a:off x="7887391" y="576521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xtracto"/>
          <p:cNvSpPr/>
          <p:nvPr/>
        </p:nvSpPr>
        <p:spPr>
          <a:xfrm rot="13738474">
            <a:off x="28044" y="5479423"/>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xtracto"/>
          <p:cNvSpPr/>
          <p:nvPr/>
        </p:nvSpPr>
        <p:spPr>
          <a:xfrm rot="13738474">
            <a:off x="490392" y="5067975"/>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xtracto"/>
          <p:cNvSpPr/>
          <p:nvPr/>
        </p:nvSpPr>
        <p:spPr>
          <a:xfrm rot="13738474">
            <a:off x="919020" y="4710785"/>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xtracto"/>
          <p:cNvSpPr/>
          <p:nvPr/>
        </p:nvSpPr>
        <p:spPr>
          <a:xfrm rot="13738474">
            <a:off x="1347647" y="4425033"/>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xtracto"/>
          <p:cNvSpPr/>
          <p:nvPr/>
        </p:nvSpPr>
        <p:spPr>
          <a:xfrm rot="13738474">
            <a:off x="1776276" y="4067843"/>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xtracto"/>
          <p:cNvSpPr/>
          <p:nvPr/>
        </p:nvSpPr>
        <p:spPr>
          <a:xfrm rot="13738474">
            <a:off x="2133465" y="3782091"/>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xtracto"/>
          <p:cNvSpPr/>
          <p:nvPr/>
        </p:nvSpPr>
        <p:spPr>
          <a:xfrm rot="13738474">
            <a:off x="2490655" y="3496339"/>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xtracto"/>
          <p:cNvSpPr/>
          <p:nvPr/>
        </p:nvSpPr>
        <p:spPr>
          <a:xfrm rot="7893755">
            <a:off x="7673077" y="555090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xtracto"/>
          <p:cNvSpPr/>
          <p:nvPr/>
        </p:nvSpPr>
        <p:spPr>
          <a:xfrm rot="7893755">
            <a:off x="7159323" y="5169085"/>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xtracto"/>
          <p:cNvSpPr/>
          <p:nvPr/>
        </p:nvSpPr>
        <p:spPr>
          <a:xfrm rot="7893755">
            <a:off x="6873570" y="4866952"/>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xtracto"/>
          <p:cNvSpPr/>
          <p:nvPr/>
        </p:nvSpPr>
        <p:spPr>
          <a:xfrm rot="7893755">
            <a:off x="6516382" y="4509762"/>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xtracto"/>
          <p:cNvSpPr/>
          <p:nvPr/>
        </p:nvSpPr>
        <p:spPr>
          <a:xfrm rot="7893755">
            <a:off x="6159191" y="4152571"/>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xtracto"/>
          <p:cNvSpPr/>
          <p:nvPr/>
        </p:nvSpPr>
        <p:spPr>
          <a:xfrm rot="7893755">
            <a:off x="5802001" y="3866820"/>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xtracto"/>
          <p:cNvSpPr/>
          <p:nvPr/>
        </p:nvSpPr>
        <p:spPr>
          <a:xfrm rot="7893755">
            <a:off x="5373373" y="3509631"/>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8"/>
                                        </p:tgtEl>
                                        <p:attrNameLst>
                                          <p:attrName>style.opacity</p:attrName>
                                        </p:attrNameLst>
                                      </p:cBhvr>
                                      <p:to>
                                        <p:strVal val="0"/>
                                      </p:to>
                                    </p:set>
                                    <p:animEffect filter="image" prLst="opacity: 0">
                                      <p:cBhvr rctx="IE">
                                        <p:cTn id="7" dur="indefinite"/>
                                        <p:tgtEl>
                                          <p:spTgt spid="3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2000"/>
                                        <p:tgtEl>
                                          <p:spTgt spid="4"/>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2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plus(in)">
                                      <p:cBhvr>
                                        <p:cTn id="16" dur="2000"/>
                                        <p:tgtEl>
                                          <p:spTgt spid="9"/>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plus(in)">
                                      <p:cBhvr>
                                        <p:cTn id="19" dur="2000"/>
                                        <p:tgtEl>
                                          <p:spTgt spid="11"/>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plus(in)">
                                      <p:cBhvr>
                                        <p:cTn id="22" dur="2000"/>
                                        <p:tgtEl>
                                          <p:spTgt spid="12"/>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plus(in)">
                                      <p:cBhvr>
                                        <p:cTn id="25" dur="2000"/>
                                        <p:tgtEl>
                                          <p:spTgt spid="16"/>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plus(in)">
                                      <p:cBhvr>
                                        <p:cTn id="28" dur="2000"/>
                                        <p:tgtEl>
                                          <p:spTgt spid="17"/>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plus(in)">
                                      <p:cBhvr>
                                        <p:cTn id="31" dur="2000"/>
                                        <p:tgtEl>
                                          <p:spTgt spid="18"/>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plus(in)">
                                      <p:cBhvr>
                                        <p:cTn id="34" dur="2000"/>
                                        <p:tgtEl>
                                          <p:spTgt spid="19"/>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plus(in)">
                                      <p:cBhvr>
                                        <p:cTn id="37" dur="2000"/>
                                        <p:tgtEl>
                                          <p:spTgt spid="23"/>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plus(in)">
                                      <p:cBhvr>
                                        <p:cTn id="40" dur="2000"/>
                                        <p:tgtEl>
                                          <p:spTgt spid="2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plus(in)">
                                      <p:cBhvr>
                                        <p:cTn id="43" dur="2000"/>
                                        <p:tgtEl>
                                          <p:spTgt spid="2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Effect transition="in" filter="plus(in)">
                                      <p:cBhvr>
                                        <p:cTn id="46" dur="2000"/>
                                        <p:tgtEl>
                                          <p:spTgt spid="2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plus(in)">
                                      <p:cBhvr>
                                        <p:cTn id="49" dur="2000"/>
                                        <p:tgtEl>
                                          <p:spTgt spid="2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plus(in)">
                                      <p:cBhvr>
                                        <p:cTn id="52" dur="2000"/>
                                        <p:tgtEl>
                                          <p:spTgt spid="2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plus(in)">
                                      <p:cBhvr>
                                        <p:cTn id="55" dur="2000"/>
                                        <p:tgtEl>
                                          <p:spTgt spid="3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2000"/>
                                        <p:tgtEl>
                                          <p:spTgt spid="5"/>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plus(in)">
                                      <p:cBhvr>
                                        <p:cTn id="61" dur="2000"/>
                                        <p:tgtEl>
                                          <p:spTgt spid="8"/>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plus(in)">
                                      <p:cBhvr>
                                        <p:cTn id="64" dur="2000"/>
                                        <p:tgtEl>
                                          <p:spTgt spid="10"/>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plus(in)">
                                      <p:cBhvr>
                                        <p:cTn id="67" dur="2000"/>
                                        <p:tgtEl>
                                          <p:spTgt spid="13"/>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plus(in)">
                                      <p:cBhvr>
                                        <p:cTn id="70" dur="2000"/>
                                        <p:tgtEl>
                                          <p:spTgt spid="14"/>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plus(in)">
                                      <p:cBhvr>
                                        <p:cTn id="73" dur="2000"/>
                                        <p:tgtEl>
                                          <p:spTgt spid="15"/>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plus(in)">
                                      <p:cBhvr>
                                        <p:cTn id="76" dur="2000"/>
                                        <p:tgtEl>
                                          <p:spTgt spid="20"/>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1"/>
                                        </p:tgtEl>
                                        <p:attrNameLst>
                                          <p:attrName>style.visibility</p:attrName>
                                        </p:attrNameLst>
                                      </p:cBhvr>
                                      <p:to>
                                        <p:strVal val="visible"/>
                                      </p:to>
                                    </p:set>
                                    <p:animEffect transition="in" filter="plus(in)">
                                      <p:cBhvr>
                                        <p:cTn id="79" dur="2000"/>
                                        <p:tgtEl>
                                          <p:spTgt spid="21"/>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plus(in)">
                                      <p:cBhvr>
                                        <p:cTn id="82" dur="2000"/>
                                        <p:tgtEl>
                                          <p:spTgt spid="22"/>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1"/>
                                        </p:tgtEl>
                                        <p:attrNameLst>
                                          <p:attrName>style.visibility</p:attrName>
                                        </p:attrNameLst>
                                      </p:cBhvr>
                                      <p:to>
                                        <p:strVal val="visible"/>
                                      </p:to>
                                    </p:set>
                                    <p:animEffect transition="in" filter="plus(in)">
                                      <p:cBhvr>
                                        <p:cTn id="85" dur="2000"/>
                                        <p:tgtEl>
                                          <p:spTgt spid="31"/>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2"/>
                                        </p:tgtEl>
                                        <p:attrNameLst>
                                          <p:attrName>style.visibility</p:attrName>
                                        </p:attrNameLst>
                                      </p:cBhvr>
                                      <p:to>
                                        <p:strVal val="visible"/>
                                      </p:to>
                                    </p:set>
                                    <p:animEffect transition="in" filter="plus(in)">
                                      <p:cBhvr>
                                        <p:cTn id="88" dur="2000"/>
                                        <p:tgtEl>
                                          <p:spTgt spid="32"/>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3"/>
                                        </p:tgtEl>
                                        <p:attrNameLst>
                                          <p:attrName>style.visibility</p:attrName>
                                        </p:attrNameLst>
                                      </p:cBhvr>
                                      <p:to>
                                        <p:strVal val="visible"/>
                                      </p:to>
                                    </p:set>
                                    <p:animEffect transition="in" filter="plus(in)">
                                      <p:cBhvr>
                                        <p:cTn id="91" dur="2000"/>
                                        <p:tgtEl>
                                          <p:spTgt spid="33"/>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4"/>
                                        </p:tgtEl>
                                        <p:attrNameLst>
                                          <p:attrName>style.visibility</p:attrName>
                                        </p:attrNameLst>
                                      </p:cBhvr>
                                      <p:to>
                                        <p:strVal val="visible"/>
                                      </p:to>
                                    </p:set>
                                    <p:animEffect transition="in" filter="plus(in)">
                                      <p:cBhvr>
                                        <p:cTn id="94" dur="2000"/>
                                        <p:tgtEl>
                                          <p:spTgt spid="34"/>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plus(in)">
                                      <p:cBhvr>
                                        <p:cTn id="97" dur="2000"/>
                                        <p:tgtEl>
                                          <p:spTgt spid="35"/>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6"/>
                                        </p:tgtEl>
                                        <p:attrNameLst>
                                          <p:attrName>style.visibility</p:attrName>
                                        </p:attrNameLst>
                                      </p:cBhvr>
                                      <p:to>
                                        <p:strVal val="visible"/>
                                      </p:to>
                                    </p:set>
                                    <p:animEffect transition="in" filter="plus(in)">
                                      <p:cBhvr>
                                        <p:cTn id="100" dur="2000"/>
                                        <p:tgtEl>
                                          <p:spTgt spid="36"/>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7"/>
                                        </p:tgtEl>
                                        <p:attrNameLst>
                                          <p:attrName>style.visibility</p:attrName>
                                        </p:attrNameLst>
                                      </p:cBhvr>
                                      <p:to>
                                        <p:strVal val="visible"/>
                                      </p:to>
                                    </p:set>
                                    <p:animEffect transition="in" filter="plus(in)">
                                      <p:cBhvr>
                                        <p:cTn id="103" dur="2000"/>
                                        <p:tgtEl>
                                          <p:spTgt spid="37"/>
                                        </p:tgtEl>
                                      </p:cBhvr>
                                    </p:animEffect>
                                  </p:childTnLst>
                                </p:cTn>
                              </p:par>
                              <p:par>
                                <p:cTn id="104" presetID="49" presetClass="entr" presetSubtype="0" decel="100000" fill="hold" grpId="1" nodeType="withEffect">
                                  <p:stCondLst>
                                    <p:cond delay="0"/>
                                  </p:stCondLst>
                                  <p:childTnLst>
                                    <p:set>
                                      <p:cBhvr>
                                        <p:cTn id="105" dur="1" fill="hold">
                                          <p:stCondLst>
                                            <p:cond delay="0"/>
                                          </p:stCondLst>
                                        </p:cTn>
                                        <p:tgtEl>
                                          <p:spTgt spid="4"/>
                                        </p:tgtEl>
                                        <p:attrNameLst>
                                          <p:attrName>style.visibility</p:attrName>
                                        </p:attrNameLst>
                                      </p:cBhvr>
                                      <p:to>
                                        <p:strVal val="visible"/>
                                      </p:to>
                                    </p:set>
                                    <p:anim calcmode="lin" valueType="num">
                                      <p:cBhvr>
                                        <p:cTn id="106" dur="2000" fill="hold"/>
                                        <p:tgtEl>
                                          <p:spTgt spid="4"/>
                                        </p:tgtEl>
                                        <p:attrNameLst>
                                          <p:attrName>ppt_w</p:attrName>
                                        </p:attrNameLst>
                                      </p:cBhvr>
                                      <p:tavLst>
                                        <p:tav tm="0">
                                          <p:val>
                                            <p:fltVal val="0"/>
                                          </p:val>
                                        </p:tav>
                                        <p:tav tm="100000">
                                          <p:val>
                                            <p:strVal val="#ppt_w"/>
                                          </p:val>
                                        </p:tav>
                                      </p:tavLst>
                                    </p:anim>
                                    <p:anim calcmode="lin" valueType="num">
                                      <p:cBhvr>
                                        <p:cTn id="107" dur="2000" fill="hold"/>
                                        <p:tgtEl>
                                          <p:spTgt spid="4"/>
                                        </p:tgtEl>
                                        <p:attrNameLst>
                                          <p:attrName>ppt_h</p:attrName>
                                        </p:attrNameLst>
                                      </p:cBhvr>
                                      <p:tavLst>
                                        <p:tav tm="0">
                                          <p:val>
                                            <p:fltVal val="0"/>
                                          </p:val>
                                        </p:tav>
                                        <p:tav tm="100000">
                                          <p:val>
                                            <p:strVal val="#ppt_h"/>
                                          </p:val>
                                        </p:tav>
                                      </p:tavLst>
                                    </p:anim>
                                    <p:anim calcmode="lin" valueType="num">
                                      <p:cBhvr>
                                        <p:cTn id="108" dur="2000" fill="hold"/>
                                        <p:tgtEl>
                                          <p:spTgt spid="4"/>
                                        </p:tgtEl>
                                        <p:attrNameLst>
                                          <p:attrName>style.rotation</p:attrName>
                                        </p:attrNameLst>
                                      </p:cBhvr>
                                      <p:tavLst>
                                        <p:tav tm="0">
                                          <p:val>
                                            <p:fltVal val="360"/>
                                          </p:val>
                                        </p:tav>
                                        <p:tav tm="100000">
                                          <p:val>
                                            <p:fltVal val="0"/>
                                          </p:val>
                                        </p:tav>
                                      </p:tavLst>
                                    </p:anim>
                                    <p:animEffect transition="in" filter="fade">
                                      <p:cBhvr>
                                        <p:cTn id="109" dur="2000"/>
                                        <p:tgtEl>
                                          <p:spTgt spid="4"/>
                                        </p:tgtEl>
                                      </p:cBhvr>
                                    </p:animEffect>
                                  </p:childTnLst>
                                </p:cTn>
                              </p:par>
                              <p:par>
                                <p:cTn id="110" presetID="49" presetClass="entr" presetSubtype="0" decel="100000" fill="hold" grpId="1" nodeType="withEffect">
                                  <p:stCondLst>
                                    <p:cond delay="0"/>
                                  </p:stCondLst>
                                  <p:childTnLst>
                                    <p:set>
                                      <p:cBhvr>
                                        <p:cTn id="111" dur="1" fill="hold">
                                          <p:stCondLst>
                                            <p:cond delay="0"/>
                                          </p:stCondLst>
                                        </p:cTn>
                                        <p:tgtEl>
                                          <p:spTgt spid="7"/>
                                        </p:tgtEl>
                                        <p:attrNameLst>
                                          <p:attrName>style.visibility</p:attrName>
                                        </p:attrNameLst>
                                      </p:cBhvr>
                                      <p:to>
                                        <p:strVal val="visible"/>
                                      </p:to>
                                    </p:set>
                                    <p:anim calcmode="lin" valueType="num">
                                      <p:cBhvr>
                                        <p:cTn id="112" dur="2000" fill="hold"/>
                                        <p:tgtEl>
                                          <p:spTgt spid="7"/>
                                        </p:tgtEl>
                                        <p:attrNameLst>
                                          <p:attrName>ppt_w</p:attrName>
                                        </p:attrNameLst>
                                      </p:cBhvr>
                                      <p:tavLst>
                                        <p:tav tm="0">
                                          <p:val>
                                            <p:fltVal val="0"/>
                                          </p:val>
                                        </p:tav>
                                        <p:tav tm="100000">
                                          <p:val>
                                            <p:strVal val="#ppt_w"/>
                                          </p:val>
                                        </p:tav>
                                      </p:tavLst>
                                    </p:anim>
                                    <p:anim calcmode="lin" valueType="num">
                                      <p:cBhvr>
                                        <p:cTn id="113" dur="2000" fill="hold"/>
                                        <p:tgtEl>
                                          <p:spTgt spid="7"/>
                                        </p:tgtEl>
                                        <p:attrNameLst>
                                          <p:attrName>ppt_h</p:attrName>
                                        </p:attrNameLst>
                                      </p:cBhvr>
                                      <p:tavLst>
                                        <p:tav tm="0">
                                          <p:val>
                                            <p:fltVal val="0"/>
                                          </p:val>
                                        </p:tav>
                                        <p:tav tm="100000">
                                          <p:val>
                                            <p:strVal val="#ppt_h"/>
                                          </p:val>
                                        </p:tav>
                                      </p:tavLst>
                                    </p:anim>
                                    <p:anim calcmode="lin" valueType="num">
                                      <p:cBhvr>
                                        <p:cTn id="114" dur="2000" fill="hold"/>
                                        <p:tgtEl>
                                          <p:spTgt spid="7"/>
                                        </p:tgtEl>
                                        <p:attrNameLst>
                                          <p:attrName>style.rotation</p:attrName>
                                        </p:attrNameLst>
                                      </p:cBhvr>
                                      <p:tavLst>
                                        <p:tav tm="0">
                                          <p:val>
                                            <p:fltVal val="360"/>
                                          </p:val>
                                        </p:tav>
                                        <p:tav tm="100000">
                                          <p:val>
                                            <p:fltVal val="0"/>
                                          </p:val>
                                        </p:tav>
                                      </p:tavLst>
                                    </p:anim>
                                    <p:animEffect transition="in" filter="fade">
                                      <p:cBhvr>
                                        <p:cTn id="115" dur="2000"/>
                                        <p:tgtEl>
                                          <p:spTgt spid="7"/>
                                        </p:tgtEl>
                                      </p:cBhvr>
                                    </p:animEffect>
                                  </p:childTnLst>
                                </p:cTn>
                              </p:par>
                              <p:par>
                                <p:cTn id="116" presetID="49" presetClass="entr" presetSubtype="0" decel="100000" fill="hold" grpId="1" nodeType="withEffect">
                                  <p:stCondLst>
                                    <p:cond delay="0"/>
                                  </p:stCondLst>
                                  <p:childTnLst>
                                    <p:set>
                                      <p:cBhvr>
                                        <p:cTn id="117" dur="1" fill="hold">
                                          <p:stCondLst>
                                            <p:cond delay="0"/>
                                          </p:stCondLst>
                                        </p:cTn>
                                        <p:tgtEl>
                                          <p:spTgt spid="9"/>
                                        </p:tgtEl>
                                        <p:attrNameLst>
                                          <p:attrName>style.visibility</p:attrName>
                                        </p:attrNameLst>
                                      </p:cBhvr>
                                      <p:to>
                                        <p:strVal val="visible"/>
                                      </p:to>
                                    </p:set>
                                    <p:anim calcmode="lin" valueType="num">
                                      <p:cBhvr>
                                        <p:cTn id="118" dur="2000" fill="hold"/>
                                        <p:tgtEl>
                                          <p:spTgt spid="9"/>
                                        </p:tgtEl>
                                        <p:attrNameLst>
                                          <p:attrName>ppt_w</p:attrName>
                                        </p:attrNameLst>
                                      </p:cBhvr>
                                      <p:tavLst>
                                        <p:tav tm="0">
                                          <p:val>
                                            <p:fltVal val="0"/>
                                          </p:val>
                                        </p:tav>
                                        <p:tav tm="100000">
                                          <p:val>
                                            <p:strVal val="#ppt_w"/>
                                          </p:val>
                                        </p:tav>
                                      </p:tavLst>
                                    </p:anim>
                                    <p:anim calcmode="lin" valueType="num">
                                      <p:cBhvr>
                                        <p:cTn id="119" dur="2000" fill="hold"/>
                                        <p:tgtEl>
                                          <p:spTgt spid="9"/>
                                        </p:tgtEl>
                                        <p:attrNameLst>
                                          <p:attrName>ppt_h</p:attrName>
                                        </p:attrNameLst>
                                      </p:cBhvr>
                                      <p:tavLst>
                                        <p:tav tm="0">
                                          <p:val>
                                            <p:fltVal val="0"/>
                                          </p:val>
                                        </p:tav>
                                        <p:tav tm="100000">
                                          <p:val>
                                            <p:strVal val="#ppt_h"/>
                                          </p:val>
                                        </p:tav>
                                      </p:tavLst>
                                    </p:anim>
                                    <p:anim calcmode="lin" valueType="num">
                                      <p:cBhvr>
                                        <p:cTn id="120" dur="2000" fill="hold"/>
                                        <p:tgtEl>
                                          <p:spTgt spid="9"/>
                                        </p:tgtEl>
                                        <p:attrNameLst>
                                          <p:attrName>style.rotation</p:attrName>
                                        </p:attrNameLst>
                                      </p:cBhvr>
                                      <p:tavLst>
                                        <p:tav tm="0">
                                          <p:val>
                                            <p:fltVal val="360"/>
                                          </p:val>
                                        </p:tav>
                                        <p:tav tm="100000">
                                          <p:val>
                                            <p:fltVal val="0"/>
                                          </p:val>
                                        </p:tav>
                                      </p:tavLst>
                                    </p:anim>
                                    <p:animEffect transition="in" filter="fade">
                                      <p:cBhvr>
                                        <p:cTn id="121" dur="2000"/>
                                        <p:tgtEl>
                                          <p:spTgt spid="9"/>
                                        </p:tgtEl>
                                      </p:cBhvr>
                                    </p:animEffect>
                                  </p:childTnLst>
                                </p:cTn>
                              </p:par>
                              <p:par>
                                <p:cTn id="122" presetID="49" presetClass="entr" presetSubtype="0" decel="100000" fill="hold" grpId="1" nodeType="withEffect">
                                  <p:stCondLst>
                                    <p:cond delay="0"/>
                                  </p:stCondLst>
                                  <p:childTnLst>
                                    <p:set>
                                      <p:cBhvr>
                                        <p:cTn id="123" dur="1" fill="hold">
                                          <p:stCondLst>
                                            <p:cond delay="0"/>
                                          </p:stCondLst>
                                        </p:cTn>
                                        <p:tgtEl>
                                          <p:spTgt spid="11"/>
                                        </p:tgtEl>
                                        <p:attrNameLst>
                                          <p:attrName>style.visibility</p:attrName>
                                        </p:attrNameLst>
                                      </p:cBhvr>
                                      <p:to>
                                        <p:strVal val="visible"/>
                                      </p:to>
                                    </p:set>
                                    <p:anim calcmode="lin" valueType="num">
                                      <p:cBhvr>
                                        <p:cTn id="124" dur="2000" fill="hold"/>
                                        <p:tgtEl>
                                          <p:spTgt spid="11"/>
                                        </p:tgtEl>
                                        <p:attrNameLst>
                                          <p:attrName>ppt_w</p:attrName>
                                        </p:attrNameLst>
                                      </p:cBhvr>
                                      <p:tavLst>
                                        <p:tav tm="0">
                                          <p:val>
                                            <p:fltVal val="0"/>
                                          </p:val>
                                        </p:tav>
                                        <p:tav tm="100000">
                                          <p:val>
                                            <p:strVal val="#ppt_w"/>
                                          </p:val>
                                        </p:tav>
                                      </p:tavLst>
                                    </p:anim>
                                    <p:anim calcmode="lin" valueType="num">
                                      <p:cBhvr>
                                        <p:cTn id="125" dur="2000" fill="hold"/>
                                        <p:tgtEl>
                                          <p:spTgt spid="11"/>
                                        </p:tgtEl>
                                        <p:attrNameLst>
                                          <p:attrName>ppt_h</p:attrName>
                                        </p:attrNameLst>
                                      </p:cBhvr>
                                      <p:tavLst>
                                        <p:tav tm="0">
                                          <p:val>
                                            <p:fltVal val="0"/>
                                          </p:val>
                                        </p:tav>
                                        <p:tav tm="100000">
                                          <p:val>
                                            <p:strVal val="#ppt_h"/>
                                          </p:val>
                                        </p:tav>
                                      </p:tavLst>
                                    </p:anim>
                                    <p:anim calcmode="lin" valueType="num">
                                      <p:cBhvr>
                                        <p:cTn id="126" dur="2000" fill="hold"/>
                                        <p:tgtEl>
                                          <p:spTgt spid="11"/>
                                        </p:tgtEl>
                                        <p:attrNameLst>
                                          <p:attrName>style.rotation</p:attrName>
                                        </p:attrNameLst>
                                      </p:cBhvr>
                                      <p:tavLst>
                                        <p:tav tm="0">
                                          <p:val>
                                            <p:fltVal val="360"/>
                                          </p:val>
                                        </p:tav>
                                        <p:tav tm="100000">
                                          <p:val>
                                            <p:fltVal val="0"/>
                                          </p:val>
                                        </p:tav>
                                      </p:tavLst>
                                    </p:anim>
                                    <p:animEffect transition="in" filter="fade">
                                      <p:cBhvr>
                                        <p:cTn id="127" dur="2000"/>
                                        <p:tgtEl>
                                          <p:spTgt spid="11"/>
                                        </p:tgtEl>
                                      </p:cBhvr>
                                    </p:animEffect>
                                  </p:childTnLst>
                                </p:cTn>
                              </p:par>
                              <p:par>
                                <p:cTn id="128" presetID="49" presetClass="entr" presetSubtype="0" decel="100000" fill="hold" grpId="1" nodeType="withEffect">
                                  <p:stCondLst>
                                    <p:cond delay="0"/>
                                  </p:stCondLst>
                                  <p:childTnLst>
                                    <p:set>
                                      <p:cBhvr>
                                        <p:cTn id="129" dur="1" fill="hold">
                                          <p:stCondLst>
                                            <p:cond delay="0"/>
                                          </p:stCondLst>
                                        </p:cTn>
                                        <p:tgtEl>
                                          <p:spTgt spid="12"/>
                                        </p:tgtEl>
                                        <p:attrNameLst>
                                          <p:attrName>style.visibility</p:attrName>
                                        </p:attrNameLst>
                                      </p:cBhvr>
                                      <p:to>
                                        <p:strVal val="visible"/>
                                      </p:to>
                                    </p:set>
                                    <p:anim calcmode="lin" valueType="num">
                                      <p:cBhvr>
                                        <p:cTn id="130" dur="2000" fill="hold"/>
                                        <p:tgtEl>
                                          <p:spTgt spid="12"/>
                                        </p:tgtEl>
                                        <p:attrNameLst>
                                          <p:attrName>ppt_w</p:attrName>
                                        </p:attrNameLst>
                                      </p:cBhvr>
                                      <p:tavLst>
                                        <p:tav tm="0">
                                          <p:val>
                                            <p:fltVal val="0"/>
                                          </p:val>
                                        </p:tav>
                                        <p:tav tm="100000">
                                          <p:val>
                                            <p:strVal val="#ppt_w"/>
                                          </p:val>
                                        </p:tav>
                                      </p:tavLst>
                                    </p:anim>
                                    <p:anim calcmode="lin" valueType="num">
                                      <p:cBhvr>
                                        <p:cTn id="131" dur="2000" fill="hold"/>
                                        <p:tgtEl>
                                          <p:spTgt spid="12"/>
                                        </p:tgtEl>
                                        <p:attrNameLst>
                                          <p:attrName>ppt_h</p:attrName>
                                        </p:attrNameLst>
                                      </p:cBhvr>
                                      <p:tavLst>
                                        <p:tav tm="0">
                                          <p:val>
                                            <p:fltVal val="0"/>
                                          </p:val>
                                        </p:tav>
                                        <p:tav tm="100000">
                                          <p:val>
                                            <p:strVal val="#ppt_h"/>
                                          </p:val>
                                        </p:tav>
                                      </p:tavLst>
                                    </p:anim>
                                    <p:anim calcmode="lin" valueType="num">
                                      <p:cBhvr>
                                        <p:cTn id="132" dur="2000" fill="hold"/>
                                        <p:tgtEl>
                                          <p:spTgt spid="12"/>
                                        </p:tgtEl>
                                        <p:attrNameLst>
                                          <p:attrName>style.rotation</p:attrName>
                                        </p:attrNameLst>
                                      </p:cBhvr>
                                      <p:tavLst>
                                        <p:tav tm="0">
                                          <p:val>
                                            <p:fltVal val="360"/>
                                          </p:val>
                                        </p:tav>
                                        <p:tav tm="100000">
                                          <p:val>
                                            <p:fltVal val="0"/>
                                          </p:val>
                                        </p:tav>
                                      </p:tavLst>
                                    </p:anim>
                                    <p:animEffect transition="in" filter="fade">
                                      <p:cBhvr>
                                        <p:cTn id="133" dur="2000"/>
                                        <p:tgtEl>
                                          <p:spTgt spid="12"/>
                                        </p:tgtEl>
                                      </p:cBhvr>
                                    </p:animEffect>
                                  </p:childTnLst>
                                </p:cTn>
                              </p:par>
                              <p:par>
                                <p:cTn id="134" presetID="49" presetClass="entr" presetSubtype="0" decel="100000" fill="hold" grpId="1" nodeType="withEffect">
                                  <p:stCondLst>
                                    <p:cond delay="0"/>
                                  </p:stCondLst>
                                  <p:childTnLst>
                                    <p:set>
                                      <p:cBhvr>
                                        <p:cTn id="135" dur="1" fill="hold">
                                          <p:stCondLst>
                                            <p:cond delay="0"/>
                                          </p:stCondLst>
                                        </p:cTn>
                                        <p:tgtEl>
                                          <p:spTgt spid="16"/>
                                        </p:tgtEl>
                                        <p:attrNameLst>
                                          <p:attrName>style.visibility</p:attrName>
                                        </p:attrNameLst>
                                      </p:cBhvr>
                                      <p:to>
                                        <p:strVal val="visible"/>
                                      </p:to>
                                    </p:set>
                                    <p:anim calcmode="lin" valueType="num">
                                      <p:cBhvr>
                                        <p:cTn id="136" dur="2000" fill="hold"/>
                                        <p:tgtEl>
                                          <p:spTgt spid="16"/>
                                        </p:tgtEl>
                                        <p:attrNameLst>
                                          <p:attrName>ppt_w</p:attrName>
                                        </p:attrNameLst>
                                      </p:cBhvr>
                                      <p:tavLst>
                                        <p:tav tm="0">
                                          <p:val>
                                            <p:fltVal val="0"/>
                                          </p:val>
                                        </p:tav>
                                        <p:tav tm="100000">
                                          <p:val>
                                            <p:strVal val="#ppt_w"/>
                                          </p:val>
                                        </p:tav>
                                      </p:tavLst>
                                    </p:anim>
                                    <p:anim calcmode="lin" valueType="num">
                                      <p:cBhvr>
                                        <p:cTn id="137" dur="2000" fill="hold"/>
                                        <p:tgtEl>
                                          <p:spTgt spid="16"/>
                                        </p:tgtEl>
                                        <p:attrNameLst>
                                          <p:attrName>ppt_h</p:attrName>
                                        </p:attrNameLst>
                                      </p:cBhvr>
                                      <p:tavLst>
                                        <p:tav tm="0">
                                          <p:val>
                                            <p:fltVal val="0"/>
                                          </p:val>
                                        </p:tav>
                                        <p:tav tm="100000">
                                          <p:val>
                                            <p:strVal val="#ppt_h"/>
                                          </p:val>
                                        </p:tav>
                                      </p:tavLst>
                                    </p:anim>
                                    <p:anim calcmode="lin" valueType="num">
                                      <p:cBhvr>
                                        <p:cTn id="138" dur="2000" fill="hold"/>
                                        <p:tgtEl>
                                          <p:spTgt spid="16"/>
                                        </p:tgtEl>
                                        <p:attrNameLst>
                                          <p:attrName>style.rotation</p:attrName>
                                        </p:attrNameLst>
                                      </p:cBhvr>
                                      <p:tavLst>
                                        <p:tav tm="0">
                                          <p:val>
                                            <p:fltVal val="360"/>
                                          </p:val>
                                        </p:tav>
                                        <p:tav tm="100000">
                                          <p:val>
                                            <p:fltVal val="0"/>
                                          </p:val>
                                        </p:tav>
                                      </p:tavLst>
                                    </p:anim>
                                    <p:animEffect transition="in" filter="fade">
                                      <p:cBhvr>
                                        <p:cTn id="139" dur="2000"/>
                                        <p:tgtEl>
                                          <p:spTgt spid="16"/>
                                        </p:tgtEl>
                                      </p:cBhvr>
                                    </p:animEffect>
                                  </p:childTnLst>
                                </p:cTn>
                              </p:par>
                              <p:par>
                                <p:cTn id="140" presetID="49" presetClass="entr" presetSubtype="0" decel="100000"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 calcmode="lin" valueType="num">
                                      <p:cBhvr>
                                        <p:cTn id="142" dur="2000" fill="hold"/>
                                        <p:tgtEl>
                                          <p:spTgt spid="17"/>
                                        </p:tgtEl>
                                        <p:attrNameLst>
                                          <p:attrName>ppt_w</p:attrName>
                                        </p:attrNameLst>
                                      </p:cBhvr>
                                      <p:tavLst>
                                        <p:tav tm="0">
                                          <p:val>
                                            <p:fltVal val="0"/>
                                          </p:val>
                                        </p:tav>
                                        <p:tav tm="100000">
                                          <p:val>
                                            <p:strVal val="#ppt_w"/>
                                          </p:val>
                                        </p:tav>
                                      </p:tavLst>
                                    </p:anim>
                                    <p:anim calcmode="lin" valueType="num">
                                      <p:cBhvr>
                                        <p:cTn id="143" dur="2000" fill="hold"/>
                                        <p:tgtEl>
                                          <p:spTgt spid="17"/>
                                        </p:tgtEl>
                                        <p:attrNameLst>
                                          <p:attrName>ppt_h</p:attrName>
                                        </p:attrNameLst>
                                      </p:cBhvr>
                                      <p:tavLst>
                                        <p:tav tm="0">
                                          <p:val>
                                            <p:fltVal val="0"/>
                                          </p:val>
                                        </p:tav>
                                        <p:tav tm="100000">
                                          <p:val>
                                            <p:strVal val="#ppt_h"/>
                                          </p:val>
                                        </p:tav>
                                      </p:tavLst>
                                    </p:anim>
                                    <p:anim calcmode="lin" valueType="num">
                                      <p:cBhvr>
                                        <p:cTn id="144" dur="2000" fill="hold"/>
                                        <p:tgtEl>
                                          <p:spTgt spid="17"/>
                                        </p:tgtEl>
                                        <p:attrNameLst>
                                          <p:attrName>style.rotation</p:attrName>
                                        </p:attrNameLst>
                                      </p:cBhvr>
                                      <p:tavLst>
                                        <p:tav tm="0">
                                          <p:val>
                                            <p:fltVal val="360"/>
                                          </p:val>
                                        </p:tav>
                                        <p:tav tm="100000">
                                          <p:val>
                                            <p:fltVal val="0"/>
                                          </p:val>
                                        </p:tav>
                                      </p:tavLst>
                                    </p:anim>
                                    <p:animEffect transition="in" filter="fade">
                                      <p:cBhvr>
                                        <p:cTn id="145" dur="2000"/>
                                        <p:tgtEl>
                                          <p:spTgt spid="17"/>
                                        </p:tgtEl>
                                      </p:cBhvr>
                                    </p:animEffect>
                                  </p:childTnLst>
                                </p:cTn>
                              </p:par>
                              <p:par>
                                <p:cTn id="146" presetID="49" presetClass="entr" presetSubtype="0" decel="100000" fill="hold" grpId="1" nodeType="withEffect">
                                  <p:stCondLst>
                                    <p:cond delay="0"/>
                                  </p:stCondLst>
                                  <p:childTnLst>
                                    <p:set>
                                      <p:cBhvr>
                                        <p:cTn id="147" dur="1" fill="hold">
                                          <p:stCondLst>
                                            <p:cond delay="0"/>
                                          </p:stCondLst>
                                        </p:cTn>
                                        <p:tgtEl>
                                          <p:spTgt spid="18"/>
                                        </p:tgtEl>
                                        <p:attrNameLst>
                                          <p:attrName>style.visibility</p:attrName>
                                        </p:attrNameLst>
                                      </p:cBhvr>
                                      <p:to>
                                        <p:strVal val="visible"/>
                                      </p:to>
                                    </p:set>
                                    <p:anim calcmode="lin" valueType="num">
                                      <p:cBhvr>
                                        <p:cTn id="148" dur="2000" fill="hold"/>
                                        <p:tgtEl>
                                          <p:spTgt spid="18"/>
                                        </p:tgtEl>
                                        <p:attrNameLst>
                                          <p:attrName>ppt_w</p:attrName>
                                        </p:attrNameLst>
                                      </p:cBhvr>
                                      <p:tavLst>
                                        <p:tav tm="0">
                                          <p:val>
                                            <p:fltVal val="0"/>
                                          </p:val>
                                        </p:tav>
                                        <p:tav tm="100000">
                                          <p:val>
                                            <p:strVal val="#ppt_w"/>
                                          </p:val>
                                        </p:tav>
                                      </p:tavLst>
                                    </p:anim>
                                    <p:anim calcmode="lin" valueType="num">
                                      <p:cBhvr>
                                        <p:cTn id="149" dur="2000" fill="hold"/>
                                        <p:tgtEl>
                                          <p:spTgt spid="18"/>
                                        </p:tgtEl>
                                        <p:attrNameLst>
                                          <p:attrName>ppt_h</p:attrName>
                                        </p:attrNameLst>
                                      </p:cBhvr>
                                      <p:tavLst>
                                        <p:tav tm="0">
                                          <p:val>
                                            <p:fltVal val="0"/>
                                          </p:val>
                                        </p:tav>
                                        <p:tav tm="100000">
                                          <p:val>
                                            <p:strVal val="#ppt_h"/>
                                          </p:val>
                                        </p:tav>
                                      </p:tavLst>
                                    </p:anim>
                                    <p:anim calcmode="lin" valueType="num">
                                      <p:cBhvr>
                                        <p:cTn id="150" dur="2000" fill="hold"/>
                                        <p:tgtEl>
                                          <p:spTgt spid="18"/>
                                        </p:tgtEl>
                                        <p:attrNameLst>
                                          <p:attrName>style.rotation</p:attrName>
                                        </p:attrNameLst>
                                      </p:cBhvr>
                                      <p:tavLst>
                                        <p:tav tm="0">
                                          <p:val>
                                            <p:fltVal val="360"/>
                                          </p:val>
                                        </p:tav>
                                        <p:tav tm="100000">
                                          <p:val>
                                            <p:fltVal val="0"/>
                                          </p:val>
                                        </p:tav>
                                      </p:tavLst>
                                    </p:anim>
                                    <p:animEffect transition="in" filter="fade">
                                      <p:cBhvr>
                                        <p:cTn id="151" dur="2000"/>
                                        <p:tgtEl>
                                          <p:spTgt spid="18"/>
                                        </p:tgtEl>
                                      </p:cBhvr>
                                    </p:animEffect>
                                  </p:childTnLst>
                                </p:cTn>
                              </p:par>
                              <p:par>
                                <p:cTn id="152" presetID="49" presetClass="entr" presetSubtype="0" decel="100000" fill="hold" grpId="1" nodeType="withEffect">
                                  <p:stCondLst>
                                    <p:cond delay="0"/>
                                  </p:stCondLst>
                                  <p:childTnLst>
                                    <p:set>
                                      <p:cBhvr>
                                        <p:cTn id="153" dur="1" fill="hold">
                                          <p:stCondLst>
                                            <p:cond delay="0"/>
                                          </p:stCondLst>
                                        </p:cTn>
                                        <p:tgtEl>
                                          <p:spTgt spid="19"/>
                                        </p:tgtEl>
                                        <p:attrNameLst>
                                          <p:attrName>style.visibility</p:attrName>
                                        </p:attrNameLst>
                                      </p:cBhvr>
                                      <p:to>
                                        <p:strVal val="visible"/>
                                      </p:to>
                                    </p:set>
                                    <p:anim calcmode="lin" valueType="num">
                                      <p:cBhvr>
                                        <p:cTn id="154" dur="2000" fill="hold"/>
                                        <p:tgtEl>
                                          <p:spTgt spid="19"/>
                                        </p:tgtEl>
                                        <p:attrNameLst>
                                          <p:attrName>ppt_w</p:attrName>
                                        </p:attrNameLst>
                                      </p:cBhvr>
                                      <p:tavLst>
                                        <p:tav tm="0">
                                          <p:val>
                                            <p:fltVal val="0"/>
                                          </p:val>
                                        </p:tav>
                                        <p:tav tm="100000">
                                          <p:val>
                                            <p:strVal val="#ppt_w"/>
                                          </p:val>
                                        </p:tav>
                                      </p:tavLst>
                                    </p:anim>
                                    <p:anim calcmode="lin" valueType="num">
                                      <p:cBhvr>
                                        <p:cTn id="155" dur="2000" fill="hold"/>
                                        <p:tgtEl>
                                          <p:spTgt spid="19"/>
                                        </p:tgtEl>
                                        <p:attrNameLst>
                                          <p:attrName>ppt_h</p:attrName>
                                        </p:attrNameLst>
                                      </p:cBhvr>
                                      <p:tavLst>
                                        <p:tav tm="0">
                                          <p:val>
                                            <p:fltVal val="0"/>
                                          </p:val>
                                        </p:tav>
                                        <p:tav tm="100000">
                                          <p:val>
                                            <p:strVal val="#ppt_h"/>
                                          </p:val>
                                        </p:tav>
                                      </p:tavLst>
                                    </p:anim>
                                    <p:anim calcmode="lin" valueType="num">
                                      <p:cBhvr>
                                        <p:cTn id="156" dur="2000" fill="hold"/>
                                        <p:tgtEl>
                                          <p:spTgt spid="19"/>
                                        </p:tgtEl>
                                        <p:attrNameLst>
                                          <p:attrName>style.rotation</p:attrName>
                                        </p:attrNameLst>
                                      </p:cBhvr>
                                      <p:tavLst>
                                        <p:tav tm="0">
                                          <p:val>
                                            <p:fltVal val="360"/>
                                          </p:val>
                                        </p:tav>
                                        <p:tav tm="100000">
                                          <p:val>
                                            <p:fltVal val="0"/>
                                          </p:val>
                                        </p:tav>
                                      </p:tavLst>
                                    </p:anim>
                                    <p:animEffect transition="in" filter="fade">
                                      <p:cBhvr>
                                        <p:cTn id="157" dur="2000"/>
                                        <p:tgtEl>
                                          <p:spTgt spid="19"/>
                                        </p:tgtEl>
                                      </p:cBhvr>
                                    </p:animEffect>
                                  </p:childTnLst>
                                </p:cTn>
                              </p:par>
                              <p:par>
                                <p:cTn id="158" presetID="49" presetClass="entr" presetSubtype="0" decel="100000" fill="hold" grpId="1" nodeType="withEffect">
                                  <p:stCondLst>
                                    <p:cond delay="0"/>
                                  </p:stCondLst>
                                  <p:childTnLst>
                                    <p:set>
                                      <p:cBhvr>
                                        <p:cTn id="159" dur="1" fill="hold">
                                          <p:stCondLst>
                                            <p:cond delay="0"/>
                                          </p:stCondLst>
                                        </p:cTn>
                                        <p:tgtEl>
                                          <p:spTgt spid="23"/>
                                        </p:tgtEl>
                                        <p:attrNameLst>
                                          <p:attrName>style.visibility</p:attrName>
                                        </p:attrNameLst>
                                      </p:cBhvr>
                                      <p:to>
                                        <p:strVal val="visible"/>
                                      </p:to>
                                    </p:set>
                                    <p:anim calcmode="lin" valueType="num">
                                      <p:cBhvr>
                                        <p:cTn id="160" dur="2000" fill="hold"/>
                                        <p:tgtEl>
                                          <p:spTgt spid="23"/>
                                        </p:tgtEl>
                                        <p:attrNameLst>
                                          <p:attrName>ppt_w</p:attrName>
                                        </p:attrNameLst>
                                      </p:cBhvr>
                                      <p:tavLst>
                                        <p:tav tm="0">
                                          <p:val>
                                            <p:fltVal val="0"/>
                                          </p:val>
                                        </p:tav>
                                        <p:tav tm="100000">
                                          <p:val>
                                            <p:strVal val="#ppt_w"/>
                                          </p:val>
                                        </p:tav>
                                      </p:tavLst>
                                    </p:anim>
                                    <p:anim calcmode="lin" valueType="num">
                                      <p:cBhvr>
                                        <p:cTn id="161" dur="2000" fill="hold"/>
                                        <p:tgtEl>
                                          <p:spTgt spid="23"/>
                                        </p:tgtEl>
                                        <p:attrNameLst>
                                          <p:attrName>ppt_h</p:attrName>
                                        </p:attrNameLst>
                                      </p:cBhvr>
                                      <p:tavLst>
                                        <p:tav tm="0">
                                          <p:val>
                                            <p:fltVal val="0"/>
                                          </p:val>
                                        </p:tav>
                                        <p:tav tm="100000">
                                          <p:val>
                                            <p:strVal val="#ppt_h"/>
                                          </p:val>
                                        </p:tav>
                                      </p:tavLst>
                                    </p:anim>
                                    <p:anim calcmode="lin" valueType="num">
                                      <p:cBhvr>
                                        <p:cTn id="162" dur="2000" fill="hold"/>
                                        <p:tgtEl>
                                          <p:spTgt spid="23"/>
                                        </p:tgtEl>
                                        <p:attrNameLst>
                                          <p:attrName>style.rotation</p:attrName>
                                        </p:attrNameLst>
                                      </p:cBhvr>
                                      <p:tavLst>
                                        <p:tav tm="0">
                                          <p:val>
                                            <p:fltVal val="360"/>
                                          </p:val>
                                        </p:tav>
                                        <p:tav tm="100000">
                                          <p:val>
                                            <p:fltVal val="0"/>
                                          </p:val>
                                        </p:tav>
                                      </p:tavLst>
                                    </p:anim>
                                    <p:animEffect transition="in" filter="fade">
                                      <p:cBhvr>
                                        <p:cTn id="163" dur="2000"/>
                                        <p:tgtEl>
                                          <p:spTgt spid="23"/>
                                        </p:tgtEl>
                                      </p:cBhvr>
                                    </p:animEffect>
                                  </p:childTnLst>
                                </p:cTn>
                              </p:par>
                              <p:par>
                                <p:cTn id="164" presetID="49" presetClass="entr" presetSubtype="0" decel="100000" fill="hold" grpId="1" nodeType="withEffect">
                                  <p:stCondLst>
                                    <p:cond delay="0"/>
                                  </p:stCondLst>
                                  <p:childTnLst>
                                    <p:set>
                                      <p:cBhvr>
                                        <p:cTn id="165" dur="1" fill="hold">
                                          <p:stCondLst>
                                            <p:cond delay="0"/>
                                          </p:stCondLst>
                                        </p:cTn>
                                        <p:tgtEl>
                                          <p:spTgt spid="25"/>
                                        </p:tgtEl>
                                        <p:attrNameLst>
                                          <p:attrName>style.visibility</p:attrName>
                                        </p:attrNameLst>
                                      </p:cBhvr>
                                      <p:to>
                                        <p:strVal val="visible"/>
                                      </p:to>
                                    </p:set>
                                    <p:anim calcmode="lin" valueType="num">
                                      <p:cBhvr>
                                        <p:cTn id="166" dur="2000" fill="hold"/>
                                        <p:tgtEl>
                                          <p:spTgt spid="25"/>
                                        </p:tgtEl>
                                        <p:attrNameLst>
                                          <p:attrName>ppt_w</p:attrName>
                                        </p:attrNameLst>
                                      </p:cBhvr>
                                      <p:tavLst>
                                        <p:tav tm="0">
                                          <p:val>
                                            <p:fltVal val="0"/>
                                          </p:val>
                                        </p:tav>
                                        <p:tav tm="100000">
                                          <p:val>
                                            <p:strVal val="#ppt_w"/>
                                          </p:val>
                                        </p:tav>
                                      </p:tavLst>
                                    </p:anim>
                                    <p:anim calcmode="lin" valueType="num">
                                      <p:cBhvr>
                                        <p:cTn id="167" dur="2000" fill="hold"/>
                                        <p:tgtEl>
                                          <p:spTgt spid="25"/>
                                        </p:tgtEl>
                                        <p:attrNameLst>
                                          <p:attrName>ppt_h</p:attrName>
                                        </p:attrNameLst>
                                      </p:cBhvr>
                                      <p:tavLst>
                                        <p:tav tm="0">
                                          <p:val>
                                            <p:fltVal val="0"/>
                                          </p:val>
                                        </p:tav>
                                        <p:tav tm="100000">
                                          <p:val>
                                            <p:strVal val="#ppt_h"/>
                                          </p:val>
                                        </p:tav>
                                      </p:tavLst>
                                    </p:anim>
                                    <p:anim calcmode="lin" valueType="num">
                                      <p:cBhvr>
                                        <p:cTn id="168" dur="2000" fill="hold"/>
                                        <p:tgtEl>
                                          <p:spTgt spid="25"/>
                                        </p:tgtEl>
                                        <p:attrNameLst>
                                          <p:attrName>style.rotation</p:attrName>
                                        </p:attrNameLst>
                                      </p:cBhvr>
                                      <p:tavLst>
                                        <p:tav tm="0">
                                          <p:val>
                                            <p:fltVal val="360"/>
                                          </p:val>
                                        </p:tav>
                                        <p:tav tm="100000">
                                          <p:val>
                                            <p:fltVal val="0"/>
                                          </p:val>
                                        </p:tav>
                                      </p:tavLst>
                                    </p:anim>
                                    <p:animEffect transition="in" filter="fade">
                                      <p:cBhvr>
                                        <p:cTn id="169" dur="2000"/>
                                        <p:tgtEl>
                                          <p:spTgt spid="25"/>
                                        </p:tgtEl>
                                      </p:cBhvr>
                                    </p:animEffect>
                                  </p:childTnLst>
                                </p:cTn>
                              </p:par>
                              <p:par>
                                <p:cTn id="170" presetID="49" presetClass="entr" presetSubtype="0" decel="100000" fill="hold" grpId="1" nodeType="withEffect">
                                  <p:stCondLst>
                                    <p:cond delay="0"/>
                                  </p:stCondLst>
                                  <p:childTnLst>
                                    <p:set>
                                      <p:cBhvr>
                                        <p:cTn id="171" dur="1" fill="hold">
                                          <p:stCondLst>
                                            <p:cond delay="0"/>
                                          </p:stCondLst>
                                        </p:cTn>
                                        <p:tgtEl>
                                          <p:spTgt spid="26"/>
                                        </p:tgtEl>
                                        <p:attrNameLst>
                                          <p:attrName>style.visibility</p:attrName>
                                        </p:attrNameLst>
                                      </p:cBhvr>
                                      <p:to>
                                        <p:strVal val="visible"/>
                                      </p:to>
                                    </p:set>
                                    <p:anim calcmode="lin" valueType="num">
                                      <p:cBhvr>
                                        <p:cTn id="172" dur="2000" fill="hold"/>
                                        <p:tgtEl>
                                          <p:spTgt spid="26"/>
                                        </p:tgtEl>
                                        <p:attrNameLst>
                                          <p:attrName>ppt_w</p:attrName>
                                        </p:attrNameLst>
                                      </p:cBhvr>
                                      <p:tavLst>
                                        <p:tav tm="0">
                                          <p:val>
                                            <p:fltVal val="0"/>
                                          </p:val>
                                        </p:tav>
                                        <p:tav tm="100000">
                                          <p:val>
                                            <p:strVal val="#ppt_w"/>
                                          </p:val>
                                        </p:tav>
                                      </p:tavLst>
                                    </p:anim>
                                    <p:anim calcmode="lin" valueType="num">
                                      <p:cBhvr>
                                        <p:cTn id="173" dur="2000" fill="hold"/>
                                        <p:tgtEl>
                                          <p:spTgt spid="26"/>
                                        </p:tgtEl>
                                        <p:attrNameLst>
                                          <p:attrName>ppt_h</p:attrName>
                                        </p:attrNameLst>
                                      </p:cBhvr>
                                      <p:tavLst>
                                        <p:tav tm="0">
                                          <p:val>
                                            <p:fltVal val="0"/>
                                          </p:val>
                                        </p:tav>
                                        <p:tav tm="100000">
                                          <p:val>
                                            <p:strVal val="#ppt_h"/>
                                          </p:val>
                                        </p:tav>
                                      </p:tavLst>
                                    </p:anim>
                                    <p:anim calcmode="lin" valueType="num">
                                      <p:cBhvr>
                                        <p:cTn id="174" dur="2000" fill="hold"/>
                                        <p:tgtEl>
                                          <p:spTgt spid="26"/>
                                        </p:tgtEl>
                                        <p:attrNameLst>
                                          <p:attrName>style.rotation</p:attrName>
                                        </p:attrNameLst>
                                      </p:cBhvr>
                                      <p:tavLst>
                                        <p:tav tm="0">
                                          <p:val>
                                            <p:fltVal val="360"/>
                                          </p:val>
                                        </p:tav>
                                        <p:tav tm="100000">
                                          <p:val>
                                            <p:fltVal val="0"/>
                                          </p:val>
                                        </p:tav>
                                      </p:tavLst>
                                    </p:anim>
                                    <p:animEffect transition="in" filter="fade">
                                      <p:cBhvr>
                                        <p:cTn id="175" dur="2000"/>
                                        <p:tgtEl>
                                          <p:spTgt spid="26"/>
                                        </p:tgtEl>
                                      </p:cBhvr>
                                    </p:animEffect>
                                  </p:childTnLst>
                                </p:cTn>
                              </p:par>
                              <p:par>
                                <p:cTn id="176" presetID="49" presetClass="entr" presetSubtype="0" decel="100000" fill="hold" grpId="1" nodeType="withEffect">
                                  <p:stCondLst>
                                    <p:cond delay="0"/>
                                  </p:stCondLst>
                                  <p:childTnLst>
                                    <p:set>
                                      <p:cBhvr>
                                        <p:cTn id="177" dur="1" fill="hold">
                                          <p:stCondLst>
                                            <p:cond delay="0"/>
                                          </p:stCondLst>
                                        </p:cTn>
                                        <p:tgtEl>
                                          <p:spTgt spid="27"/>
                                        </p:tgtEl>
                                        <p:attrNameLst>
                                          <p:attrName>style.visibility</p:attrName>
                                        </p:attrNameLst>
                                      </p:cBhvr>
                                      <p:to>
                                        <p:strVal val="visible"/>
                                      </p:to>
                                    </p:set>
                                    <p:anim calcmode="lin" valueType="num">
                                      <p:cBhvr>
                                        <p:cTn id="178" dur="2000" fill="hold"/>
                                        <p:tgtEl>
                                          <p:spTgt spid="27"/>
                                        </p:tgtEl>
                                        <p:attrNameLst>
                                          <p:attrName>ppt_w</p:attrName>
                                        </p:attrNameLst>
                                      </p:cBhvr>
                                      <p:tavLst>
                                        <p:tav tm="0">
                                          <p:val>
                                            <p:fltVal val="0"/>
                                          </p:val>
                                        </p:tav>
                                        <p:tav tm="100000">
                                          <p:val>
                                            <p:strVal val="#ppt_w"/>
                                          </p:val>
                                        </p:tav>
                                      </p:tavLst>
                                    </p:anim>
                                    <p:anim calcmode="lin" valueType="num">
                                      <p:cBhvr>
                                        <p:cTn id="179" dur="2000" fill="hold"/>
                                        <p:tgtEl>
                                          <p:spTgt spid="27"/>
                                        </p:tgtEl>
                                        <p:attrNameLst>
                                          <p:attrName>ppt_h</p:attrName>
                                        </p:attrNameLst>
                                      </p:cBhvr>
                                      <p:tavLst>
                                        <p:tav tm="0">
                                          <p:val>
                                            <p:fltVal val="0"/>
                                          </p:val>
                                        </p:tav>
                                        <p:tav tm="100000">
                                          <p:val>
                                            <p:strVal val="#ppt_h"/>
                                          </p:val>
                                        </p:tav>
                                      </p:tavLst>
                                    </p:anim>
                                    <p:anim calcmode="lin" valueType="num">
                                      <p:cBhvr>
                                        <p:cTn id="180" dur="2000" fill="hold"/>
                                        <p:tgtEl>
                                          <p:spTgt spid="27"/>
                                        </p:tgtEl>
                                        <p:attrNameLst>
                                          <p:attrName>style.rotation</p:attrName>
                                        </p:attrNameLst>
                                      </p:cBhvr>
                                      <p:tavLst>
                                        <p:tav tm="0">
                                          <p:val>
                                            <p:fltVal val="360"/>
                                          </p:val>
                                        </p:tav>
                                        <p:tav tm="100000">
                                          <p:val>
                                            <p:fltVal val="0"/>
                                          </p:val>
                                        </p:tav>
                                      </p:tavLst>
                                    </p:anim>
                                    <p:animEffect transition="in" filter="fade">
                                      <p:cBhvr>
                                        <p:cTn id="181" dur="2000"/>
                                        <p:tgtEl>
                                          <p:spTgt spid="27"/>
                                        </p:tgtEl>
                                      </p:cBhvr>
                                    </p:animEffect>
                                  </p:childTnLst>
                                </p:cTn>
                              </p:par>
                              <p:par>
                                <p:cTn id="182" presetID="49" presetClass="entr" presetSubtype="0" decel="100000" fill="hold" grpId="1" nodeType="withEffect">
                                  <p:stCondLst>
                                    <p:cond delay="0"/>
                                  </p:stCondLst>
                                  <p:childTnLst>
                                    <p:set>
                                      <p:cBhvr>
                                        <p:cTn id="183" dur="1" fill="hold">
                                          <p:stCondLst>
                                            <p:cond delay="0"/>
                                          </p:stCondLst>
                                        </p:cTn>
                                        <p:tgtEl>
                                          <p:spTgt spid="28"/>
                                        </p:tgtEl>
                                        <p:attrNameLst>
                                          <p:attrName>style.visibility</p:attrName>
                                        </p:attrNameLst>
                                      </p:cBhvr>
                                      <p:to>
                                        <p:strVal val="visible"/>
                                      </p:to>
                                    </p:set>
                                    <p:anim calcmode="lin" valueType="num">
                                      <p:cBhvr>
                                        <p:cTn id="184" dur="2000" fill="hold"/>
                                        <p:tgtEl>
                                          <p:spTgt spid="28"/>
                                        </p:tgtEl>
                                        <p:attrNameLst>
                                          <p:attrName>ppt_w</p:attrName>
                                        </p:attrNameLst>
                                      </p:cBhvr>
                                      <p:tavLst>
                                        <p:tav tm="0">
                                          <p:val>
                                            <p:fltVal val="0"/>
                                          </p:val>
                                        </p:tav>
                                        <p:tav tm="100000">
                                          <p:val>
                                            <p:strVal val="#ppt_w"/>
                                          </p:val>
                                        </p:tav>
                                      </p:tavLst>
                                    </p:anim>
                                    <p:anim calcmode="lin" valueType="num">
                                      <p:cBhvr>
                                        <p:cTn id="185" dur="2000" fill="hold"/>
                                        <p:tgtEl>
                                          <p:spTgt spid="28"/>
                                        </p:tgtEl>
                                        <p:attrNameLst>
                                          <p:attrName>ppt_h</p:attrName>
                                        </p:attrNameLst>
                                      </p:cBhvr>
                                      <p:tavLst>
                                        <p:tav tm="0">
                                          <p:val>
                                            <p:fltVal val="0"/>
                                          </p:val>
                                        </p:tav>
                                        <p:tav tm="100000">
                                          <p:val>
                                            <p:strVal val="#ppt_h"/>
                                          </p:val>
                                        </p:tav>
                                      </p:tavLst>
                                    </p:anim>
                                    <p:anim calcmode="lin" valueType="num">
                                      <p:cBhvr>
                                        <p:cTn id="186" dur="2000" fill="hold"/>
                                        <p:tgtEl>
                                          <p:spTgt spid="28"/>
                                        </p:tgtEl>
                                        <p:attrNameLst>
                                          <p:attrName>style.rotation</p:attrName>
                                        </p:attrNameLst>
                                      </p:cBhvr>
                                      <p:tavLst>
                                        <p:tav tm="0">
                                          <p:val>
                                            <p:fltVal val="360"/>
                                          </p:val>
                                        </p:tav>
                                        <p:tav tm="100000">
                                          <p:val>
                                            <p:fltVal val="0"/>
                                          </p:val>
                                        </p:tav>
                                      </p:tavLst>
                                    </p:anim>
                                    <p:animEffect transition="in" filter="fade">
                                      <p:cBhvr>
                                        <p:cTn id="187" dur="2000"/>
                                        <p:tgtEl>
                                          <p:spTgt spid="28"/>
                                        </p:tgtEl>
                                      </p:cBhvr>
                                    </p:animEffect>
                                  </p:childTnLst>
                                </p:cTn>
                              </p:par>
                              <p:par>
                                <p:cTn id="188" presetID="49" presetClass="entr" presetSubtype="0" decel="100000" fill="hold" grpId="1" nodeType="withEffect">
                                  <p:stCondLst>
                                    <p:cond delay="0"/>
                                  </p:stCondLst>
                                  <p:childTnLst>
                                    <p:set>
                                      <p:cBhvr>
                                        <p:cTn id="189" dur="1" fill="hold">
                                          <p:stCondLst>
                                            <p:cond delay="0"/>
                                          </p:stCondLst>
                                        </p:cTn>
                                        <p:tgtEl>
                                          <p:spTgt spid="29"/>
                                        </p:tgtEl>
                                        <p:attrNameLst>
                                          <p:attrName>style.visibility</p:attrName>
                                        </p:attrNameLst>
                                      </p:cBhvr>
                                      <p:to>
                                        <p:strVal val="visible"/>
                                      </p:to>
                                    </p:set>
                                    <p:anim calcmode="lin" valueType="num">
                                      <p:cBhvr>
                                        <p:cTn id="190" dur="2000" fill="hold"/>
                                        <p:tgtEl>
                                          <p:spTgt spid="29"/>
                                        </p:tgtEl>
                                        <p:attrNameLst>
                                          <p:attrName>ppt_w</p:attrName>
                                        </p:attrNameLst>
                                      </p:cBhvr>
                                      <p:tavLst>
                                        <p:tav tm="0">
                                          <p:val>
                                            <p:fltVal val="0"/>
                                          </p:val>
                                        </p:tav>
                                        <p:tav tm="100000">
                                          <p:val>
                                            <p:strVal val="#ppt_w"/>
                                          </p:val>
                                        </p:tav>
                                      </p:tavLst>
                                    </p:anim>
                                    <p:anim calcmode="lin" valueType="num">
                                      <p:cBhvr>
                                        <p:cTn id="191" dur="2000" fill="hold"/>
                                        <p:tgtEl>
                                          <p:spTgt spid="29"/>
                                        </p:tgtEl>
                                        <p:attrNameLst>
                                          <p:attrName>ppt_h</p:attrName>
                                        </p:attrNameLst>
                                      </p:cBhvr>
                                      <p:tavLst>
                                        <p:tav tm="0">
                                          <p:val>
                                            <p:fltVal val="0"/>
                                          </p:val>
                                        </p:tav>
                                        <p:tav tm="100000">
                                          <p:val>
                                            <p:strVal val="#ppt_h"/>
                                          </p:val>
                                        </p:tav>
                                      </p:tavLst>
                                    </p:anim>
                                    <p:anim calcmode="lin" valueType="num">
                                      <p:cBhvr>
                                        <p:cTn id="192" dur="2000" fill="hold"/>
                                        <p:tgtEl>
                                          <p:spTgt spid="29"/>
                                        </p:tgtEl>
                                        <p:attrNameLst>
                                          <p:attrName>style.rotation</p:attrName>
                                        </p:attrNameLst>
                                      </p:cBhvr>
                                      <p:tavLst>
                                        <p:tav tm="0">
                                          <p:val>
                                            <p:fltVal val="360"/>
                                          </p:val>
                                        </p:tav>
                                        <p:tav tm="100000">
                                          <p:val>
                                            <p:fltVal val="0"/>
                                          </p:val>
                                        </p:tav>
                                      </p:tavLst>
                                    </p:anim>
                                    <p:animEffect transition="in" filter="fade">
                                      <p:cBhvr>
                                        <p:cTn id="193" dur="2000"/>
                                        <p:tgtEl>
                                          <p:spTgt spid="29"/>
                                        </p:tgtEl>
                                      </p:cBhvr>
                                    </p:animEffect>
                                  </p:childTnLst>
                                </p:cTn>
                              </p:par>
                              <p:par>
                                <p:cTn id="194" presetID="49" presetClass="entr" presetSubtype="0" decel="100000" fill="hold" grpId="1" nodeType="withEffect">
                                  <p:stCondLst>
                                    <p:cond delay="0"/>
                                  </p:stCondLst>
                                  <p:childTnLst>
                                    <p:set>
                                      <p:cBhvr>
                                        <p:cTn id="195" dur="1" fill="hold">
                                          <p:stCondLst>
                                            <p:cond delay="0"/>
                                          </p:stCondLst>
                                        </p:cTn>
                                        <p:tgtEl>
                                          <p:spTgt spid="30"/>
                                        </p:tgtEl>
                                        <p:attrNameLst>
                                          <p:attrName>style.visibility</p:attrName>
                                        </p:attrNameLst>
                                      </p:cBhvr>
                                      <p:to>
                                        <p:strVal val="visible"/>
                                      </p:to>
                                    </p:set>
                                    <p:anim calcmode="lin" valueType="num">
                                      <p:cBhvr>
                                        <p:cTn id="196" dur="2000" fill="hold"/>
                                        <p:tgtEl>
                                          <p:spTgt spid="30"/>
                                        </p:tgtEl>
                                        <p:attrNameLst>
                                          <p:attrName>ppt_w</p:attrName>
                                        </p:attrNameLst>
                                      </p:cBhvr>
                                      <p:tavLst>
                                        <p:tav tm="0">
                                          <p:val>
                                            <p:fltVal val="0"/>
                                          </p:val>
                                        </p:tav>
                                        <p:tav tm="100000">
                                          <p:val>
                                            <p:strVal val="#ppt_w"/>
                                          </p:val>
                                        </p:tav>
                                      </p:tavLst>
                                    </p:anim>
                                    <p:anim calcmode="lin" valueType="num">
                                      <p:cBhvr>
                                        <p:cTn id="197" dur="2000" fill="hold"/>
                                        <p:tgtEl>
                                          <p:spTgt spid="30"/>
                                        </p:tgtEl>
                                        <p:attrNameLst>
                                          <p:attrName>ppt_h</p:attrName>
                                        </p:attrNameLst>
                                      </p:cBhvr>
                                      <p:tavLst>
                                        <p:tav tm="0">
                                          <p:val>
                                            <p:fltVal val="0"/>
                                          </p:val>
                                        </p:tav>
                                        <p:tav tm="100000">
                                          <p:val>
                                            <p:strVal val="#ppt_h"/>
                                          </p:val>
                                        </p:tav>
                                      </p:tavLst>
                                    </p:anim>
                                    <p:anim calcmode="lin" valueType="num">
                                      <p:cBhvr>
                                        <p:cTn id="198" dur="2000" fill="hold"/>
                                        <p:tgtEl>
                                          <p:spTgt spid="30"/>
                                        </p:tgtEl>
                                        <p:attrNameLst>
                                          <p:attrName>style.rotation</p:attrName>
                                        </p:attrNameLst>
                                      </p:cBhvr>
                                      <p:tavLst>
                                        <p:tav tm="0">
                                          <p:val>
                                            <p:fltVal val="360"/>
                                          </p:val>
                                        </p:tav>
                                        <p:tav tm="100000">
                                          <p:val>
                                            <p:fltVal val="0"/>
                                          </p:val>
                                        </p:tav>
                                      </p:tavLst>
                                    </p:anim>
                                    <p:animEffect transition="in" filter="fade">
                                      <p:cBhvr>
                                        <p:cTn id="199" dur="2000"/>
                                        <p:tgtEl>
                                          <p:spTgt spid="30"/>
                                        </p:tgtEl>
                                      </p:cBhvr>
                                    </p:animEffect>
                                  </p:childTnLst>
                                </p:cTn>
                              </p:par>
                              <p:par>
                                <p:cTn id="200" presetID="49" presetClass="entr" presetSubtype="0" decel="100000" fill="hold" grpId="1" nodeType="withEffect">
                                  <p:stCondLst>
                                    <p:cond delay="0"/>
                                  </p:stCondLst>
                                  <p:childTnLst>
                                    <p:set>
                                      <p:cBhvr>
                                        <p:cTn id="201" dur="1" fill="hold">
                                          <p:stCondLst>
                                            <p:cond delay="0"/>
                                          </p:stCondLst>
                                        </p:cTn>
                                        <p:tgtEl>
                                          <p:spTgt spid="5"/>
                                        </p:tgtEl>
                                        <p:attrNameLst>
                                          <p:attrName>style.visibility</p:attrName>
                                        </p:attrNameLst>
                                      </p:cBhvr>
                                      <p:to>
                                        <p:strVal val="visible"/>
                                      </p:to>
                                    </p:set>
                                    <p:anim calcmode="lin" valueType="num">
                                      <p:cBhvr>
                                        <p:cTn id="202" dur="2000" fill="hold"/>
                                        <p:tgtEl>
                                          <p:spTgt spid="5"/>
                                        </p:tgtEl>
                                        <p:attrNameLst>
                                          <p:attrName>ppt_w</p:attrName>
                                        </p:attrNameLst>
                                      </p:cBhvr>
                                      <p:tavLst>
                                        <p:tav tm="0">
                                          <p:val>
                                            <p:fltVal val="0"/>
                                          </p:val>
                                        </p:tav>
                                        <p:tav tm="100000">
                                          <p:val>
                                            <p:strVal val="#ppt_w"/>
                                          </p:val>
                                        </p:tav>
                                      </p:tavLst>
                                    </p:anim>
                                    <p:anim calcmode="lin" valueType="num">
                                      <p:cBhvr>
                                        <p:cTn id="203" dur="2000" fill="hold"/>
                                        <p:tgtEl>
                                          <p:spTgt spid="5"/>
                                        </p:tgtEl>
                                        <p:attrNameLst>
                                          <p:attrName>ppt_h</p:attrName>
                                        </p:attrNameLst>
                                      </p:cBhvr>
                                      <p:tavLst>
                                        <p:tav tm="0">
                                          <p:val>
                                            <p:fltVal val="0"/>
                                          </p:val>
                                        </p:tav>
                                        <p:tav tm="100000">
                                          <p:val>
                                            <p:strVal val="#ppt_h"/>
                                          </p:val>
                                        </p:tav>
                                      </p:tavLst>
                                    </p:anim>
                                    <p:anim calcmode="lin" valueType="num">
                                      <p:cBhvr>
                                        <p:cTn id="204" dur="2000" fill="hold"/>
                                        <p:tgtEl>
                                          <p:spTgt spid="5"/>
                                        </p:tgtEl>
                                        <p:attrNameLst>
                                          <p:attrName>style.rotation</p:attrName>
                                        </p:attrNameLst>
                                      </p:cBhvr>
                                      <p:tavLst>
                                        <p:tav tm="0">
                                          <p:val>
                                            <p:fltVal val="360"/>
                                          </p:val>
                                        </p:tav>
                                        <p:tav tm="100000">
                                          <p:val>
                                            <p:fltVal val="0"/>
                                          </p:val>
                                        </p:tav>
                                      </p:tavLst>
                                    </p:anim>
                                    <p:animEffect transition="in" filter="fade">
                                      <p:cBhvr>
                                        <p:cTn id="205" dur="2000"/>
                                        <p:tgtEl>
                                          <p:spTgt spid="5"/>
                                        </p:tgtEl>
                                      </p:cBhvr>
                                    </p:animEffect>
                                  </p:childTnLst>
                                </p:cTn>
                              </p:par>
                              <p:par>
                                <p:cTn id="206" presetID="49" presetClass="entr" presetSubtype="0" decel="100000" fill="hold" grpId="1" nodeType="withEffect">
                                  <p:stCondLst>
                                    <p:cond delay="0"/>
                                  </p:stCondLst>
                                  <p:childTnLst>
                                    <p:set>
                                      <p:cBhvr>
                                        <p:cTn id="207" dur="1" fill="hold">
                                          <p:stCondLst>
                                            <p:cond delay="0"/>
                                          </p:stCondLst>
                                        </p:cTn>
                                        <p:tgtEl>
                                          <p:spTgt spid="8"/>
                                        </p:tgtEl>
                                        <p:attrNameLst>
                                          <p:attrName>style.visibility</p:attrName>
                                        </p:attrNameLst>
                                      </p:cBhvr>
                                      <p:to>
                                        <p:strVal val="visible"/>
                                      </p:to>
                                    </p:set>
                                    <p:anim calcmode="lin" valueType="num">
                                      <p:cBhvr>
                                        <p:cTn id="208" dur="2000" fill="hold"/>
                                        <p:tgtEl>
                                          <p:spTgt spid="8"/>
                                        </p:tgtEl>
                                        <p:attrNameLst>
                                          <p:attrName>ppt_w</p:attrName>
                                        </p:attrNameLst>
                                      </p:cBhvr>
                                      <p:tavLst>
                                        <p:tav tm="0">
                                          <p:val>
                                            <p:fltVal val="0"/>
                                          </p:val>
                                        </p:tav>
                                        <p:tav tm="100000">
                                          <p:val>
                                            <p:strVal val="#ppt_w"/>
                                          </p:val>
                                        </p:tav>
                                      </p:tavLst>
                                    </p:anim>
                                    <p:anim calcmode="lin" valueType="num">
                                      <p:cBhvr>
                                        <p:cTn id="209" dur="2000" fill="hold"/>
                                        <p:tgtEl>
                                          <p:spTgt spid="8"/>
                                        </p:tgtEl>
                                        <p:attrNameLst>
                                          <p:attrName>ppt_h</p:attrName>
                                        </p:attrNameLst>
                                      </p:cBhvr>
                                      <p:tavLst>
                                        <p:tav tm="0">
                                          <p:val>
                                            <p:fltVal val="0"/>
                                          </p:val>
                                        </p:tav>
                                        <p:tav tm="100000">
                                          <p:val>
                                            <p:strVal val="#ppt_h"/>
                                          </p:val>
                                        </p:tav>
                                      </p:tavLst>
                                    </p:anim>
                                    <p:anim calcmode="lin" valueType="num">
                                      <p:cBhvr>
                                        <p:cTn id="210" dur="2000" fill="hold"/>
                                        <p:tgtEl>
                                          <p:spTgt spid="8"/>
                                        </p:tgtEl>
                                        <p:attrNameLst>
                                          <p:attrName>style.rotation</p:attrName>
                                        </p:attrNameLst>
                                      </p:cBhvr>
                                      <p:tavLst>
                                        <p:tav tm="0">
                                          <p:val>
                                            <p:fltVal val="360"/>
                                          </p:val>
                                        </p:tav>
                                        <p:tav tm="100000">
                                          <p:val>
                                            <p:fltVal val="0"/>
                                          </p:val>
                                        </p:tav>
                                      </p:tavLst>
                                    </p:anim>
                                    <p:animEffect transition="in" filter="fade">
                                      <p:cBhvr>
                                        <p:cTn id="211" dur="2000"/>
                                        <p:tgtEl>
                                          <p:spTgt spid="8"/>
                                        </p:tgtEl>
                                      </p:cBhvr>
                                    </p:animEffect>
                                  </p:childTnLst>
                                </p:cTn>
                              </p:par>
                              <p:par>
                                <p:cTn id="212" presetID="49" presetClass="entr" presetSubtype="0" decel="100000" fill="hold" grpId="1" nodeType="withEffect">
                                  <p:stCondLst>
                                    <p:cond delay="0"/>
                                  </p:stCondLst>
                                  <p:childTnLst>
                                    <p:set>
                                      <p:cBhvr>
                                        <p:cTn id="213" dur="1" fill="hold">
                                          <p:stCondLst>
                                            <p:cond delay="0"/>
                                          </p:stCondLst>
                                        </p:cTn>
                                        <p:tgtEl>
                                          <p:spTgt spid="10"/>
                                        </p:tgtEl>
                                        <p:attrNameLst>
                                          <p:attrName>style.visibility</p:attrName>
                                        </p:attrNameLst>
                                      </p:cBhvr>
                                      <p:to>
                                        <p:strVal val="visible"/>
                                      </p:to>
                                    </p:set>
                                    <p:anim calcmode="lin" valueType="num">
                                      <p:cBhvr>
                                        <p:cTn id="214" dur="2000" fill="hold"/>
                                        <p:tgtEl>
                                          <p:spTgt spid="10"/>
                                        </p:tgtEl>
                                        <p:attrNameLst>
                                          <p:attrName>ppt_w</p:attrName>
                                        </p:attrNameLst>
                                      </p:cBhvr>
                                      <p:tavLst>
                                        <p:tav tm="0">
                                          <p:val>
                                            <p:fltVal val="0"/>
                                          </p:val>
                                        </p:tav>
                                        <p:tav tm="100000">
                                          <p:val>
                                            <p:strVal val="#ppt_w"/>
                                          </p:val>
                                        </p:tav>
                                      </p:tavLst>
                                    </p:anim>
                                    <p:anim calcmode="lin" valueType="num">
                                      <p:cBhvr>
                                        <p:cTn id="215" dur="2000" fill="hold"/>
                                        <p:tgtEl>
                                          <p:spTgt spid="10"/>
                                        </p:tgtEl>
                                        <p:attrNameLst>
                                          <p:attrName>ppt_h</p:attrName>
                                        </p:attrNameLst>
                                      </p:cBhvr>
                                      <p:tavLst>
                                        <p:tav tm="0">
                                          <p:val>
                                            <p:fltVal val="0"/>
                                          </p:val>
                                        </p:tav>
                                        <p:tav tm="100000">
                                          <p:val>
                                            <p:strVal val="#ppt_h"/>
                                          </p:val>
                                        </p:tav>
                                      </p:tavLst>
                                    </p:anim>
                                    <p:anim calcmode="lin" valueType="num">
                                      <p:cBhvr>
                                        <p:cTn id="216" dur="2000" fill="hold"/>
                                        <p:tgtEl>
                                          <p:spTgt spid="10"/>
                                        </p:tgtEl>
                                        <p:attrNameLst>
                                          <p:attrName>style.rotation</p:attrName>
                                        </p:attrNameLst>
                                      </p:cBhvr>
                                      <p:tavLst>
                                        <p:tav tm="0">
                                          <p:val>
                                            <p:fltVal val="360"/>
                                          </p:val>
                                        </p:tav>
                                        <p:tav tm="100000">
                                          <p:val>
                                            <p:fltVal val="0"/>
                                          </p:val>
                                        </p:tav>
                                      </p:tavLst>
                                    </p:anim>
                                    <p:animEffect transition="in" filter="fade">
                                      <p:cBhvr>
                                        <p:cTn id="217" dur="2000"/>
                                        <p:tgtEl>
                                          <p:spTgt spid="10"/>
                                        </p:tgtEl>
                                      </p:cBhvr>
                                    </p:animEffect>
                                  </p:childTnLst>
                                </p:cTn>
                              </p:par>
                              <p:par>
                                <p:cTn id="218" presetID="49" presetClass="entr" presetSubtype="0" decel="100000" fill="hold" grpId="1" nodeType="withEffect">
                                  <p:stCondLst>
                                    <p:cond delay="0"/>
                                  </p:stCondLst>
                                  <p:childTnLst>
                                    <p:set>
                                      <p:cBhvr>
                                        <p:cTn id="219" dur="1" fill="hold">
                                          <p:stCondLst>
                                            <p:cond delay="0"/>
                                          </p:stCondLst>
                                        </p:cTn>
                                        <p:tgtEl>
                                          <p:spTgt spid="13"/>
                                        </p:tgtEl>
                                        <p:attrNameLst>
                                          <p:attrName>style.visibility</p:attrName>
                                        </p:attrNameLst>
                                      </p:cBhvr>
                                      <p:to>
                                        <p:strVal val="visible"/>
                                      </p:to>
                                    </p:set>
                                    <p:anim calcmode="lin" valueType="num">
                                      <p:cBhvr>
                                        <p:cTn id="220" dur="2000" fill="hold"/>
                                        <p:tgtEl>
                                          <p:spTgt spid="13"/>
                                        </p:tgtEl>
                                        <p:attrNameLst>
                                          <p:attrName>ppt_w</p:attrName>
                                        </p:attrNameLst>
                                      </p:cBhvr>
                                      <p:tavLst>
                                        <p:tav tm="0">
                                          <p:val>
                                            <p:fltVal val="0"/>
                                          </p:val>
                                        </p:tav>
                                        <p:tav tm="100000">
                                          <p:val>
                                            <p:strVal val="#ppt_w"/>
                                          </p:val>
                                        </p:tav>
                                      </p:tavLst>
                                    </p:anim>
                                    <p:anim calcmode="lin" valueType="num">
                                      <p:cBhvr>
                                        <p:cTn id="221" dur="2000" fill="hold"/>
                                        <p:tgtEl>
                                          <p:spTgt spid="13"/>
                                        </p:tgtEl>
                                        <p:attrNameLst>
                                          <p:attrName>ppt_h</p:attrName>
                                        </p:attrNameLst>
                                      </p:cBhvr>
                                      <p:tavLst>
                                        <p:tav tm="0">
                                          <p:val>
                                            <p:fltVal val="0"/>
                                          </p:val>
                                        </p:tav>
                                        <p:tav tm="100000">
                                          <p:val>
                                            <p:strVal val="#ppt_h"/>
                                          </p:val>
                                        </p:tav>
                                      </p:tavLst>
                                    </p:anim>
                                    <p:anim calcmode="lin" valueType="num">
                                      <p:cBhvr>
                                        <p:cTn id="222" dur="2000" fill="hold"/>
                                        <p:tgtEl>
                                          <p:spTgt spid="13"/>
                                        </p:tgtEl>
                                        <p:attrNameLst>
                                          <p:attrName>style.rotation</p:attrName>
                                        </p:attrNameLst>
                                      </p:cBhvr>
                                      <p:tavLst>
                                        <p:tav tm="0">
                                          <p:val>
                                            <p:fltVal val="360"/>
                                          </p:val>
                                        </p:tav>
                                        <p:tav tm="100000">
                                          <p:val>
                                            <p:fltVal val="0"/>
                                          </p:val>
                                        </p:tav>
                                      </p:tavLst>
                                    </p:anim>
                                    <p:animEffect transition="in" filter="fade">
                                      <p:cBhvr>
                                        <p:cTn id="223" dur="2000"/>
                                        <p:tgtEl>
                                          <p:spTgt spid="13"/>
                                        </p:tgtEl>
                                      </p:cBhvr>
                                    </p:animEffect>
                                  </p:childTnLst>
                                </p:cTn>
                              </p:par>
                              <p:par>
                                <p:cTn id="224" presetID="49" presetClass="entr" presetSubtype="0" decel="100000" fill="hold" grpId="1" nodeType="withEffect">
                                  <p:stCondLst>
                                    <p:cond delay="0"/>
                                  </p:stCondLst>
                                  <p:childTnLst>
                                    <p:set>
                                      <p:cBhvr>
                                        <p:cTn id="225" dur="1" fill="hold">
                                          <p:stCondLst>
                                            <p:cond delay="0"/>
                                          </p:stCondLst>
                                        </p:cTn>
                                        <p:tgtEl>
                                          <p:spTgt spid="14"/>
                                        </p:tgtEl>
                                        <p:attrNameLst>
                                          <p:attrName>style.visibility</p:attrName>
                                        </p:attrNameLst>
                                      </p:cBhvr>
                                      <p:to>
                                        <p:strVal val="visible"/>
                                      </p:to>
                                    </p:set>
                                    <p:anim calcmode="lin" valueType="num">
                                      <p:cBhvr>
                                        <p:cTn id="226" dur="2000" fill="hold"/>
                                        <p:tgtEl>
                                          <p:spTgt spid="14"/>
                                        </p:tgtEl>
                                        <p:attrNameLst>
                                          <p:attrName>ppt_w</p:attrName>
                                        </p:attrNameLst>
                                      </p:cBhvr>
                                      <p:tavLst>
                                        <p:tav tm="0">
                                          <p:val>
                                            <p:fltVal val="0"/>
                                          </p:val>
                                        </p:tav>
                                        <p:tav tm="100000">
                                          <p:val>
                                            <p:strVal val="#ppt_w"/>
                                          </p:val>
                                        </p:tav>
                                      </p:tavLst>
                                    </p:anim>
                                    <p:anim calcmode="lin" valueType="num">
                                      <p:cBhvr>
                                        <p:cTn id="227" dur="2000" fill="hold"/>
                                        <p:tgtEl>
                                          <p:spTgt spid="14"/>
                                        </p:tgtEl>
                                        <p:attrNameLst>
                                          <p:attrName>ppt_h</p:attrName>
                                        </p:attrNameLst>
                                      </p:cBhvr>
                                      <p:tavLst>
                                        <p:tav tm="0">
                                          <p:val>
                                            <p:fltVal val="0"/>
                                          </p:val>
                                        </p:tav>
                                        <p:tav tm="100000">
                                          <p:val>
                                            <p:strVal val="#ppt_h"/>
                                          </p:val>
                                        </p:tav>
                                      </p:tavLst>
                                    </p:anim>
                                    <p:anim calcmode="lin" valueType="num">
                                      <p:cBhvr>
                                        <p:cTn id="228" dur="2000" fill="hold"/>
                                        <p:tgtEl>
                                          <p:spTgt spid="14"/>
                                        </p:tgtEl>
                                        <p:attrNameLst>
                                          <p:attrName>style.rotation</p:attrName>
                                        </p:attrNameLst>
                                      </p:cBhvr>
                                      <p:tavLst>
                                        <p:tav tm="0">
                                          <p:val>
                                            <p:fltVal val="360"/>
                                          </p:val>
                                        </p:tav>
                                        <p:tav tm="100000">
                                          <p:val>
                                            <p:fltVal val="0"/>
                                          </p:val>
                                        </p:tav>
                                      </p:tavLst>
                                    </p:anim>
                                    <p:animEffect transition="in" filter="fade">
                                      <p:cBhvr>
                                        <p:cTn id="229" dur="2000"/>
                                        <p:tgtEl>
                                          <p:spTgt spid="14"/>
                                        </p:tgtEl>
                                      </p:cBhvr>
                                    </p:animEffect>
                                  </p:childTnLst>
                                </p:cTn>
                              </p:par>
                              <p:par>
                                <p:cTn id="230" presetID="49" presetClass="entr" presetSubtype="0" decel="100000" fill="hold" grpId="1" nodeType="withEffect">
                                  <p:stCondLst>
                                    <p:cond delay="0"/>
                                  </p:stCondLst>
                                  <p:childTnLst>
                                    <p:set>
                                      <p:cBhvr>
                                        <p:cTn id="231" dur="1" fill="hold">
                                          <p:stCondLst>
                                            <p:cond delay="0"/>
                                          </p:stCondLst>
                                        </p:cTn>
                                        <p:tgtEl>
                                          <p:spTgt spid="15"/>
                                        </p:tgtEl>
                                        <p:attrNameLst>
                                          <p:attrName>style.visibility</p:attrName>
                                        </p:attrNameLst>
                                      </p:cBhvr>
                                      <p:to>
                                        <p:strVal val="visible"/>
                                      </p:to>
                                    </p:set>
                                    <p:anim calcmode="lin" valueType="num">
                                      <p:cBhvr>
                                        <p:cTn id="232" dur="2000" fill="hold"/>
                                        <p:tgtEl>
                                          <p:spTgt spid="15"/>
                                        </p:tgtEl>
                                        <p:attrNameLst>
                                          <p:attrName>ppt_w</p:attrName>
                                        </p:attrNameLst>
                                      </p:cBhvr>
                                      <p:tavLst>
                                        <p:tav tm="0">
                                          <p:val>
                                            <p:fltVal val="0"/>
                                          </p:val>
                                        </p:tav>
                                        <p:tav tm="100000">
                                          <p:val>
                                            <p:strVal val="#ppt_w"/>
                                          </p:val>
                                        </p:tav>
                                      </p:tavLst>
                                    </p:anim>
                                    <p:anim calcmode="lin" valueType="num">
                                      <p:cBhvr>
                                        <p:cTn id="233" dur="2000" fill="hold"/>
                                        <p:tgtEl>
                                          <p:spTgt spid="15"/>
                                        </p:tgtEl>
                                        <p:attrNameLst>
                                          <p:attrName>ppt_h</p:attrName>
                                        </p:attrNameLst>
                                      </p:cBhvr>
                                      <p:tavLst>
                                        <p:tav tm="0">
                                          <p:val>
                                            <p:fltVal val="0"/>
                                          </p:val>
                                        </p:tav>
                                        <p:tav tm="100000">
                                          <p:val>
                                            <p:strVal val="#ppt_h"/>
                                          </p:val>
                                        </p:tav>
                                      </p:tavLst>
                                    </p:anim>
                                    <p:anim calcmode="lin" valueType="num">
                                      <p:cBhvr>
                                        <p:cTn id="234" dur="2000" fill="hold"/>
                                        <p:tgtEl>
                                          <p:spTgt spid="15"/>
                                        </p:tgtEl>
                                        <p:attrNameLst>
                                          <p:attrName>style.rotation</p:attrName>
                                        </p:attrNameLst>
                                      </p:cBhvr>
                                      <p:tavLst>
                                        <p:tav tm="0">
                                          <p:val>
                                            <p:fltVal val="360"/>
                                          </p:val>
                                        </p:tav>
                                        <p:tav tm="100000">
                                          <p:val>
                                            <p:fltVal val="0"/>
                                          </p:val>
                                        </p:tav>
                                      </p:tavLst>
                                    </p:anim>
                                    <p:animEffect transition="in" filter="fade">
                                      <p:cBhvr>
                                        <p:cTn id="235" dur="2000"/>
                                        <p:tgtEl>
                                          <p:spTgt spid="15"/>
                                        </p:tgtEl>
                                      </p:cBhvr>
                                    </p:animEffect>
                                  </p:childTnLst>
                                </p:cTn>
                              </p:par>
                              <p:par>
                                <p:cTn id="236" presetID="49" presetClass="entr" presetSubtype="0" decel="100000" fill="hold" grpId="1" nodeType="withEffect">
                                  <p:stCondLst>
                                    <p:cond delay="0"/>
                                  </p:stCondLst>
                                  <p:childTnLst>
                                    <p:set>
                                      <p:cBhvr>
                                        <p:cTn id="237" dur="1" fill="hold">
                                          <p:stCondLst>
                                            <p:cond delay="0"/>
                                          </p:stCondLst>
                                        </p:cTn>
                                        <p:tgtEl>
                                          <p:spTgt spid="20"/>
                                        </p:tgtEl>
                                        <p:attrNameLst>
                                          <p:attrName>style.visibility</p:attrName>
                                        </p:attrNameLst>
                                      </p:cBhvr>
                                      <p:to>
                                        <p:strVal val="visible"/>
                                      </p:to>
                                    </p:set>
                                    <p:anim calcmode="lin" valueType="num">
                                      <p:cBhvr>
                                        <p:cTn id="238" dur="2000" fill="hold"/>
                                        <p:tgtEl>
                                          <p:spTgt spid="20"/>
                                        </p:tgtEl>
                                        <p:attrNameLst>
                                          <p:attrName>ppt_w</p:attrName>
                                        </p:attrNameLst>
                                      </p:cBhvr>
                                      <p:tavLst>
                                        <p:tav tm="0">
                                          <p:val>
                                            <p:fltVal val="0"/>
                                          </p:val>
                                        </p:tav>
                                        <p:tav tm="100000">
                                          <p:val>
                                            <p:strVal val="#ppt_w"/>
                                          </p:val>
                                        </p:tav>
                                      </p:tavLst>
                                    </p:anim>
                                    <p:anim calcmode="lin" valueType="num">
                                      <p:cBhvr>
                                        <p:cTn id="239" dur="2000" fill="hold"/>
                                        <p:tgtEl>
                                          <p:spTgt spid="20"/>
                                        </p:tgtEl>
                                        <p:attrNameLst>
                                          <p:attrName>ppt_h</p:attrName>
                                        </p:attrNameLst>
                                      </p:cBhvr>
                                      <p:tavLst>
                                        <p:tav tm="0">
                                          <p:val>
                                            <p:fltVal val="0"/>
                                          </p:val>
                                        </p:tav>
                                        <p:tav tm="100000">
                                          <p:val>
                                            <p:strVal val="#ppt_h"/>
                                          </p:val>
                                        </p:tav>
                                      </p:tavLst>
                                    </p:anim>
                                    <p:anim calcmode="lin" valueType="num">
                                      <p:cBhvr>
                                        <p:cTn id="240" dur="2000" fill="hold"/>
                                        <p:tgtEl>
                                          <p:spTgt spid="20"/>
                                        </p:tgtEl>
                                        <p:attrNameLst>
                                          <p:attrName>style.rotation</p:attrName>
                                        </p:attrNameLst>
                                      </p:cBhvr>
                                      <p:tavLst>
                                        <p:tav tm="0">
                                          <p:val>
                                            <p:fltVal val="360"/>
                                          </p:val>
                                        </p:tav>
                                        <p:tav tm="100000">
                                          <p:val>
                                            <p:fltVal val="0"/>
                                          </p:val>
                                        </p:tav>
                                      </p:tavLst>
                                    </p:anim>
                                    <p:animEffect transition="in" filter="fade">
                                      <p:cBhvr>
                                        <p:cTn id="241" dur="2000"/>
                                        <p:tgtEl>
                                          <p:spTgt spid="20"/>
                                        </p:tgtEl>
                                      </p:cBhvr>
                                    </p:animEffect>
                                  </p:childTnLst>
                                </p:cTn>
                              </p:par>
                              <p:par>
                                <p:cTn id="242" presetID="49" presetClass="entr" presetSubtype="0" decel="100000" fill="hold" grpId="1" nodeType="withEffect">
                                  <p:stCondLst>
                                    <p:cond delay="0"/>
                                  </p:stCondLst>
                                  <p:childTnLst>
                                    <p:set>
                                      <p:cBhvr>
                                        <p:cTn id="243" dur="1" fill="hold">
                                          <p:stCondLst>
                                            <p:cond delay="0"/>
                                          </p:stCondLst>
                                        </p:cTn>
                                        <p:tgtEl>
                                          <p:spTgt spid="21"/>
                                        </p:tgtEl>
                                        <p:attrNameLst>
                                          <p:attrName>style.visibility</p:attrName>
                                        </p:attrNameLst>
                                      </p:cBhvr>
                                      <p:to>
                                        <p:strVal val="visible"/>
                                      </p:to>
                                    </p:set>
                                    <p:anim calcmode="lin" valueType="num">
                                      <p:cBhvr>
                                        <p:cTn id="244" dur="2000" fill="hold"/>
                                        <p:tgtEl>
                                          <p:spTgt spid="21"/>
                                        </p:tgtEl>
                                        <p:attrNameLst>
                                          <p:attrName>ppt_w</p:attrName>
                                        </p:attrNameLst>
                                      </p:cBhvr>
                                      <p:tavLst>
                                        <p:tav tm="0">
                                          <p:val>
                                            <p:fltVal val="0"/>
                                          </p:val>
                                        </p:tav>
                                        <p:tav tm="100000">
                                          <p:val>
                                            <p:strVal val="#ppt_w"/>
                                          </p:val>
                                        </p:tav>
                                      </p:tavLst>
                                    </p:anim>
                                    <p:anim calcmode="lin" valueType="num">
                                      <p:cBhvr>
                                        <p:cTn id="245" dur="2000" fill="hold"/>
                                        <p:tgtEl>
                                          <p:spTgt spid="21"/>
                                        </p:tgtEl>
                                        <p:attrNameLst>
                                          <p:attrName>ppt_h</p:attrName>
                                        </p:attrNameLst>
                                      </p:cBhvr>
                                      <p:tavLst>
                                        <p:tav tm="0">
                                          <p:val>
                                            <p:fltVal val="0"/>
                                          </p:val>
                                        </p:tav>
                                        <p:tav tm="100000">
                                          <p:val>
                                            <p:strVal val="#ppt_h"/>
                                          </p:val>
                                        </p:tav>
                                      </p:tavLst>
                                    </p:anim>
                                    <p:anim calcmode="lin" valueType="num">
                                      <p:cBhvr>
                                        <p:cTn id="246" dur="2000" fill="hold"/>
                                        <p:tgtEl>
                                          <p:spTgt spid="21"/>
                                        </p:tgtEl>
                                        <p:attrNameLst>
                                          <p:attrName>style.rotation</p:attrName>
                                        </p:attrNameLst>
                                      </p:cBhvr>
                                      <p:tavLst>
                                        <p:tav tm="0">
                                          <p:val>
                                            <p:fltVal val="360"/>
                                          </p:val>
                                        </p:tav>
                                        <p:tav tm="100000">
                                          <p:val>
                                            <p:fltVal val="0"/>
                                          </p:val>
                                        </p:tav>
                                      </p:tavLst>
                                    </p:anim>
                                    <p:animEffect transition="in" filter="fade">
                                      <p:cBhvr>
                                        <p:cTn id="247" dur="2000"/>
                                        <p:tgtEl>
                                          <p:spTgt spid="21"/>
                                        </p:tgtEl>
                                      </p:cBhvr>
                                    </p:animEffect>
                                  </p:childTnLst>
                                </p:cTn>
                              </p:par>
                              <p:par>
                                <p:cTn id="248" presetID="49" presetClass="entr" presetSubtype="0" decel="100000" fill="hold" grpId="1" nodeType="withEffect">
                                  <p:stCondLst>
                                    <p:cond delay="0"/>
                                  </p:stCondLst>
                                  <p:childTnLst>
                                    <p:set>
                                      <p:cBhvr>
                                        <p:cTn id="249" dur="1" fill="hold">
                                          <p:stCondLst>
                                            <p:cond delay="0"/>
                                          </p:stCondLst>
                                        </p:cTn>
                                        <p:tgtEl>
                                          <p:spTgt spid="22"/>
                                        </p:tgtEl>
                                        <p:attrNameLst>
                                          <p:attrName>style.visibility</p:attrName>
                                        </p:attrNameLst>
                                      </p:cBhvr>
                                      <p:to>
                                        <p:strVal val="visible"/>
                                      </p:to>
                                    </p:set>
                                    <p:anim calcmode="lin" valueType="num">
                                      <p:cBhvr>
                                        <p:cTn id="250" dur="2000" fill="hold"/>
                                        <p:tgtEl>
                                          <p:spTgt spid="22"/>
                                        </p:tgtEl>
                                        <p:attrNameLst>
                                          <p:attrName>ppt_w</p:attrName>
                                        </p:attrNameLst>
                                      </p:cBhvr>
                                      <p:tavLst>
                                        <p:tav tm="0">
                                          <p:val>
                                            <p:fltVal val="0"/>
                                          </p:val>
                                        </p:tav>
                                        <p:tav tm="100000">
                                          <p:val>
                                            <p:strVal val="#ppt_w"/>
                                          </p:val>
                                        </p:tav>
                                      </p:tavLst>
                                    </p:anim>
                                    <p:anim calcmode="lin" valueType="num">
                                      <p:cBhvr>
                                        <p:cTn id="251" dur="2000" fill="hold"/>
                                        <p:tgtEl>
                                          <p:spTgt spid="22"/>
                                        </p:tgtEl>
                                        <p:attrNameLst>
                                          <p:attrName>ppt_h</p:attrName>
                                        </p:attrNameLst>
                                      </p:cBhvr>
                                      <p:tavLst>
                                        <p:tav tm="0">
                                          <p:val>
                                            <p:fltVal val="0"/>
                                          </p:val>
                                        </p:tav>
                                        <p:tav tm="100000">
                                          <p:val>
                                            <p:strVal val="#ppt_h"/>
                                          </p:val>
                                        </p:tav>
                                      </p:tavLst>
                                    </p:anim>
                                    <p:anim calcmode="lin" valueType="num">
                                      <p:cBhvr>
                                        <p:cTn id="252" dur="2000" fill="hold"/>
                                        <p:tgtEl>
                                          <p:spTgt spid="22"/>
                                        </p:tgtEl>
                                        <p:attrNameLst>
                                          <p:attrName>style.rotation</p:attrName>
                                        </p:attrNameLst>
                                      </p:cBhvr>
                                      <p:tavLst>
                                        <p:tav tm="0">
                                          <p:val>
                                            <p:fltVal val="360"/>
                                          </p:val>
                                        </p:tav>
                                        <p:tav tm="100000">
                                          <p:val>
                                            <p:fltVal val="0"/>
                                          </p:val>
                                        </p:tav>
                                      </p:tavLst>
                                    </p:anim>
                                    <p:animEffect transition="in" filter="fade">
                                      <p:cBhvr>
                                        <p:cTn id="253" dur="2000"/>
                                        <p:tgtEl>
                                          <p:spTgt spid="22"/>
                                        </p:tgtEl>
                                      </p:cBhvr>
                                    </p:animEffect>
                                  </p:childTnLst>
                                </p:cTn>
                              </p:par>
                              <p:par>
                                <p:cTn id="254" presetID="49" presetClass="entr" presetSubtype="0" decel="100000" fill="hold" grpId="1" nodeType="withEffect">
                                  <p:stCondLst>
                                    <p:cond delay="0"/>
                                  </p:stCondLst>
                                  <p:childTnLst>
                                    <p:set>
                                      <p:cBhvr>
                                        <p:cTn id="255" dur="1" fill="hold">
                                          <p:stCondLst>
                                            <p:cond delay="0"/>
                                          </p:stCondLst>
                                        </p:cTn>
                                        <p:tgtEl>
                                          <p:spTgt spid="31"/>
                                        </p:tgtEl>
                                        <p:attrNameLst>
                                          <p:attrName>style.visibility</p:attrName>
                                        </p:attrNameLst>
                                      </p:cBhvr>
                                      <p:to>
                                        <p:strVal val="visible"/>
                                      </p:to>
                                    </p:set>
                                    <p:anim calcmode="lin" valueType="num">
                                      <p:cBhvr>
                                        <p:cTn id="256" dur="2000" fill="hold"/>
                                        <p:tgtEl>
                                          <p:spTgt spid="31"/>
                                        </p:tgtEl>
                                        <p:attrNameLst>
                                          <p:attrName>ppt_w</p:attrName>
                                        </p:attrNameLst>
                                      </p:cBhvr>
                                      <p:tavLst>
                                        <p:tav tm="0">
                                          <p:val>
                                            <p:fltVal val="0"/>
                                          </p:val>
                                        </p:tav>
                                        <p:tav tm="100000">
                                          <p:val>
                                            <p:strVal val="#ppt_w"/>
                                          </p:val>
                                        </p:tav>
                                      </p:tavLst>
                                    </p:anim>
                                    <p:anim calcmode="lin" valueType="num">
                                      <p:cBhvr>
                                        <p:cTn id="257" dur="2000" fill="hold"/>
                                        <p:tgtEl>
                                          <p:spTgt spid="31"/>
                                        </p:tgtEl>
                                        <p:attrNameLst>
                                          <p:attrName>ppt_h</p:attrName>
                                        </p:attrNameLst>
                                      </p:cBhvr>
                                      <p:tavLst>
                                        <p:tav tm="0">
                                          <p:val>
                                            <p:fltVal val="0"/>
                                          </p:val>
                                        </p:tav>
                                        <p:tav tm="100000">
                                          <p:val>
                                            <p:strVal val="#ppt_h"/>
                                          </p:val>
                                        </p:tav>
                                      </p:tavLst>
                                    </p:anim>
                                    <p:anim calcmode="lin" valueType="num">
                                      <p:cBhvr>
                                        <p:cTn id="258" dur="2000" fill="hold"/>
                                        <p:tgtEl>
                                          <p:spTgt spid="31"/>
                                        </p:tgtEl>
                                        <p:attrNameLst>
                                          <p:attrName>style.rotation</p:attrName>
                                        </p:attrNameLst>
                                      </p:cBhvr>
                                      <p:tavLst>
                                        <p:tav tm="0">
                                          <p:val>
                                            <p:fltVal val="360"/>
                                          </p:val>
                                        </p:tav>
                                        <p:tav tm="100000">
                                          <p:val>
                                            <p:fltVal val="0"/>
                                          </p:val>
                                        </p:tav>
                                      </p:tavLst>
                                    </p:anim>
                                    <p:animEffect transition="in" filter="fade">
                                      <p:cBhvr>
                                        <p:cTn id="259" dur="2000"/>
                                        <p:tgtEl>
                                          <p:spTgt spid="31"/>
                                        </p:tgtEl>
                                      </p:cBhvr>
                                    </p:animEffect>
                                  </p:childTnLst>
                                </p:cTn>
                              </p:par>
                              <p:par>
                                <p:cTn id="260" presetID="49" presetClass="entr" presetSubtype="0" decel="100000" fill="hold" grpId="1" nodeType="withEffect">
                                  <p:stCondLst>
                                    <p:cond delay="0"/>
                                  </p:stCondLst>
                                  <p:childTnLst>
                                    <p:set>
                                      <p:cBhvr>
                                        <p:cTn id="261" dur="1" fill="hold">
                                          <p:stCondLst>
                                            <p:cond delay="0"/>
                                          </p:stCondLst>
                                        </p:cTn>
                                        <p:tgtEl>
                                          <p:spTgt spid="32"/>
                                        </p:tgtEl>
                                        <p:attrNameLst>
                                          <p:attrName>style.visibility</p:attrName>
                                        </p:attrNameLst>
                                      </p:cBhvr>
                                      <p:to>
                                        <p:strVal val="visible"/>
                                      </p:to>
                                    </p:set>
                                    <p:anim calcmode="lin" valueType="num">
                                      <p:cBhvr>
                                        <p:cTn id="262" dur="2000" fill="hold"/>
                                        <p:tgtEl>
                                          <p:spTgt spid="32"/>
                                        </p:tgtEl>
                                        <p:attrNameLst>
                                          <p:attrName>ppt_w</p:attrName>
                                        </p:attrNameLst>
                                      </p:cBhvr>
                                      <p:tavLst>
                                        <p:tav tm="0">
                                          <p:val>
                                            <p:fltVal val="0"/>
                                          </p:val>
                                        </p:tav>
                                        <p:tav tm="100000">
                                          <p:val>
                                            <p:strVal val="#ppt_w"/>
                                          </p:val>
                                        </p:tav>
                                      </p:tavLst>
                                    </p:anim>
                                    <p:anim calcmode="lin" valueType="num">
                                      <p:cBhvr>
                                        <p:cTn id="263" dur="2000" fill="hold"/>
                                        <p:tgtEl>
                                          <p:spTgt spid="32"/>
                                        </p:tgtEl>
                                        <p:attrNameLst>
                                          <p:attrName>ppt_h</p:attrName>
                                        </p:attrNameLst>
                                      </p:cBhvr>
                                      <p:tavLst>
                                        <p:tav tm="0">
                                          <p:val>
                                            <p:fltVal val="0"/>
                                          </p:val>
                                        </p:tav>
                                        <p:tav tm="100000">
                                          <p:val>
                                            <p:strVal val="#ppt_h"/>
                                          </p:val>
                                        </p:tav>
                                      </p:tavLst>
                                    </p:anim>
                                    <p:anim calcmode="lin" valueType="num">
                                      <p:cBhvr>
                                        <p:cTn id="264" dur="2000" fill="hold"/>
                                        <p:tgtEl>
                                          <p:spTgt spid="32"/>
                                        </p:tgtEl>
                                        <p:attrNameLst>
                                          <p:attrName>style.rotation</p:attrName>
                                        </p:attrNameLst>
                                      </p:cBhvr>
                                      <p:tavLst>
                                        <p:tav tm="0">
                                          <p:val>
                                            <p:fltVal val="360"/>
                                          </p:val>
                                        </p:tav>
                                        <p:tav tm="100000">
                                          <p:val>
                                            <p:fltVal val="0"/>
                                          </p:val>
                                        </p:tav>
                                      </p:tavLst>
                                    </p:anim>
                                    <p:animEffect transition="in" filter="fade">
                                      <p:cBhvr>
                                        <p:cTn id="265" dur="2000"/>
                                        <p:tgtEl>
                                          <p:spTgt spid="32"/>
                                        </p:tgtEl>
                                      </p:cBhvr>
                                    </p:animEffect>
                                  </p:childTnLst>
                                </p:cTn>
                              </p:par>
                              <p:par>
                                <p:cTn id="266" presetID="49" presetClass="entr" presetSubtype="0" decel="100000" fill="hold" grpId="1" nodeType="withEffect">
                                  <p:stCondLst>
                                    <p:cond delay="0"/>
                                  </p:stCondLst>
                                  <p:childTnLst>
                                    <p:set>
                                      <p:cBhvr>
                                        <p:cTn id="267" dur="1" fill="hold">
                                          <p:stCondLst>
                                            <p:cond delay="0"/>
                                          </p:stCondLst>
                                        </p:cTn>
                                        <p:tgtEl>
                                          <p:spTgt spid="33"/>
                                        </p:tgtEl>
                                        <p:attrNameLst>
                                          <p:attrName>style.visibility</p:attrName>
                                        </p:attrNameLst>
                                      </p:cBhvr>
                                      <p:to>
                                        <p:strVal val="visible"/>
                                      </p:to>
                                    </p:set>
                                    <p:anim calcmode="lin" valueType="num">
                                      <p:cBhvr>
                                        <p:cTn id="268" dur="2000" fill="hold"/>
                                        <p:tgtEl>
                                          <p:spTgt spid="33"/>
                                        </p:tgtEl>
                                        <p:attrNameLst>
                                          <p:attrName>ppt_w</p:attrName>
                                        </p:attrNameLst>
                                      </p:cBhvr>
                                      <p:tavLst>
                                        <p:tav tm="0">
                                          <p:val>
                                            <p:fltVal val="0"/>
                                          </p:val>
                                        </p:tav>
                                        <p:tav tm="100000">
                                          <p:val>
                                            <p:strVal val="#ppt_w"/>
                                          </p:val>
                                        </p:tav>
                                      </p:tavLst>
                                    </p:anim>
                                    <p:anim calcmode="lin" valueType="num">
                                      <p:cBhvr>
                                        <p:cTn id="269" dur="2000" fill="hold"/>
                                        <p:tgtEl>
                                          <p:spTgt spid="33"/>
                                        </p:tgtEl>
                                        <p:attrNameLst>
                                          <p:attrName>ppt_h</p:attrName>
                                        </p:attrNameLst>
                                      </p:cBhvr>
                                      <p:tavLst>
                                        <p:tav tm="0">
                                          <p:val>
                                            <p:fltVal val="0"/>
                                          </p:val>
                                        </p:tav>
                                        <p:tav tm="100000">
                                          <p:val>
                                            <p:strVal val="#ppt_h"/>
                                          </p:val>
                                        </p:tav>
                                      </p:tavLst>
                                    </p:anim>
                                    <p:anim calcmode="lin" valueType="num">
                                      <p:cBhvr>
                                        <p:cTn id="270" dur="2000" fill="hold"/>
                                        <p:tgtEl>
                                          <p:spTgt spid="33"/>
                                        </p:tgtEl>
                                        <p:attrNameLst>
                                          <p:attrName>style.rotation</p:attrName>
                                        </p:attrNameLst>
                                      </p:cBhvr>
                                      <p:tavLst>
                                        <p:tav tm="0">
                                          <p:val>
                                            <p:fltVal val="360"/>
                                          </p:val>
                                        </p:tav>
                                        <p:tav tm="100000">
                                          <p:val>
                                            <p:fltVal val="0"/>
                                          </p:val>
                                        </p:tav>
                                      </p:tavLst>
                                    </p:anim>
                                    <p:animEffect transition="in" filter="fade">
                                      <p:cBhvr>
                                        <p:cTn id="271" dur="2000"/>
                                        <p:tgtEl>
                                          <p:spTgt spid="33"/>
                                        </p:tgtEl>
                                      </p:cBhvr>
                                    </p:animEffect>
                                  </p:childTnLst>
                                </p:cTn>
                              </p:par>
                              <p:par>
                                <p:cTn id="272" presetID="49" presetClass="entr" presetSubtype="0" decel="100000" fill="hold" grpId="1" nodeType="withEffect">
                                  <p:stCondLst>
                                    <p:cond delay="0"/>
                                  </p:stCondLst>
                                  <p:childTnLst>
                                    <p:set>
                                      <p:cBhvr>
                                        <p:cTn id="273" dur="1" fill="hold">
                                          <p:stCondLst>
                                            <p:cond delay="0"/>
                                          </p:stCondLst>
                                        </p:cTn>
                                        <p:tgtEl>
                                          <p:spTgt spid="34"/>
                                        </p:tgtEl>
                                        <p:attrNameLst>
                                          <p:attrName>style.visibility</p:attrName>
                                        </p:attrNameLst>
                                      </p:cBhvr>
                                      <p:to>
                                        <p:strVal val="visible"/>
                                      </p:to>
                                    </p:set>
                                    <p:anim calcmode="lin" valueType="num">
                                      <p:cBhvr>
                                        <p:cTn id="274" dur="2000" fill="hold"/>
                                        <p:tgtEl>
                                          <p:spTgt spid="34"/>
                                        </p:tgtEl>
                                        <p:attrNameLst>
                                          <p:attrName>ppt_w</p:attrName>
                                        </p:attrNameLst>
                                      </p:cBhvr>
                                      <p:tavLst>
                                        <p:tav tm="0">
                                          <p:val>
                                            <p:fltVal val="0"/>
                                          </p:val>
                                        </p:tav>
                                        <p:tav tm="100000">
                                          <p:val>
                                            <p:strVal val="#ppt_w"/>
                                          </p:val>
                                        </p:tav>
                                      </p:tavLst>
                                    </p:anim>
                                    <p:anim calcmode="lin" valueType="num">
                                      <p:cBhvr>
                                        <p:cTn id="275" dur="2000" fill="hold"/>
                                        <p:tgtEl>
                                          <p:spTgt spid="34"/>
                                        </p:tgtEl>
                                        <p:attrNameLst>
                                          <p:attrName>ppt_h</p:attrName>
                                        </p:attrNameLst>
                                      </p:cBhvr>
                                      <p:tavLst>
                                        <p:tav tm="0">
                                          <p:val>
                                            <p:fltVal val="0"/>
                                          </p:val>
                                        </p:tav>
                                        <p:tav tm="100000">
                                          <p:val>
                                            <p:strVal val="#ppt_h"/>
                                          </p:val>
                                        </p:tav>
                                      </p:tavLst>
                                    </p:anim>
                                    <p:anim calcmode="lin" valueType="num">
                                      <p:cBhvr>
                                        <p:cTn id="276" dur="2000" fill="hold"/>
                                        <p:tgtEl>
                                          <p:spTgt spid="34"/>
                                        </p:tgtEl>
                                        <p:attrNameLst>
                                          <p:attrName>style.rotation</p:attrName>
                                        </p:attrNameLst>
                                      </p:cBhvr>
                                      <p:tavLst>
                                        <p:tav tm="0">
                                          <p:val>
                                            <p:fltVal val="360"/>
                                          </p:val>
                                        </p:tav>
                                        <p:tav tm="100000">
                                          <p:val>
                                            <p:fltVal val="0"/>
                                          </p:val>
                                        </p:tav>
                                      </p:tavLst>
                                    </p:anim>
                                    <p:animEffect transition="in" filter="fade">
                                      <p:cBhvr>
                                        <p:cTn id="277" dur="2000"/>
                                        <p:tgtEl>
                                          <p:spTgt spid="34"/>
                                        </p:tgtEl>
                                      </p:cBhvr>
                                    </p:animEffect>
                                  </p:childTnLst>
                                </p:cTn>
                              </p:par>
                              <p:par>
                                <p:cTn id="278" presetID="49" presetClass="entr" presetSubtype="0" decel="100000" fill="hold" grpId="1" nodeType="withEffect">
                                  <p:stCondLst>
                                    <p:cond delay="0"/>
                                  </p:stCondLst>
                                  <p:childTnLst>
                                    <p:set>
                                      <p:cBhvr>
                                        <p:cTn id="279" dur="1" fill="hold">
                                          <p:stCondLst>
                                            <p:cond delay="0"/>
                                          </p:stCondLst>
                                        </p:cTn>
                                        <p:tgtEl>
                                          <p:spTgt spid="35"/>
                                        </p:tgtEl>
                                        <p:attrNameLst>
                                          <p:attrName>style.visibility</p:attrName>
                                        </p:attrNameLst>
                                      </p:cBhvr>
                                      <p:to>
                                        <p:strVal val="visible"/>
                                      </p:to>
                                    </p:set>
                                    <p:anim calcmode="lin" valueType="num">
                                      <p:cBhvr>
                                        <p:cTn id="280" dur="2000" fill="hold"/>
                                        <p:tgtEl>
                                          <p:spTgt spid="35"/>
                                        </p:tgtEl>
                                        <p:attrNameLst>
                                          <p:attrName>ppt_w</p:attrName>
                                        </p:attrNameLst>
                                      </p:cBhvr>
                                      <p:tavLst>
                                        <p:tav tm="0">
                                          <p:val>
                                            <p:fltVal val="0"/>
                                          </p:val>
                                        </p:tav>
                                        <p:tav tm="100000">
                                          <p:val>
                                            <p:strVal val="#ppt_w"/>
                                          </p:val>
                                        </p:tav>
                                      </p:tavLst>
                                    </p:anim>
                                    <p:anim calcmode="lin" valueType="num">
                                      <p:cBhvr>
                                        <p:cTn id="281" dur="2000" fill="hold"/>
                                        <p:tgtEl>
                                          <p:spTgt spid="35"/>
                                        </p:tgtEl>
                                        <p:attrNameLst>
                                          <p:attrName>ppt_h</p:attrName>
                                        </p:attrNameLst>
                                      </p:cBhvr>
                                      <p:tavLst>
                                        <p:tav tm="0">
                                          <p:val>
                                            <p:fltVal val="0"/>
                                          </p:val>
                                        </p:tav>
                                        <p:tav tm="100000">
                                          <p:val>
                                            <p:strVal val="#ppt_h"/>
                                          </p:val>
                                        </p:tav>
                                      </p:tavLst>
                                    </p:anim>
                                    <p:anim calcmode="lin" valueType="num">
                                      <p:cBhvr>
                                        <p:cTn id="282" dur="2000" fill="hold"/>
                                        <p:tgtEl>
                                          <p:spTgt spid="35"/>
                                        </p:tgtEl>
                                        <p:attrNameLst>
                                          <p:attrName>style.rotation</p:attrName>
                                        </p:attrNameLst>
                                      </p:cBhvr>
                                      <p:tavLst>
                                        <p:tav tm="0">
                                          <p:val>
                                            <p:fltVal val="360"/>
                                          </p:val>
                                        </p:tav>
                                        <p:tav tm="100000">
                                          <p:val>
                                            <p:fltVal val="0"/>
                                          </p:val>
                                        </p:tav>
                                      </p:tavLst>
                                    </p:anim>
                                    <p:animEffect transition="in" filter="fade">
                                      <p:cBhvr>
                                        <p:cTn id="283" dur="2000"/>
                                        <p:tgtEl>
                                          <p:spTgt spid="35"/>
                                        </p:tgtEl>
                                      </p:cBhvr>
                                    </p:animEffect>
                                  </p:childTnLst>
                                </p:cTn>
                              </p:par>
                              <p:par>
                                <p:cTn id="284" presetID="49" presetClass="entr" presetSubtype="0" decel="100000" fill="hold" grpId="1" nodeType="withEffect">
                                  <p:stCondLst>
                                    <p:cond delay="0"/>
                                  </p:stCondLst>
                                  <p:childTnLst>
                                    <p:set>
                                      <p:cBhvr>
                                        <p:cTn id="285" dur="1" fill="hold">
                                          <p:stCondLst>
                                            <p:cond delay="0"/>
                                          </p:stCondLst>
                                        </p:cTn>
                                        <p:tgtEl>
                                          <p:spTgt spid="36"/>
                                        </p:tgtEl>
                                        <p:attrNameLst>
                                          <p:attrName>style.visibility</p:attrName>
                                        </p:attrNameLst>
                                      </p:cBhvr>
                                      <p:to>
                                        <p:strVal val="visible"/>
                                      </p:to>
                                    </p:set>
                                    <p:anim calcmode="lin" valueType="num">
                                      <p:cBhvr>
                                        <p:cTn id="286" dur="2000" fill="hold"/>
                                        <p:tgtEl>
                                          <p:spTgt spid="36"/>
                                        </p:tgtEl>
                                        <p:attrNameLst>
                                          <p:attrName>ppt_w</p:attrName>
                                        </p:attrNameLst>
                                      </p:cBhvr>
                                      <p:tavLst>
                                        <p:tav tm="0">
                                          <p:val>
                                            <p:fltVal val="0"/>
                                          </p:val>
                                        </p:tav>
                                        <p:tav tm="100000">
                                          <p:val>
                                            <p:strVal val="#ppt_w"/>
                                          </p:val>
                                        </p:tav>
                                      </p:tavLst>
                                    </p:anim>
                                    <p:anim calcmode="lin" valueType="num">
                                      <p:cBhvr>
                                        <p:cTn id="287" dur="2000" fill="hold"/>
                                        <p:tgtEl>
                                          <p:spTgt spid="36"/>
                                        </p:tgtEl>
                                        <p:attrNameLst>
                                          <p:attrName>ppt_h</p:attrName>
                                        </p:attrNameLst>
                                      </p:cBhvr>
                                      <p:tavLst>
                                        <p:tav tm="0">
                                          <p:val>
                                            <p:fltVal val="0"/>
                                          </p:val>
                                        </p:tav>
                                        <p:tav tm="100000">
                                          <p:val>
                                            <p:strVal val="#ppt_h"/>
                                          </p:val>
                                        </p:tav>
                                      </p:tavLst>
                                    </p:anim>
                                    <p:anim calcmode="lin" valueType="num">
                                      <p:cBhvr>
                                        <p:cTn id="288" dur="2000" fill="hold"/>
                                        <p:tgtEl>
                                          <p:spTgt spid="36"/>
                                        </p:tgtEl>
                                        <p:attrNameLst>
                                          <p:attrName>style.rotation</p:attrName>
                                        </p:attrNameLst>
                                      </p:cBhvr>
                                      <p:tavLst>
                                        <p:tav tm="0">
                                          <p:val>
                                            <p:fltVal val="360"/>
                                          </p:val>
                                        </p:tav>
                                        <p:tav tm="100000">
                                          <p:val>
                                            <p:fltVal val="0"/>
                                          </p:val>
                                        </p:tav>
                                      </p:tavLst>
                                    </p:anim>
                                    <p:animEffect transition="in" filter="fade">
                                      <p:cBhvr>
                                        <p:cTn id="289" dur="2000"/>
                                        <p:tgtEl>
                                          <p:spTgt spid="36"/>
                                        </p:tgtEl>
                                      </p:cBhvr>
                                    </p:animEffect>
                                  </p:childTnLst>
                                </p:cTn>
                              </p:par>
                              <p:par>
                                <p:cTn id="290" presetID="49" presetClass="entr" presetSubtype="0" decel="100000" fill="hold" grpId="1" nodeType="withEffect">
                                  <p:stCondLst>
                                    <p:cond delay="0"/>
                                  </p:stCondLst>
                                  <p:childTnLst>
                                    <p:set>
                                      <p:cBhvr>
                                        <p:cTn id="291" dur="1" fill="hold">
                                          <p:stCondLst>
                                            <p:cond delay="0"/>
                                          </p:stCondLst>
                                        </p:cTn>
                                        <p:tgtEl>
                                          <p:spTgt spid="37"/>
                                        </p:tgtEl>
                                        <p:attrNameLst>
                                          <p:attrName>style.visibility</p:attrName>
                                        </p:attrNameLst>
                                      </p:cBhvr>
                                      <p:to>
                                        <p:strVal val="visible"/>
                                      </p:to>
                                    </p:set>
                                    <p:anim calcmode="lin" valueType="num">
                                      <p:cBhvr>
                                        <p:cTn id="292" dur="2000" fill="hold"/>
                                        <p:tgtEl>
                                          <p:spTgt spid="37"/>
                                        </p:tgtEl>
                                        <p:attrNameLst>
                                          <p:attrName>ppt_w</p:attrName>
                                        </p:attrNameLst>
                                      </p:cBhvr>
                                      <p:tavLst>
                                        <p:tav tm="0">
                                          <p:val>
                                            <p:fltVal val="0"/>
                                          </p:val>
                                        </p:tav>
                                        <p:tav tm="100000">
                                          <p:val>
                                            <p:strVal val="#ppt_w"/>
                                          </p:val>
                                        </p:tav>
                                      </p:tavLst>
                                    </p:anim>
                                    <p:anim calcmode="lin" valueType="num">
                                      <p:cBhvr>
                                        <p:cTn id="293" dur="2000" fill="hold"/>
                                        <p:tgtEl>
                                          <p:spTgt spid="37"/>
                                        </p:tgtEl>
                                        <p:attrNameLst>
                                          <p:attrName>ppt_h</p:attrName>
                                        </p:attrNameLst>
                                      </p:cBhvr>
                                      <p:tavLst>
                                        <p:tav tm="0">
                                          <p:val>
                                            <p:fltVal val="0"/>
                                          </p:val>
                                        </p:tav>
                                        <p:tav tm="100000">
                                          <p:val>
                                            <p:strVal val="#ppt_h"/>
                                          </p:val>
                                        </p:tav>
                                      </p:tavLst>
                                    </p:anim>
                                    <p:anim calcmode="lin" valueType="num">
                                      <p:cBhvr>
                                        <p:cTn id="294" dur="2000" fill="hold"/>
                                        <p:tgtEl>
                                          <p:spTgt spid="37"/>
                                        </p:tgtEl>
                                        <p:attrNameLst>
                                          <p:attrName>style.rotation</p:attrName>
                                        </p:attrNameLst>
                                      </p:cBhvr>
                                      <p:tavLst>
                                        <p:tav tm="0">
                                          <p:val>
                                            <p:fltVal val="360"/>
                                          </p:val>
                                        </p:tav>
                                        <p:tav tm="100000">
                                          <p:val>
                                            <p:fltVal val="0"/>
                                          </p:val>
                                        </p:tav>
                                      </p:tavLst>
                                    </p:anim>
                                    <p:animEffect transition="in" filter="fade">
                                      <p:cBhvr>
                                        <p:cTn id="295" dur="2000"/>
                                        <p:tgtEl>
                                          <p:spTgt spid="37"/>
                                        </p:tgtEl>
                                      </p:cBhvr>
                                    </p:animEffect>
                                  </p:childTnLst>
                                </p:cTn>
                              </p:par>
                            </p:childTnLst>
                          </p:cTn>
                        </p:par>
                        <p:par>
                          <p:cTn id="296" fill="hold">
                            <p:stCondLst>
                              <p:cond delay="2000"/>
                            </p:stCondLst>
                            <p:childTnLst>
                              <p:par>
                                <p:cTn id="297" presetID="2" presetClass="exit" presetSubtype="6" fill="hold" grpId="2" nodeType="afterEffect">
                                  <p:stCondLst>
                                    <p:cond delay="0"/>
                                  </p:stCondLst>
                                  <p:childTnLst>
                                    <p:anim calcmode="lin" valueType="num">
                                      <p:cBhvr additive="base">
                                        <p:cTn id="298" dur="2000"/>
                                        <p:tgtEl>
                                          <p:spTgt spid="4"/>
                                        </p:tgtEl>
                                        <p:attrNameLst>
                                          <p:attrName>ppt_x</p:attrName>
                                        </p:attrNameLst>
                                      </p:cBhvr>
                                      <p:tavLst>
                                        <p:tav tm="0">
                                          <p:val>
                                            <p:strVal val="ppt_x"/>
                                          </p:val>
                                        </p:tav>
                                        <p:tav tm="100000">
                                          <p:val>
                                            <p:strVal val="1+ppt_w/2"/>
                                          </p:val>
                                        </p:tav>
                                      </p:tavLst>
                                    </p:anim>
                                    <p:anim calcmode="lin" valueType="num">
                                      <p:cBhvr additive="base">
                                        <p:cTn id="299" dur="2000"/>
                                        <p:tgtEl>
                                          <p:spTgt spid="4"/>
                                        </p:tgtEl>
                                        <p:attrNameLst>
                                          <p:attrName>ppt_y</p:attrName>
                                        </p:attrNameLst>
                                      </p:cBhvr>
                                      <p:tavLst>
                                        <p:tav tm="0">
                                          <p:val>
                                            <p:strVal val="ppt_y"/>
                                          </p:val>
                                        </p:tav>
                                        <p:tav tm="100000">
                                          <p:val>
                                            <p:strVal val="1+ppt_h/2"/>
                                          </p:val>
                                        </p:tav>
                                      </p:tavLst>
                                    </p:anim>
                                    <p:set>
                                      <p:cBhvr>
                                        <p:cTn id="300" dur="1" fill="hold">
                                          <p:stCondLst>
                                            <p:cond delay="1999"/>
                                          </p:stCondLst>
                                        </p:cTn>
                                        <p:tgtEl>
                                          <p:spTgt spid="4"/>
                                        </p:tgtEl>
                                        <p:attrNameLst>
                                          <p:attrName>style.visibility</p:attrName>
                                        </p:attrNameLst>
                                      </p:cBhvr>
                                      <p:to>
                                        <p:strVal val="hidden"/>
                                      </p:to>
                                    </p:set>
                                  </p:childTnLst>
                                </p:cTn>
                              </p:par>
                              <p:par>
                                <p:cTn id="301" presetID="2" presetClass="exit" presetSubtype="6" fill="hold" grpId="2" nodeType="withEffect">
                                  <p:stCondLst>
                                    <p:cond delay="0"/>
                                  </p:stCondLst>
                                  <p:childTnLst>
                                    <p:anim calcmode="lin" valueType="num">
                                      <p:cBhvr additive="base">
                                        <p:cTn id="302" dur="2000"/>
                                        <p:tgtEl>
                                          <p:spTgt spid="7"/>
                                        </p:tgtEl>
                                        <p:attrNameLst>
                                          <p:attrName>ppt_x</p:attrName>
                                        </p:attrNameLst>
                                      </p:cBhvr>
                                      <p:tavLst>
                                        <p:tav tm="0">
                                          <p:val>
                                            <p:strVal val="ppt_x"/>
                                          </p:val>
                                        </p:tav>
                                        <p:tav tm="100000">
                                          <p:val>
                                            <p:strVal val="1+ppt_w/2"/>
                                          </p:val>
                                        </p:tav>
                                      </p:tavLst>
                                    </p:anim>
                                    <p:anim calcmode="lin" valueType="num">
                                      <p:cBhvr additive="base">
                                        <p:cTn id="303" dur="2000"/>
                                        <p:tgtEl>
                                          <p:spTgt spid="7"/>
                                        </p:tgtEl>
                                        <p:attrNameLst>
                                          <p:attrName>ppt_y</p:attrName>
                                        </p:attrNameLst>
                                      </p:cBhvr>
                                      <p:tavLst>
                                        <p:tav tm="0">
                                          <p:val>
                                            <p:strVal val="ppt_y"/>
                                          </p:val>
                                        </p:tav>
                                        <p:tav tm="100000">
                                          <p:val>
                                            <p:strVal val="1+ppt_h/2"/>
                                          </p:val>
                                        </p:tav>
                                      </p:tavLst>
                                    </p:anim>
                                    <p:set>
                                      <p:cBhvr>
                                        <p:cTn id="304" dur="1" fill="hold">
                                          <p:stCondLst>
                                            <p:cond delay="1999"/>
                                          </p:stCondLst>
                                        </p:cTn>
                                        <p:tgtEl>
                                          <p:spTgt spid="7"/>
                                        </p:tgtEl>
                                        <p:attrNameLst>
                                          <p:attrName>style.visibility</p:attrName>
                                        </p:attrNameLst>
                                      </p:cBhvr>
                                      <p:to>
                                        <p:strVal val="hidden"/>
                                      </p:to>
                                    </p:set>
                                  </p:childTnLst>
                                </p:cTn>
                              </p:par>
                              <p:par>
                                <p:cTn id="305" presetID="2" presetClass="exit" presetSubtype="6" fill="hold" grpId="2" nodeType="withEffect">
                                  <p:stCondLst>
                                    <p:cond delay="0"/>
                                  </p:stCondLst>
                                  <p:childTnLst>
                                    <p:anim calcmode="lin" valueType="num">
                                      <p:cBhvr additive="base">
                                        <p:cTn id="306" dur="2000"/>
                                        <p:tgtEl>
                                          <p:spTgt spid="9"/>
                                        </p:tgtEl>
                                        <p:attrNameLst>
                                          <p:attrName>ppt_x</p:attrName>
                                        </p:attrNameLst>
                                      </p:cBhvr>
                                      <p:tavLst>
                                        <p:tav tm="0">
                                          <p:val>
                                            <p:strVal val="ppt_x"/>
                                          </p:val>
                                        </p:tav>
                                        <p:tav tm="100000">
                                          <p:val>
                                            <p:strVal val="1+ppt_w/2"/>
                                          </p:val>
                                        </p:tav>
                                      </p:tavLst>
                                    </p:anim>
                                    <p:anim calcmode="lin" valueType="num">
                                      <p:cBhvr additive="base">
                                        <p:cTn id="307" dur="2000"/>
                                        <p:tgtEl>
                                          <p:spTgt spid="9"/>
                                        </p:tgtEl>
                                        <p:attrNameLst>
                                          <p:attrName>ppt_y</p:attrName>
                                        </p:attrNameLst>
                                      </p:cBhvr>
                                      <p:tavLst>
                                        <p:tav tm="0">
                                          <p:val>
                                            <p:strVal val="ppt_y"/>
                                          </p:val>
                                        </p:tav>
                                        <p:tav tm="100000">
                                          <p:val>
                                            <p:strVal val="1+ppt_h/2"/>
                                          </p:val>
                                        </p:tav>
                                      </p:tavLst>
                                    </p:anim>
                                    <p:set>
                                      <p:cBhvr>
                                        <p:cTn id="308" dur="1" fill="hold">
                                          <p:stCondLst>
                                            <p:cond delay="1999"/>
                                          </p:stCondLst>
                                        </p:cTn>
                                        <p:tgtEl>
                                          <p:spTgt spid="9"/>
                                        </p:tgtEl>
                                        <p:attrNameLst>
                                          <p:attrName>style.visibility</p:attrName>
                                        </p:attrNameLst>
                                      </p:cBhvr>
                                      <p:to>
                                        <p:strVal val="hidden"/>
                                      </p:to>
                                    </p:set>
                                  </p:childTnLst>
                                </p:cTn>
                              </p:par>
                              <p:par>
                                <p:cTn id="309" presetID="2" presetClass="exit" presetSubtype="6" fill="hold" grpId="2" nodeType="withEffect">
                                  <p:stCondLst>
                                    <p:cond delay="0"/>
                                  </p:stCondLst>
                                  <p:childTnLst>
                                    <p:anim calcmode="lin" valueType="num">
                                      <p:cBhvr additive="base">
                                        <p:cTn id="310" dur="2000"/>
                                        <p:tgtEl>
                                          <p:spTgt spid="11"/>
                                        </p:tgtEl>
                                        <p:attrNameLst>
                                          <p:attrName>ppt_x</p:attrName>
                                        </p:attrNameLst>
                                      </p:cBhvr>
                                      <p:tavLst>
                                        <p:tav tm="0">
                                          <p:val>
                                            <p:strVal val="ppt_x"/>
                                          </p:val>
                                        </p:tav>
                                        <p:tav tm="100000">
                                          <p:val>
                                            <p:strVal val="1+ppt_w/2"/>
                                          </p:val>
                                        </p:tav>
                                      </p:tavLst>
                                    </p:anim>
                                    <p:anim calcmode="lin" valueType="num">
                                      <p:cBhvr additive="base">
                                        <p:cTn id="311" dur="2000"/>
                                        <p:tgtEl>
                                          <p:spTgt spid="11"/>
                                        </p:tgtEl>
                                        <p:attrNameLst>
                                          <p:attrName>ppt_y</p:attrName>
                                        </p:attrNameLst>
                                      </p:cBhvr>
                                      <p:tavLst>
                                        <p:tav tm="0">
                                          <p:val>
                                            <p:strVal val="ppt_y"/>
                                          </p:val>
                                        </p:tav>
                                        <p:tav tm="100000">
                                          <p:val>
                                            <p:strVal val="1+ppt_h/2"/>
                                          </p:val>
                                        </p:tav>
                                      </p:tavLst>
                                    </p:anim>
                                    <p:set>
                                      <p:cBhvr>
                                        <p:cTn id="312" dur="1" fill="hold">
                                          <p:stCondLst>
                                            <p:cond delay="1999"/>
                                          </p:stCondLst>
                                        </p:cTn>
                                        <p:tgtEl>
                                          <p:spTgt spid="11"/>
                                        </p:tgtEl>
                                        <p:attrNameLst>
                                          <p:attrName>style.visibility</p:attrName>
                                        </p:attrNameLst>
                                      </p:cBhvr>
                                      <p:to>
                                        <p:strVal val="hidden"/>
                                      </p:to>
                                    </p:set>
                                  </p:childTnLst>
                                </p:cTn>
                              </p:par>
                              <p:par>
                                <p:cTn id="313" presetID="2" presetClass="exit" presetSubtype="6" fill="hold" grpId="2" nodeType="withEffect">
                                  <p:stCondLst>
                                    <p:cond delay="0"/>
                                  </p:stCondLst>
                                  <p:childTnLst>
                                    <p:anim calcmode="lin" valueType="num">
                                      <p:cBhvr additive="base">
                                        <p:cTn id="314" dur="2000"/>
                                        <p:tgtEl>
                                          <p:spTgt spid="12"/>
                                        </p:tgtEl>
                                        <p:attrNameLst>
                                          <p:attrName>ppt_x</p:attrName>
                                        </p:attrNameLst>
                                      </p:cBhvr>
                                      <p:tavLst>
                                        <p:tav tm="0">
                                          <p:val>
                                            <p:strVal val="ppt_x"/>
                                          </p:val>
                                        </p:tav>
                                        <p:tav tm="100000">
                                          <p:val>
                                            <p:strVal val="1+ppt_w/2"/>
                                          </p:val>
                                        </p:tav>
                                      </p:tavLst>
                                    </p:anim>
                                    <p:anim calcmode="lin" valueType="num">
                                      <p:cBhvr additive="base">
                                        <p:cTn id="315" dur="2000"/>
                                        <p:tgtEl>
                                          <p:spTgt spid="12"/>
                                        </p:tgtEl>
                                        <p:attrNameLst>
                                          <p:attrName>ppt_y</p:attrName>
                                        </p:attrNameLst>
                                      </p:cBhvr>
                                      <p:tavLst>
                                        <p:tav tm="0">
                                          <p:val>
                                            <p:strVal val="ppt_y"/>
                                          </p:val>
                                        </p:tav>
                                        <p:tav tm="100000">
                                          <p:val>
                                            <p:strVal val="1+ppt_h/2"/>
                                          </p:val>
                                        </p:tav>
                                      </p:tavLst>
                                    </p:anim>
                                    <p:set>
                                      <p:cBhvr>
                                        <p:cTn id="316" dur="1" fill="hold">
                                          <p:stCondLst>
                                            <p:cond delay="1999"/>
                                          </p:stCondLst>
                                        </p:cTn>
                                        <p:tgtEl>
                                          <p:spTgt spid="12"/>
                                        </p:tgtEl>
                                        <p:attrNameLst>
                                          <p:attrName>style.visibility</p:attrName>
                                        </p:attrNameLst>
                                      </p:cBhvr>
                                      <p:to>
                                        <p:strVal val="hidden"/>
                                      </p:to>
                                    </p:set>
                                  </p:childTnLst>
                                </p:cTn>
                              </p:par>
                              <p:par>
                                <p:cTn id="317" presetID="2" presetClass="exit" presetSubtype="6" fill="hold" grpId="2" nodeType="withEffect">
                                  <p:stCondLst>
                                    <p:cond delay="0"/>
                                  </p:stCondLst>
                                  <p:childTnLst>
                                    <p:anim calcmode="lin" valueType="num">
                                      <p:cBhvr additive="base">
                                        <p:cTn id="318" dur="2000"/>
                                        <p:tgtEl>
                                          <p:spTgt spid="16"/>
                                        </p:tgtEl>
                                        <p:attrNameLst>
                                          <p:attrName>ppt_x</p:attrName>
                                        </p:attrNameLst>
                                      </p:cBhvr>
                                      <p:tavLst>
                                        <p:tav tm="0">
                                          <p:val>
                                            <p:strVal val="ppt_x"/>
                                          </p:val>
                                        </p:tav>
                                        <p:tav tm="100000">
                                          <p:val>
                                            <p:strVal val="1+ppt_w/2"/>
                                          </p:val>
                                        </p:tav>
                                      </p:tavLst>
                                    </p:anim>
                                    <p:anim calcmode="lin" valueType="num">
                                      <p:cBhvr additive="base">
                                        <p:cTn id="319" dur="2000"/>
                                        <p:tgtEl>
                                          <p:spTgt spid="16"/>
                                        </p:tgtEl>
                                        <p:attrNameLst>
                                          <p:attrName>ppt_y</p:attrName>
                                        </p:attrNameLst>
                                      </p:cBhvr>
                                      <p:tavLst>
                                        <p:tav tm="0">
                                          <p:val>
                                            <p:strVal val="ppt_y"/>
                                          </p:val>
                                        </p:tav>
                                        <p:tav tm="100000">
                                          <p:val>
                                            <p:strVal val="1+ppt_h/2"/>
                                          </p:val>
                                        </p:tav>
                                      </p:tavLst>
                                    </p:anim>
                                    <p:set>
                                      <p:cBhvr>
                                        <p:cTn id="320" dur="1" fill="hold">
                                          <p:stCondLst>
                                            <p:cond delay="1999"/>
                                          </p:stCondLst>
                                        </p:cTn>
                                        <p:tgtEl>
                                          <p:spTgt spid="16"/>
                                        </p:tgtEl>
                                        <p:attrNameLst>
                                          <p:attrName>style.visibility</p:attrName>
                                        </p:attrNameLst>
                                      </p:cBhvr>
                                      <p:to>
                                        <p:strVal val="hidden"/>
                                      </p:to>
                                    </p:set>
                                  </p:childTnLst>
                                </p:cTn>
                              </p:par>
                              <p:par>
                                <p:cTn id="321" presetID="2" presetClass="exit" presetSubtype="6" fill="hold" grpId="2" nodeType="withEffect">
                                  <p:stCondLst>
                                    <p:cond delay="0"/>
                                  </p:stCondLst>
                                  <p:childTnLst>
                                    <p:anim calcmode="lin" valueType="num">
                                      <p:cBhvr additive="base">
                                        <p:cTn id="322" dur="2000"/>
                                        <p:tgtEl>
                                          <p:spTgt spid="17"/>
                                        </p:tgtEl>
                                        <p:attrNameLst>
                                          <p:attrName>ppt_x</p:attrName>
                                        </p:attrNameLst>
                                      </p:cBhvr>
                                      <p:tavLst>
                                        <p:tav tm="0">
                                          <p:val>
                                            <p:strVal val="ppt_x"/>
                                          </p:val>
                                        </p:tav>
                                        <p:tav tm="100000">
                                          <p:val>
                                            <p:strVal val="1+ppt_w/2"/>
                                          </p:val>
                                        </p:tav>
                                      </p:tavLst>
                                    </p:anim>
                                    <p:anim calcmode="lin" valueType="num">
                                      <p:cBhvr additive="base">
                                        <p:cTn id="323" dur="2000"/>
                                        <p:tgtEl>
                                          <p:spTgt spid="17"/>
                                        </p:tgtEl>
                                        <p:attrNameLst>
                                          <p:attrName>ppt_y</p:attrName>
                                        </p:attrNameLst>
                                      </p:cBhvr>
                                      <p:tavLst>
                                        <p:tav tm="0">
                                          <p:val>
                                            <p:strVal val="ppt_y"/>
                                          </p:val>
                                        </p:tav>
                                        <p:tav tm="100000">
                                          <p:val>
                                            <p:strVal val="1+ppt_h/2"/>
                                          </p:val>
                                        </p:tav>
                                      </p:tavLst>
                                    </p:anim>
                                    <p:set>
                                      <p:cBhvr>
                                        <p:cTn id="324" dur="1" fill="hold">
                                          <p:stCondLst>
                                            <p:cond delay="1999"/>
                                          </p:stCondLst>
                                        </p:cTn>
                                        <p:tgtEl>
                                          <p:spTgt spid="17"/>
                                        </p:tgtEl>
                                        <p:attrNameLst>
                                          <p:attrName>style.visibility</p:attrName>
                                        </p:attrNameLst>
                                      </p:cBhvr>
                                      <p:to>
                                        <p:strVal val="hidden"/>
                                      </p:to>
                                    </p:set>
                                  </p:childTnLst>
                                </p:cTn>
                              </p:par>
                              <p:par>
                                <p:cTn id="325" presetID="2" presetClass="exit" presetSubtype="6" fill="hold" grpId="2" nodeType="withEffect">
                                  <p:stCondLst>
                                    <p:cond delay="0"/>
                                  </p:stCondLst>
                                  <p:childTnLst>
                                    <p:anim calcmode="lin" valueType="num">
                                      <p:cBhvr additive="base">
                                        <p:cTn id="326" dur="2000"/>
                                        <p:tgtEl>
                                          <p:spTgt spid="18"/>
                                        </p:tgtEl>
                                        <p:attrNameLst>
                                          <p:attrName>ppt_x</p:attrName>
                                        </p:attrNameLst>
                                      </p:cBhvr>
                                      <p:tavLst>
                                        <p:tav tm="0">
                                          <p:val>
                                            <p:strVal val="ppt_x"/>
                                          </p:val>
                                        </p:tav>
                                        <p:tav tm="100000">
                                          <p:val>
                                            <p:strVal val="1+ppt_w/2"/>
                                          </p:val>
                                        </p:tav>
                                      </p:tavLst>
                                    </p:anim>
                                    <p:anim calcmode="lin" valueType="num">
                                      <p:cBhvr additive="base">
                                        <p:cTn id="327" dur="2000"/>
                                        <p:tgtEl>
                                          <p:spTgt spid="18"/>
                                        </p:tgtEl>
                                        <p:attrNameLst>
                                          <p:attrName>ppt_y</p:attrName>
                                        </p:attrNameLst>
                                      </p:cBhvr>
                                      <p:tavLst>
                                        <p:tav tm="0">
                                          <p:val>
                                            <p:strVal val="ppt_y"/>
                                          </p:val>
                                        </p:tav>
                                        <p:tav tm="100000">
                                          <p:val>
                                            <p:strVal val="1+ppt_h/2"/>
                                          </p:val>
                                        </p:tav>
                                      </p:tavLst>
                                    </p:anim>
                                    <p:set>
                                      <p:cBhvr>
                                        <p:cTn id="328" dur="1" fill="hold">
                                          <p:stCondLst>
                                            <p:cond delay="1999"/>
                                          </p:stCondLst>
                                        </p:cTn>
                                        <p:tgtEl>
                                          <p:spTgt spid="18"/>
                                        </p:tgtEl>
                                        <p:attrNameLst>
                                          <p:attrName>style.visibility</p:attrName>
                                        </p:attrNameLst>
                                      </p:cBhvr>
                                      <p:to>
                                        <p:strVal val="hidden"/>
                                      </p:to>
                                    </p:set>
                                  </p:childTnLst>
                                </p:cTn>
                              </p:par>
                              <p:par>
                                <p:cTn id="329" presetID="2" presetClass="exit" presetSubtype="9" fill="hold" grpId="2" nodeType="withEffect">
                                  <p:stCondLst>
                                    <p:cond delay="0"/>
                                  </p:stCondLst>
                                  <p:childTnLst>
                                    <p:anim calcmode="lin" valueType="num">
                                      <p:cBhvr additive="base">
                                        <p:cTn id="330" dur="2000"/>
                                        <p:tgtEl>
                                          <p:spTgt spid="22"/>
                                        </p:tgtEl>
                                        <p:attrNameLst>
                                          <p:attrName>ppt_x</p:attrName>
                                        </p:attrNameLst>
                                      </p:cBhvr>
                                      <p:tavLst>
                                        <p:tav tm="0">
                                          <p:val>
                                            <p:strVal val="ppt_x"/>
                                          </p:val>
                                        </p:tav>
                                        <p:tav tm="100000">
                                          <p:val>
                                            <p:strVal val="0-ppt_w/2"/>
                                          </p:val>
                                        </p:tav>
                                      </p:tavLst>
                                    </p:anim>
                                    <p:anim calcmode="lin" valueType="num">
                                      <p:cBhvr additive="base">
                                        <p:cTn id="331" dur="2000"/>
                                        <p:tgtEl>
                                          <p:spTgt spid="22"/>
                                        </p:tgtEl>
                                        <p:attrNameLst>
                                          <p:attrName>ppt_y</p:attrName>
                                        </p:attrNameLst>
                                      </p:cBhvr>
                                      <p:tavLst>
                                        <p:tav tm="0">
                                          <p:val>
                                            <p:strVal val="ppt_y"/>
                                          </p:val>
                                        </p:tav>
                                        <p:tav tm="100000">
                                          <p:val>
                                            <p:strVal val="0-ppt_h/2"/>
                                          </p:val>
                                        </p:tav>
                                      </p:tavLst>
                                    </p:anim>
                                    <p:set>
                                      <p:cBhvr>
                                        <p:cTn id="332" dur="1" fill="hold">
                                          <p:stCondLst>
                                            <p:cond delay="1999"/>
                                          </p:stCondLst>
                                        </p:cTn>
                                        <p:tgtEl>
                                          <p:spTgt spid="22"/>
                                        </p:tgtEl>
                                        <p:attrNameLst>
                                          <p:attrName>style.visibility</p:attrName>
                                        </p:attrNameLst>
                                      </p:cBhvr>
                                      <p:to>
                                        <p:strVal val="hidden"/>
                                      </p:to>
                                    </p:set>
                                  </p:childTnLst>
                                </p:cTn>
                              </p:par>
                              <p:par>
                                <p:cTn id="333" presetID="2" presetClass="exit" presetSubtype="9" fill="hold" grpId="2" nodeType="withEffect">
                                  <p:stCondLst>
                                    <p:cond delay="0"/>
                                  </p:stCondLst>
                                  <p:childTnLst>
                                    <p:anim calcmode="lin" valueType="num">
                                      <p:cBhvr additive="base">
                                        <p:cTn id="334" dur="2000"/>
                                        <p:tgtEl>
                                          <p:spTgt spid="31"/>
                                        </p:tgtEl>
                                        <p:attrNameLst>
                                          <p:attrName>ppt_x</p:attrName>
                                        </p:attrNameLst>
                                      </p:cBhvr>
                                      <p:tavLst>
                                        <p:tav tm="0">
                                          <p:val>
                                            <p:strVal val="ppt_x"/>
                                          </p:val>
                                        </p:tav>
                                        <p:tav tm="100000">
                                          <p:val>
                                            <p:strVal val="0-ppt_w/2"/>
                                          </p:val>
                                        </p:tav>
                                      </p:tavLst>
                                    </p:anim>
                                    <p:anim calcmode="lin" valueType="num">
                                      <p:cBhvr additive="base">
                                        <p:cTn id="335" dur="2000"/>
                                        <p:tgtEl>
                                          <p:spTgt spid="31"/>
                                        </p:tgtEl>
                                        <p:attrNameLst>
                                          <p:attrName>ppt_y</p:attrName>
                                        </p:attrNameLst>
                                      </p:cBhvr>
                                      <p:tavLst>
                                        <p:tav tm="0">
                                          <p:val>
                                            <p:strVal val="ppt_y"/>
                                          </p:val>
                                        </p:tav>
                                        <p:tav tm="100000">
                                          <p:val>
                                            <p:strVal val="0-ppt_h/2"/>
                                          </p:val>
                                        </p:tav>
                                      </p:tavLst>
                                    </p:anim>
                                    <p:set>
                                      <p:cBhvr>
                                        <p:cTn id="336" dur="1" fill="hold">
                                          <p:stCondLst>
                                            <p:cond delay="1999"/>
                                          </p:stCondLst>
                                        </p:cTn>
                                        <p:tgtEl>
                                          <p:spTgt spid="31"/>
                                        </p:tgtEl>
                                        <p:attrNameLst>
                                          <p:attrName>style.visibility</p:attrName>
                                        </p:attrNameLst>
                                      </p:cBhvr>
                                      <p:to>
                                        <p:strVal val="hidden"/>
                                      </p:to>
                                    </p:set>
                                  </p:childTnLst>
                                </p:cTn>
                              </p:par>
                              <p:par>
                                <p:cTn id="337" presetID="2" presetClass="exit" presetSubtype="9" fill="hold" grpId="2" nodeType="withEffect">
                                  <p:stCondLst>
                                    <p:cond delay="0"/>
                                  </p:stCondLst>
                                  <p:childTnLst>
                                    <p:anim calcmode="lin" valueType="num">
                                      <p:cBhvr additive="base">
                                        <p:cTn id="338" dur="2000"/>
                                        <p:tgtEl>
                                          <p:spTgt spid="32"/>
                                        </p:tgtEl>
                                        <p:attrNameLst>
                                          <p:attrName>ppt_x</p:attrName>
                                        </p:attrNameLst>
                                      </p:cBhvr>
                                      <p:tavLst>
                                        <p:tav tm="0">
                                          <p:val>
                                            <p:strVal val="ppt_x"/>
                                          </p:val>
                                        </p:tav>
                                        <p:tav tm="100000">
                                          <p:val>
                                            <p:strVal val="0-ppt_w/2"/>
                                          </p:val>
                                        </p:tav>
                                      </p:tavLst>
                                    </p:anim>
                                    <p:anim calcmode="lin" valueType="num">
                                      <p:cBhvr additive="base">
                                        <p:cTn id="339" dur="2000"/>
                                        <p:tgtEl>
                                          <p:spTgt spid="32"/>
                                        </p:tgtEl>
                                        <p:attrNameLst>
                                          <p:attrName>ppt_y</p:attrName>
                                        </p:attrNameLst>
                                      </p:cBhvr>
                                      <p:tavLst>
                                        <p:tav tm="0">
                                          <p:val>
                                            <p:strVal val="ppt_y"/>
                                          </p:val>
                                        </p:tav>
                                        <p:tav tm="100000">
                                          <p:val>
                                            <p:strVal val="0-ppt_h/2"/>
                                          </p:val>
                                        </p:tav>
                                      </p:tavLst>
                                    </p:anim>
                                    <p:set>
                                      <p:cBhvr>
                                        <p:cTn id="340" dur="1" fill="hold">
                                          <p:stCondLst>
                                            <p:cond delay="1999"/>
                                          </p:stCondLst>
                                        </p:cTn>
                                        <p:tgtEl>
                                          <p:spTgt spid="32"/>
                                        </p:tgtEl>
                                        <p:attrNameLst>
                                          <p:attrName>style.visibility</p:attrName>
                                        </p:attrNameLst>
                                      </p:cBhvr>
                                      <p:to>
                                        <p:strVal val="hidden"/>
                                      </p:to>
                                    </p:set>
                                  </p:childTnLst>
                                </p:cTn>
                              </p:par>
                              <p:par>
                                <p:cTn id="341" presetID="2" presetClass="exit" presetSubtype="9" fill="hold" grpId="2" nodeType="withEffect">
                                  <p:stCondLst>
                                    <p:cond delay="0"/>
                                  </p:stCondLst>
                                  <p:childTnLst>
                                    <p:anim calcmode="lin" valueType="num">
                                      <p:cBhvr additive="base">
                                        <p:cTn id="342" dur="2000"/>
                                        <p:tgtEl>
                                          <p:spTgt spid="33"/>
                                        </p:tgtEl>
                                        <p:attrNameLst>
                                          <p:attrName>ppt_x</p:attrName>
                                        </p:attrNameLst>
                                      </p:cBhvr>
                                      <p:tavLst>
                                        <p:tav tm="0">
                                          <p:val>
                                            <p:strVal val="ppt_x"/>
                                          </p:val>
                                        </p:tav>
                                        <p:tav tm="100000">
                                          <p:val>
                                            <p:strVal val="0-ppt_w/2"/>
                                          </p:val>
                                        </p:tav>
                                      </p:tavLst>
                                    </p:anim>
                                    <p:anim calcmode="lin" valueType="num">
                                      <p:cBhvr additive="base">
                                        <p:cTn id="343" dur="2000"/>
                                        <p:tgtEl>
                                          <p:spTgt spid="33"/>
                                        </p:tgtEl>
                                        <p:attrNameLst>
                                          <p:attrName>ppt_y</p:attrName>
                                        </p:attrNameLst>
                                      </p:cBhvr>
                                      <p:tavLst>
                                        <p:tav tm="0">
                                          <p:val>
                                            <p:strVal val="ppt_y"/>
                                          </p:val>
                                        </p:tav>
                                        <p:tav tm="100000">
                                          <p:val>
                                            <p:strVal val="0-ppt_h/2"/>
                                          </p:val>
                                        </p:tav>
                                      </p:tavLst>
                                    </p:anim>
                                    <p:set>
                                      <p:cBhvr>
                                        <p:cTn id="344" dur="1" fill="hold">
                                          <p:stCondLst>
                                            <p:cond delay="1999"/>
                                          </p:stCondLst>
                                        </p:cTn>
                                        <p:tgtEl>
                                          <p:spTgt spid="33"/>
                                        </p:tgtEl>
                                        <p:attrNameLst>
                                          <p:attrName>style.visibility</p:attrName>
                                        </p:attrNameLst>
                                      </p:cBhvr>
                                      <p:to>
                                        <p:strVal val="hidden"/>
                                      </p:to>
                                    </p:set>
                                  </p:childTnLst>
                                </p:cTn>
                              </p:par>
                              <p:par>
                                <p:cTn id="345" presetID="2" presetClass="exit" presetSubtype="9" fill="hold" grpId="2" nodeType="withEffect">
                                  <p:stCondLst>
                                    <p:cond delay="0"/>
                                  </p:stCondLst>
                                  <p:childTnLst>
                                    <p:anim calcmode="lin" valueType="num">
                                      <p:cBhvr additive="base">
                                        <p:cTn id="346" dur="2000"/>
                                        <p:tgtEl>
                                          <p:spTgt spid="34"/>
                                        </p:tgtEl>
                                        <p:attrNameLst>
                                          <p:attrName>ppt_x</p:attrName>
                                        </p:attrNameLst>
                                      </p:cBhvr>
                                      <p:tavLst>
                                        <p:tav tm="0">
                                          <p:val>
                                            <p:strVal val="ppt_x"/>
                                          </p:val>
                                        </p:tav>
                                        <p:tav tm="100000">
                                          <p:val>
                                            <p:strVal val="0-ppt_w/2"/>
                                          </p:val>
                                        </p:tav>
                                      </p:tavLst>
                                    </p:anim>
                                    <p:anim calcmode="lin" valueType="num">
                                      <p:cBhvr additive="base">
                                        <p:cTn id="347" dur="2000"/>
                                        <p:tgtEl>
                                          <p:spTgt spid="34"/>
                                        </p:tgtEl>
                                        <p:attrNameLst>
                                          <p:attrName>ppt_y</p:attrName>
                                        </p:attrNameLst>
                                      </p:cBhvr>
                                      <p:tavLst>
                                        <p:tav tm="0">
                                          <p:val>
                                            <p:strVal val="ppt_y"/>
                                          </p:val>
                                        </p:tav>
                                        <p:tav tm="100000">
                                          <p:val>
                                            <p:strVal val="0-ppt_h/2"/>
                                          </p:val>
                                        </p:tav>
                                      </p:tavLst>
                                    </p:anim>
                                    <p:set>
                                      <p:cBhvr>
                                        <p:cTn id="348" dur="1" fill="hold">
                                          <p:stCondLst>
                                            <p:cond delay="1999"/>
                                          </p:stCondLst>
                                        </p:cTn>
                                        <p:tgtEl>
                                          <p:spTgt spid="34"/>
                                        </p:tgtEl>
                                        <p:attrNameLst>
                                          <p:attrName>style.visibility</p:attrName>
                                        </p:attrNameLst>
                                      </p:cBhvr>
                                      <p:to>
                                        <p:strVal val="hidden"/>
                                      </p:to>
                                    </p:set>
                                  </p:childTnLst>
                                </p:cTn>
                              </p:par>
                              <p:par>
                                <p:cTn id="349" presetID="2" presetClass="exit" presetSubtype="9" fill="hold" grpId="2" nodeType="withEffect">
                                  <p:stCondLst>
                                    <p:cond delay="0"/>
                                  </p:stCondLst>
                                  <p:childTnLst>
                                    <p:anim calcmode="lin" valueType="num">
                                      <p:cBhvr additive="base">
                                        <p:cTn id="350" dur="2000"/>
                                        <p:tgtEl>
                                          <p:spTgt spid="35"/>
                                        </p:tgtEl>
                                        <p:attrNameLst>
                                          <p:attrName>ppt_x</p:attrName>
                                        </p:attrNameLst>
                                      </p:cBhvr>
                                      <p:tavLst>
                                        <p:tav tm="0">
                                          <p:val>
                                            <p:strVal val="ppt_x"/>
                                          </p:val>
                                        </p:tav>
                                        <p:tav tm="100000">
                                          <p:val>
                                            <p:strVal val="0-ppt_w/2"/>
                                          </p:val>
                                        </p:tav>
                                      </p:tavLst>
                                    </p:anim>
                                    <p:anim calcmode="lin" valueType="num">
                                      <p:cBhvr additive="base">
                                        <p:cTn id="351" dur="2000"/>
                                        <p:tgtEl>
                                          <p:spTgt spid="35"/>
                                        </p:tgtEl>
                                        <p:attrNameLst>
                                          <p:attrName>ppt_y</p:attrName>
                                        </p:attrNameLst>
                                      </p:cBhvr>
                                      <p:tavLst>
                                        <p:tav tm="0">
                                          <p:val>
                                            <p:strVal val="ppt_y"/>
                                          </p:val>
                                        </p:tav>
                                        <p:tav tm="100000">
                                          <p:val>
                                            <p:strVal val="0-ppt_h/2"/>
                                          </p:val>
                                        </p:tav>
                                      </p:tavLst>
                                    </p:anim>
                                    <p:set>
                                      <p:cBhvr>
                                        <p:cTn id="352" dur="1" fill="hold">
                                          <p:stCondLst>
                                            <p:cond delay="1999"/>
                                          </p:stCondLst>
                                        </p:cTn>
                                        <p:tgtEl>
                                          <p:spTgt spid="35"/>
                                        </p:tgtEl>
                                        <p:attrNameLst>
                                          <p:attrName>style.visibility</p:attrName>
                                        </p:attrNameLst>
                                      </p:cBhvr>
                                      <p:to>
                                        <p:strVal val="hidden"/>
                                      </p:to>
                                    </p:set>
                                  </p:childTnLst>
                                </p:cTn>
                              </p:par>
                              <p:par>
                                <p:cTn id="353" presetID="2" presetClass="exit" presetSubtype="9" fill="hold" grpId="2" nodeType="withEffect">
                                  <p:stCondLst>
                                    <p:cond delay="0"/>
                                  </p:stCondLst>
                                  <p:childTnLst>
                                    <p:anim calcmode="lin" valueType="num">
                                      <p:cBhvr additive="base">
                                        <p:cTn id="354" dur="2000"/>
                                        <p:tgtEl>
                                          <p:spTgt spid="36"/>
                                        </p:tgtEl>
                                        <p:attrNameLst>
                                          <p:attrName>ppt_x</p:attrName>
                                        </p:attrNameLst>
                                      </p:cBhvr>
                                      <p:tavLst>
                                        <p:tav tm="0">
                                          <p:val>
                                            <p:strVal val="ppt_x"/>
                                          </p:val>
                                        </p:tav>
                                        <p:tav tm="100000">
                                          <p:val>
                                            <p:strVal val="0-ppt_w/2"/>
                                          </p:val>
                                        </p:tav>
                                      </p:tavLst>
                                    </p:anim>
                                    <p:anim calcmode="lin" valueType="num">
                                      <p:cBhvr additive="base">
                                        <p:cTn id="355" dur="2000"/>
                                        <p:tgtEl>
                                          <p:spTgt spid="36"/>
                                        </p:tgtEl>
                                        <p:attrNameLst>
                                          <p:attrName>ppt_y</p:attrName>
                                        </p:attrNameLst>
                                      </p:cBhvr>
                                      <p:tavLst>
                                        <p:tav tm="0">
                                          <p:val>
                                            <p:strVal val="ppt_y"/>
                                          </p:val>
                                        </p:tav>
                                        <p:tav tm="100000">
                                          <p:val>
                                            <p:strVal val="0-ppt_h/2"/>
                                          </p:val>
                                        </p:tav>
                                      </p:tavLst>
                                    </p:anim>
                                    <p:set>
                                      <p:cBhvr>
                                        <p:cTn id="356" dur="1" fill="hold">
                                          <p:stCondLst>
                                            <p:cond delay="1999"/>
                                          </p:stCondLst>
                                        </p:cTn>
                                        <p:tgtEl>
                                          <p:spTgt spid="36"/>
                                        </p:tgtEl>
                                        <p:attrNameLst>
                                          <p:attrName>style.visibility</p:attrName>
                                        </p:attrNameLst>
                                      </p:cBhvr>
                                      <p:to>
                                        <p:strVal val="hidden"/>
                                      </p:to>
                                    </p:set>
                                  </p:childTnLst>
                                </p:cTn>
                              </p:par>
                              <p:par>
                                <p:cTn id="357" presetID="2" presetClass="exit" presetSubtype="9" fill="hold" grpId="2" nodeType="withEffect">
                                  <p:stCondLst>
                                    <p:cond delay="0"/>
                                  </p:stCondLst>
                                  <p:childTnLst>
                                    <p:anim calcmode="lin" valueType="num">
                                      <p:cBhvr additive="base">
                                        <p:cTn id="358" dur="2000"/>
                                        <p:tgtEl>
                                          <p:spTgt spid="37"/>
                                        </p:tgtEl>
                                        <p:attrNameLst>
                                          <p:attrName>ppt_x</p:attrName>
                                        </p:attrNameLst>
                                      </p:cBhvr>
                                      <p:tavLst>
                                        <p:tav tm="0">
                                          <p:val>
                                            <p:strVal val="ppt_x"/>
                                          </p:val>
                                        </p:tav>
                                        <p:tav tm="100000">
                                          <p:val>
                                            <p:strVal val="0-ppt_w/2"/>
                                          </p:val>
                                        </p:tav>
                                      </p:tavLst>
                                    </p:anim>
                                    <p:anim calcmode="lin" valueType="num">
                                      <p:cBhvr additive="base">
                                        <p:cTn id="359" dur="2000"/>
                                        <p:tgtEl>
                                          <p:spTgt spid="37"/>
                                        </p:tgtEl>
                                        <p:attrNameLst>
                                          <p:attrName>ppt_y</p:attrName>
                                        </p:attrNameLst>
                                      </p:cBhvr>
                                      <p:tavLst>
                                        <p:tav tm="0">
                                          <p:val>
                                            <p:strVal val="ppt_y"/>
                                          </p:val>
                                        </p:tav>
                                        <p:tav tm="100000">
                                          <p:val>
                                            <p:strVal val="0-ppt_h/2"/>
                                          </p:val>
                                        </p:tav>
                                      </p:tavLst>
                                    </p:anim>
                                    <p:set>
                                      <p:cBhvr>
                                        <p:cTn id="360" dur="1" fill="hold">
                                          <p:stCondLst>
                                            <p:cond delay="1999"/>
                                          </p:stCondLst>
                                        </p:cTn>
                                        <p:tgtEl>
                                          <p:spTgt spid="37"/>
                                        </p:tgtEl>
                                        <p:attrNameLst>
                                          <p:attrName>style.visibility</p:attrName>
                                        </p:attrNameLst>
                                      </p:cBhvr>
                                      <p:to>
                                        <p:strVal val="hidden"/>
                                      </p:to>
                                    </p:set>
                                  </p:childTnLst>
                                </p:cTn>
                              </p:par>
                              <p:par>
                                <p:cTn id="361" presetID="2" presetClass="exit" presetSubtype="12" fill="hold" grpId="2" nodeType="withEffect">
                                  <p:stCondLst>
                                    <p:cond delay="0"/>
                                  </p:stCondLst>
                                  <p:childTnLst>
                                    <p:anim calcmode="lin" valueType="num">
                                      <p:cBhvr additive="base">
                                        <p:cTn id="362" dur="2000"/>
                                        <p:tgtEl>
                                          <p:spTgt spid="5"/>
                                        </p:tgtEl>
                                        <p:attrNameLst>
                                          <p:attrName>ppt_x</p:attrName>
                                        </p:attrNameLst>
                                      </p:cBhvr>
                                      <p:tavLst>
                                        <p:tav tm="0">
                                          <p:val>
                                            <p:strVal val="ppt_x"/>
                                          </p:val>
                                        </p:tav>
                                        <p:tav tm="100000">
                                          <p:val>
                                            <p:strVal val="0-ppt_w/2"/>
                                          </p:val>
                                        </p:tav>
                                      </p:tavLst>
                                    </p:anim>
                                    <p:anim calcmode="lin" valueType="num">
                                      <p:cBhvr additive="base">
                                        <p:cTn id="363" dur="2000"/>
                                        <p:tgtEl>
                                          <p:spTgt spid="5"/>
                                        </p:tgtEl>
                                        <p:attrNameLst>
                                          <p:attrName>ppt_y</p:attrName>
                                        </p:attrNameLst>
                                      </p:cBhvr>
                                      <p:tavLst>
                                        <p:tav tm="0">
                                          <p:val>
                                            <p:strVal val="ppt_y"/>
                                          </p:val>
                                        </p:tav>
                                        <p:tav tm="100000">
                                          <p:val>
                                            <p:strVal val="1+ppt_h/2"/>
                                          </p:val>
                                        </p:tav>
                                      </p:tavLst>
                                    </p:anim>
                                    <p:set>
                                      <p:cBhvr>
                                        <p:cTn id="364" dur="1" fill="hold">
                                          <p:stCondLst>
                                            <p:cond delay="1999"/>
                                          </p:stCondLst>
                                        </p:cTn>
                                        <p:tgtEl>
                                          <p:spTgt spid="5"/>
                                        </p:tgtEl>
                                        <p:attrNameLst>
                                          <p:attrName>style.visibility</p:attrName>
                                        </p:attrNameLst>
                                      </p:cBhvr>
                                      <p:to>
                                        <p:strVal val="hidden"/>
                                      </p:to>
                                    </p:set>
                                  </p:childTnLst>
                                </p:cTn>
                              </p:par>
                              <p:par>
                                <p:cTn id="365" presetID="2" presetClass="exit" presetSubtype="12" fill="hold" grpId="2" nodeType="withEffect">
                                  <p:stCondLst>
                                    <p:cond delay="0"/>
                                  </p:stCondLst>
                                  <p:childTnLst>
                                    <p:anim calcmode="lin" valueType="num">
                                      <p:cBhvr additive="base">
                                        <p:cTn id="366" dur="2000"/>
                                        <p:tgtEl>
                                          <p:spTgt spid="8"/>
                                        </p:tgtEl>
                                        <p:attrNameLst>
                                          <p:attrName>ppt_x</p:attrName>
                                        </p:attrNameLst>
                                      </p:cBhvr>
                                      <p:tavLst>
                                        <p:tav tm="0">
                                          <p:val>
                                            <p:strVal val="ppt_x"/>
                                          </p:val>
                                        </p:tav>
                                        <p:tav tm="100000">
                                          <p:val>
                                            <p:strVal val="0-ppt_w/2"/>
                                          </p:val>
                                        </p:tav>
                                      </p:tavLst>
                                    </p:anim>
                                    <p:anim calcmode="lin" valueType="num">
                                      <p:cBhvr additive="base">
                                        <p:cTn id="367" dur="2000"/>
                                        <p:tgtEl>
                                          <p:spTgt spid="8"/>
                                        </p:tgtEl>
                                        <p:attrNameLst>
                                          <p:attrName>ppt_y</p:attrName>
                                        </p:attrNameLst>
                                      </p:cBhvr>
                                      <p:tavLst>
                                        <p:tav tm="0">
                                          <p:val>
                                            <p:strVal val="ppt_y"/>
                                          </p:val>
                                        </p:tav>
                                        <p:tav tm="100000">
                                          <p:val>
                                            <p:strVal val="1+ppt_h/2"/>
                                          </p:val>
                                        </p:tav>
                                      </p:tavLst>
                                    </p:anim>
                                    <p:set>
                                      <p:cBhvr>
                                        <p:cTn id="368" dur="1" fill="hold">
                                          <p:stCondLst>
                                            <p:cond delay="1999"/>
                                          </p:stCondLst>
                                        </p:cTn>
                                        <p:tgtEl>
                                          <p:spTgt spid="8"/>
                                        </p:tgtEl>
                                        <p:attrNameLst>
                                          <p:attrName>style.visibility</p:attrName>
                                        </p:attrNameLst>
                                      </p:cBhvr>
                                      <p:to>
                                        <p:strVal val="hidden"/>
                                      </p:to>
                                    </p:set>
                                  </p:childTnLst>
                                </p:cTn>
                              </p:par>
                              <p:par>
                                <p:cTn id="369" presetID="2" presetClass="exit" presetSubtype="12" fill="hold" grpId="2" nodeType="withEffect">
                                  <p:stCondLst>
                                    <p:cond delay="0"/>
                                  </p:stCondLst>
                                  <p:childTnLst>
                                    <p:anim calcmode="lin" valueType="num">
                                      <p:cBhvr additive="base">
                                        <p:cTn id="370" dur="2000"/>
                                        <p:tgtEl>
                                          <p:spTgt spid="10"/>
                                        </p:tgtEl>
                                        <p:attrNameLst>
                                          <p:attrName>ppt_x</p:attrName>
                                        </p:attrNameLst>
                                      </p:cBhvr>
                                      <p:tavLst>
                                        <p:tav tm="0">
                                          <p:val>
                                            <p:strVal val="ppt_x"/>
                                          </p:val>
                                        </p:tav>
                                        <p:tav tm="100000">
                                          <p:val>
                                            <p:strVal val="0-ppt_w/2"/>
                                          </p:val>
                                        </p:tav>
                                      </p:tavLst>
                                    </p:anim>
                                    <p:anim calcmode="lin" valueType="num">
                                      <p:cBhvr additive="base">
                                        <p:cTn id="371" dur="2000"/>
                                        <p:tgtEl>
                                          <p:spTgt spid="10"/>
                                        </p:tgtEl>
                                        <p:attrNameLst>
                                          <p:attrName>ppt_y</p:attrName>
                                        </p:attrNameLst>
                                      </p:cBhvr>
                                      <p:tavLst>
                                        <p:tav tm="0">
                                          <p:val>
                                            <p:strVal val="ppt_y"/>
                                          </p:val>
                                        </p:tav>
                                        <p:tav tm="100000">
                                          <p:val>
                                            <p:strVal val="1+ppt_h/2"/>
                                          </p:val>
                                        </p:tav>
                                      </p:tavLst>
                                    </p:anim>
                                    <p:set>
                                      <p:cBhvr>
                                        <p:cTn id="372" dur="1" fill="hold">
                                          <p:stCondLst>
                                            <p:cond delay="1999"/>
                                          </p:stCondLst>
                                        </p:cTn>
                                        <p:tgtEl>
                                          <p:spTgt spid="10"/>
                                        </p:tgtEl>
                                        <p:attrNameLst>
                                          <p:attrName>style.visibility</p:attrName>
                                        </p:attrNameLst>
                                      </p:cBhvr>
                                      <p:to>
                                        <p:strVal val="hidden"/>
                                      </p:to>
                                    </p:set>
                                  </p:childTnLst>
                                </p:cTn>
                              </p:par>
                              <p:par>
                                <p:cTn id="373" presetID="2" presetClass="exit" presetSubtype="12" fill="hold" grpId="2" nodeType="withEffect">
                                  <p:stCondLst>
                                    <p:cond delay="0"/>
                                  </p:stCondLst>
                                  <p:childTnLst>
                                    <p:anim calcmode="lin" valueType="num">
                                      <p:cBhvr additive="base">
                                        <p:cTn id="374" dur="2000"/>
                                        <p:tgtEl>
                                          <p:spTgt spid="13"/>
                                        </p:tgtEl>
                                        <p:attrNameLst>
                                          <p:attrName>ppt_x</p:attrName>
                                        </p:attrNameLst>
                                      </p:cBhvr>
                                      <p:tavLst>
                                        <p:tav tm="0">
                                          <p:val>
                                            <p:strVal val="ppt_x"/>
                                          </p:val>
                                        </p:tav>
                                        <p:tav tm="100000">
                                          <p:val>
                                            <p:strVal val="0-ppt_w/2"/>
                                          </p:val>
                                        </p:tav>
                                      </p:tavLst>
                                    </p:anim>
                                    <p:anim calcmode="lin" valueType="num">
                                      <p:cBhvr additive="base">
                                        <p:cTn id="375" dur="2000"/>
                                        <p:tgtEl>
                                          <p:spTgt spid="13"/>
                                        </p:tgtEl>
                                        <p:attrNameLst>
                                          <p:attrName>ppt_y</p:attrName>
                                        </p:attrNameLst>
                                      </p:cBhvr>
                                      <p:tavLst>
                                        <p:tav tm="0">
                                          <p:val>
                                            <p:strVal val="ppt_y"/>
                                          </p:val>
                                        </p:tav>
                                        <p:tav tm="100000">
                                          <p:val>
                                            <p:strVal val="1+ppt_h/2"/>
                                          </p:val>
                                        </p:tav>
                                      </p:tavLst>
                                    </p:anim>
                                    <p:set>
                                      <p:cBhvr>
                                        <p:cTn id="376" dur="1" fill="hold">
                                          <p:stCondLst>
                                            <p:cond delay="1999"/>
                                          </p:stCondLst>
                                        </p:cTn>
                                        <p:tgtEl>
                                          <p:spTgt spid="13"/>
                                        </p:tgtEl>
                                        <p:attrNameLst>
                                          <p:attrName>style.visibility</p:attrName>
                                        </p:attrNameLst>
                                      </p:cBhvr>
                                      <p:to>
                                        <p:strVal val="hidden"/>
                                      </p:to>
                                    </p:set>
                                  </p:childTnLst>
                                </p:cTn>
                              </p:par>
                              <p:par>
                                <p:cTn id="377" presetID="2" presetClass="exit" presetSubtype="12" fill="hold" grpId="2" nodeType="withEffect">
                                  <p:stCondLst>
                                    <p:cond delay="0"/>
                                  </p:stCondLst>
                                  <p:childTnLst>
                                    <p:anim calcmode="lin" valueType="num">
                                      <p:cBhvr additive="base">
                                        <p:cTn id="378" dur="2000"/>
                                        <p:tgtEl>
                                          <p:spTgt spid="14"/>
                                        </p:tgtEl>
                                        <p:attrNameLst>
                                          <p:attrName>ppt_x</p:attrName>
                                        </p:attrNameLst>
                                      </p:cBhvr>
                                      <p:tavLst>
                                        <p:tav tm="0">
                                          <p:val>
                                            <p:strVal val="ppt_x"/>
                                          </p:val>
                                        </p:tav>
                                        <p:tav tm="100000">
                                          <p:val>
                                            <p:strVal val="0-ppt_w/2"/>
                                          </p:val>
                                        </p:tav>
                                      </p:tavLst>
                                    </p:anim>
                                    <p:anim calcmode="lin" valueType="num">
                                      <p:cBhvr additive="base">
                                        <p:cTn id="379" dur="2000"/>
                                        <p:tgtEl>
                                          <p:spTgt spid="14"/>
                                        </p:tgtEl>
                                        <p:attrNameLst>
                                          <p:attrName>ppt_y</p:attrName>
                                        </p:attrNameLst>
                                      </p:cBhvr>
                                      <p:tavLst>
                                        <p:tav tm="0">
                                          <p:val>
                                            <p:strVal val="ppt_y"/>
                                          </p:val>
                                        </p:tav>
                                        <p:tav tm="100000">
                                          <p:val>
                                            <p:strVal val="1+ppt_h/2"/>
                                          </p:val>
                                        </p:tav>
                                      </p:tavLst>
                                    </p:anim>
                                    <p:set>
                                      <p:cBhvr>
                                        <p:cTn id="380" dur="1" fill="hold">
                                          <p:stCondLst>
                                            <p:cond delay="1999"/>
                                          </p:stCondLst>
                                        </p:cTn>
                                        <p:tgtEl>
                                          <p:spTgt spid="14"/>
                                        </p:tgtEl>
                                        <p:attrNameLst>
                                          <p:attrName>style.visibility</p:attrName>
                                        </p:attrNameLst>
                                      </p:cBhvr>
                                      <p:to>
                                        <p:strVal val="hidden"/>
                                      </p:to>
                                    </p:set>
                                  </p:childTnLst>
                                </p:cTn>
                              </p:par>
                              <p:par>
                                <p:cTn id="381" presetID="2" presetClass="exit" presetSubtype="12" fill="hold" grpId="2" nodeType="withEffect">
                                  <p:stCondLst>
                                    <p:cond delay="0"/>
                                  </p:stCondLst>
                                  <p:childTnLst>
                                    <p:anim calcmode="lin" valueType="num">
                                      <p:cBhvr additive="base">
                                        <p:cTn id="382" dur="2000"/>
                                        <p:tgtEl>
                                          <p:spTgt spid="15"/>
                                        </p:tgtEl>
                                        <p:attrNameLst>
                                          <p:attrName>ppt_x</p:attrName>
                                        </p:attrNameLst>
                                      </p:cBhvr>
                                      <p:tavLst>
                                        <p:tav tm="0">
                                          <p:val>
                                            <p:strVal val="ppt_x"/>
                                          </p:val>
                                        </p:tav>
                                        <p:tav tm="100000">
                                          <p:val>
                                            <p:strVal val="0-ppt_w/2"/>
                                          </p:val>
                                        </p:tav>
                                      </p:tavLst>
                                    </p:anim>
                                    <p:anim calcmode="lin" valueType="num">
                                      <p:cBhvr additive="base">
                                        <p:cTn id="383" dur="2000"/>
                                        <p:tgtEl>
                                          <p:spTgt spid="15"/>
                                        </p:tgtEl>
                                        <p:attrNameLst>
                                          <p:attrName>ppt_y</p:attrName>
                                        </p:attrNameLst>
                                      </p:cBhvr>
                                      <p:tavLst>
                                        <p:tav tm="0">
                                          <p:val>
                                            <p:strVal val="ppt_y"/>
                                          </p:val>
                                        </p:tav>
                                        <p:tav tm="100000">
                                          <p:val>
                                            <p:strVal val="1+ppt_h/2"/>
                                          </p:val>
                                        </p:tav>
                                      </p:tavLst>
                                    </p:anim>
                                    <p:set>
                                      <p:cBhvr>
                                        <p:cTn id="384" dur="1" fill="hold">
                                          <p:stCondLst>
                                            <p:cond delay="1999"/>
                                          </p:stCondLst>
                                        </p:cTn>
                                        <p:tgtEl>
                                          <p:spTgt spid="15"/>
                                        </p:tgtEl>
                                        <p:attrNameLst>
                                          <p:attrName>style.visibility</p:attrName>
                                        </p:attrNameLst>
                                      </p:cBhvr>
                                      <p:to>
                                        <p:strVal val="hidden"/>
                                      </p:to>
                                    </p:set>
                                  </p:childTnLst>
                                </p:cTn>
                              </p:par>
                              <p:par>
                                <p:cTn id="385" presetID="2" presetClass="exit" presetSubtype="12" fill="hold" grpId="2" nodeType="withEffect">
                                  <p:stCondLst>
                                    <p:cond delay="0"/>
                                  </p:stCondLst>
                                  <p:childTnLst>
                                    <p:anim calcmode="lin" valueType="num">
                                      <p:cBhvr additive="base">
                                        <p:cTn id="386" dur="2000"/>
                                        <p:tgtEl>
                                          <p:spTgt spid="20"/>
                                        </p:tgtEl>
                                        <p:attrNameLst>
                                          <p:attrName>ppt_x</p:attrName>
                                        </p:attrNameLst>
                                      </p:cBhvr>
                                      <p:tavLst>
                                        <p:tav tm="0">
                                          <p:val>
                                            <p:strVal val="ppt_x"/>
                                          </p:val>
                                        </p:tav>
                                        <p:tav tm="100000">
                                          <p:val>
                                            <p:strVal val="0-ppt_w/2"/>
                                          </p:val>
                                        </p:tav>
                                      </p:tavLst>
                                    </p:anim>
                                    <p:anim calcmode="lin" valueType="num">
                                      <p:cBhvr additive="base">
                                        <p:cTn id="387" dur="2000"/>
                                        <p:tgtEl>
                                          <p:spTgt spid="20"/>
                                        </p:tgtEl>
                                        <p:attrNameLst>
                                          <p:attrName>ppt_y</p:attrName>
                                        </p:attrNameLst>
                                      </p:cBhvr>
                                      <p:tavLst>
                                        <p:tav tm="0">
                                          <p:val>
                                            <p:strVal val="ppt_y"/>
                                          </p:val>
                                        </p:tav>
                                        <p:tav tm="100000">
                                          <p:val>
                                            <p:strVal val="1+ppt_h/2"/>
                                          </p:val>
                                        </p:tav>
                                      </p:tavLst>
                                    </p:anim>
                                    <p:set>
                                      <p:cBhvr>
                                        <p:cTn id="388" dur="1" fill="hold">
                                          <p:stCondLst>
                                            <p:cond delay="1999"/>
                                          </p:stCondLst>
                                        </p:cTn>
                                        <p:tgtEl>
                                          <p:spTgt spid="20"/>
                                        </p:tgtEl>
                                        <p:attrNameLst>
                                          <p:attrName>style.visibility</p:attrName>
                                        </p:attrNameLst>
                                      </p:cBhvr>
                                      <p:to>
                                        <p:strVal val="hidden"/>
                                      </p:to>
                                    </p:set>
                                  </p:childTnLst>
                                </p:cTn>
                              </p:par>
                              <p:par>
                                <p:cTn id="389" presetID="2" presetClass="exit" presetSubtype="12" fill="hold" grpId="2" nodeType="withEffect">
                                  <p:stCondLst>
                                    <p:cond delay="0"/>
                                  </p:stCondLst>
                                  <p:childTnLst>
                                    <p:anim calcmode="lin" valueType="num">
                                      <p:cBhvr additive="base">
                                        <p:cTn id="390" dur="2000"/>
                                        <p:tgtEl>
                                          <p:spTgt spid="21"/>
                                        </p:tgtEl>
                                        <p:attrNameLst>
                                          <p:attrName>ppt_x</p:attrName>
                                        </p:attrNameLst>
                                      </p:cBhvr>
                                      <p:tavLst>
                                        <p:tav tm="0">
                                          <p:val>
                                            <p:strVal val="ppt_x"/>
                                          </p:val>
                                        </p:tav>
                                        <p:tav tm="100000">
                                          <p:val>
                                            <p:strVal val="0-ppt_w/2"/>
                                          </p:val>
                                        </p:tav>
                                      </p:tavLst>
                                    </p:anim>
                                    <p:anim calcmode="lin" valueType="num">
                                      <p:cBhvr additive="base">
                                        <p:cTn id="391" dur="2000"/>
                                        <p:tgtEl>
                                          <p:spTgt spid="21"/>
                                        </p:tgtEl>
                                        <p:attrNameLst>
                                          <p:attrName>ppt_y</p:attrName>
                                        </p:attrNameLst>
                                      </p:cBhvr>
                                      <p:tavLst>
                                        <p:tav tm="0">
                                          <p:val>
                                            <p:strVal val="ppt_y"/>
                                          </p:val>
                                        </p:tav>
                                        <p:tav tm="100000">
                                          <p:val>
                                            <p:strVal val="1+ppt_h/2"/>
                                          </p:val>
                                        </p:tav>
                                      </p:tavLst>
                                    </p:anim>
                                    <p:set>
                                      <p:cBhvr>
                                        <p:cTn id="392" dur="1" fill="hold">
                                          <p:stCondLst>
                                            <p:cond delay="1999"/>
                                          </p:stCondLst>
                                        </p:cTn>
                                        <p:tgtEl>
                                          <p:spTgt spid="21"/>
                                        </p:tgtEl>
                                        <p:attrNameLst>
                                          <p:attrName>style.visibility</p:attrName>
                                        </p:attrNameLst>
                                      </p:cBhvr>
                                      <p:to>
                                        <p:strVal val="hidden"/>
                                      </p:to>
                                    </p:set>
                                  </p:childTnLst>
                                </p:cTn>
                              </p:par>
                              <p:par>
                                <p:cTn id="393" presetID="2" presetClass="exit" presetSubtype="3" fill="hold" grpId="2" nodeType="withEffect">
                                  <p:stCondLst>
                                    <p:cond delay="0"/>
                                  </p:stCondLst>
                                  <p:childTnLst>
                                    <p:anim calcmode="lin" valueType="num">
                                      <p:cBhvr additive="base">
                                        <p:cTn id="394" dur="2000"/>
                                        <p:tgtEl>
                                          <p:spTgt spid="19"/>
                                        </p:tgtEl>
                                        <p:attrNameLst>
                                          <p:attrName>ppt_x</p:attrName>
                                        </p:attrNameLst>
                                      </p:cBhvr>
                                      <p:tavLst>
                                        <p:tav tm="0">
                                          <p:val>
                                            <p:strVal val="ppt_x"/>
                                          </p:val>
                                        </p:tav>
                                        <p:tav tm="100000">
                                          <p:val>
                                            <p:strVal val="1+ppt_w/2"/>
                                          </p:val>
                                        </p:tav>
                                      </p:tavLst>
                                    </p:anim>
                                    <p:anim calcmode="lin" valueType="num">
                                      <p:cBhvr additive="base">
                                        <p:cTn id="395" dur="2000"/>
                                        <p:tgtEl>
                                          <p:spTgt spid="19"/>
                                        </p:tgtEl>
                                        <p:attrNameLst>
                                          <p:attrName>ppt_y</p:attrName>
                                        </p:attrNameLst>
                                      </p:cBhvr>
                                      <p:tavLst>
                                        <p:tav tm="0">
                                          <p:val>
                                            <p:strVal val="ppt_y"/>
                                          </p:val>
                                        </p:tav>
                                        <p:tav tm="100000">
                                          <p:val>
                                            <p:strVal val="0-ppt_h/2"/>
                                          </p:val>
                                        </p:tav>
                                      </p:tavLst>
                                    </p:anim>
                                    <p:set>
                                      <p:cBhvr>
                                        <p:cTn id="396" dur="1" fill="hold">
                                          <p:stCondLst>
                                            <p:cond delay="1999"/>
                                          </p:stCondLst>
                                        </p:cTn>
                                        <p:tgtEl>
                                          <p:spTgt spid="19"/>
                                        </p:tgtEl>
                                        <p:attrNameLst>
                                          <p:attrName>style.visibility</p:attrName>
                                        </p:attrNameLst>
                                      </p:cBhvr>
                                      <p:to>
                                        <p:strVal val="hidden"/>
                                      </p:to>
                                    </p:set>
                                  </p:childTnLst>
                                </p:cTn>
                              </p:par>
                              <p:par>
                                <p:cTn id="397" presetID="2" presetClass="exit" presetSubtype="3" fill="hold" grpId="2" nodeType="withEffect">
                                  <p:stCondLst>
                                    <p:cond delay="0"/>
                                  </p:stCondLst>
                                  <p:childTnLst>
                                    <p:anim calcmode="lin" valueType="num">
                                      <p:cBhvr additive="base">
                                        <p:cTn id="398" dur="2000"/>
                                        <p:tgtEl>
                                          <p:spTgt spid="23"/>
                                        </p:tgtEl>
                                        <p:attrNameLst>
                                          <p:attrName>ppt_x</p:attrName>
                                        </p:attrNameLst>
                                      </p:cBhvr>
                                      <p:tavLst>
                                        <p:tav tm="0">
                                          <p:val>
                                            <p:strVal val="ppt_x"/>
                                          </p:val>
                                        </p:tav>
                                        <p:tav tm="100000">
                                          <p:val>
                                            <p:strVal val="1+ppt_w/2"/>
                                          </p:val>
                                        </p:tav>
                                      </p:tavLst>
                                    </p:anim>
                                    <p:anim calcmode="lin" valueType="num">
                                      <p:cBhvr additive="base">
                                        <p:cTn id="399" dur="2000"/>
                                        <p:tgtEl>
                                          <p:spTgt spid="23"/>
                                        </p:tgtEl>
                                        <p:attrNameLst>
                                          <p:attrName>ppt_y</p:attrName>
                                        </p:attrNameLst>
                                      </p:cBhvr>
                                      <p:tavLst>
                                        <p:tav tm="0">
                                          <p:val>
                                            <p:strVal val="ppt_y"/>
                                          </p:val>
                                        </p:tav>
                                        <p:tav tm="100000">
                                          <p:val>
                                            <p:strVal val="0-ppt_h/2"/>
                                          </p:val>
                                        </p:tav>
                                      </p:tavLst>
                                    </p:anim>
                                    <p:set>
                                      <p:cBhvr>
                                        <p:cTn id="400" dur="1" fill="hold">
                                          <p:stCondLst>
                                            <p:cond delay="1999"/>
                                          </p:stCondLst>
                                        </p:cTn>
                                        <p:tgtEl>
                                          <p:spTgt spid="23"/>
                                        </p:tgtEl>
                                        <p:attrNameLst>
                                          <p:attrName>style.visibility</p:attrName>
                                        </p:attrNameLst>
                                      </p:cBhvr>
                                      <p:to>
                                        <p:strVal val="hidden"/>
                                      </p:to>
                                    </p:set>
                                  </p:childTnLst>
                                </p:cTn>
                              </p:par>
                              <p:par>
                                <p:cTn id="401" presetID="2" presetClass="exit" presetSubtype="3" fill="hold" grpId="2" nodeType="withEffect">
                                  <p:stCondLst>
                                    <p:cond delay="0"/>
                                  </p:stCondLst>
                                  <p:childTnLst>
                                    <p:anim calcmode="lin" valueType="num">
                                      <p:cBhvr additive="base">
                                        <p:cTn id="402" dur="2000"/>
                                        <p:tgtEl>
                                          <p:spTgt spid="25"/>
                                        </p:tgtEl>
                                        <p:attrNameLst>
                                          <p:attrName>ppt_x</p:attrName>
                                        </p:attrNameLst>
                                      </p:cBhvr>
                                      <p:tavLst>
                                        <p:tav tm="0">
                                          <p:val>
                                            <p:strVal val="ppt_x"/>
                                          </p:val>
                                        </p:tav>
                                        <p:tav tm="100000">
                                          <p:val>
                                            <p:strVal val="1+ppt_w/2"/>
                                          </p:val>
                                        </p:tav>
                                      </p:tavLst>
                                    </p:anim>
                                    <p:anim calcmode="lin" valueType="num">
                                      <p:cBhvr additive="base">
                                        <p:cTn id="403" dur="2000"/>
                                        <p:tgtEl>
                                          <p:spTgt spid="25"/>
                                        </p:tgtEl>
                                        <p:attrNameLst>
                                          <p:attrName>ppt_y</p:attrName>
                                        </p:attrNameLst>
                                      </p:cBhvr>
                                      <p:tavLst>
                                        <p:tav tm="0">
                                          <p:val>
                                            <p:strVal val="ppt_y"/>
                                          </p:val>
                                        </p:tav>
                                        <p:tav tm="100000">
                                          <p:val>
                                            <p:strVal val="0-ppt_h/2"/>
                                          </p:val>
                                        </p:tav>
                                      </p:tavLst>
                                    </p:anim>
                                    <p:set>
                                      <p:cBhvr>
                                        <p:cTn id="404" dur="1" fill="hold">
                                          <p:stCondLst>
                                            <p:cond delay="1999"/>
                                          </p:stCondLst>
                                        </p:cTn>
                                        <p:tgtEl>
                                          <p:spTgt spid="25"/>
                                        </p:tgtEl>
                                        <p:attrNameLst>
                                          <p:attrName>style.visibility</p:attrName>
                                        </p:attrNameLst>
                                      </p:cBhvr>
                                      <p:to>
                                        <p:strVal val="hidden"/>
                                      </p:to>
                                    </p:set>
                                  </p:childTnLst>
                                </p:cTn>
                              </p:par>
                              <p:par>
                                <p:cTn id="405" presetID="2" presetClass="exit" presetSubtype="3" fill="hold" grpId="2" nodeType="withEffect">
                                  <p:stCondLst>
                                    <p:cond delay="0"/>
                                  </p:stCondLst>
                                  <p:childTnLst>
                                    <p:anim calcmode="lin" valueType="num">
                                      <p:cBhvr additive="base">
                                        <p:cTn id="406" dur="2000"/>
                                        <p:tgtEl>
                                          <p:spTgt spid="26"/>
                                        </p:tgtEl>
                                        <p:attrNameLst>
                                          <p:attrName>ppt_x</p:attrName>
                                        </p:attrNameLst>
                                      </p:cBhvr>
                                      <p:tavLst>
                                        <p:tav tm="0">
                                          <p:val>
                                            <p:strVal val="ppt_x"/>
                                          </p:val>
                                        </p:tav>
                                        <p:tav tm="100000">
                                          <p:val>
                                            <p:strVal val="1+ppt_w/2"/>
                                          </p:val>
                                        </p:tav>
                                      </p:tavLst>
                                    </p:anim>
                                    <p:anim calcmode="lin" valueType="num">
                                      <p:cBhvr additive="base">
                                        <p:cTn id="407" dur="2000"/>
                                        <p:tgtEl>
                                          <p:spTgt spid="26"/>
                                        </p:tgtEl>
                                        <p:attrNameLst>
                                          <p:attrName>ppt_y</p:attrName>
                                        </p:attrNameLst>
                                      </p:cBhvr>
                                      <p:tavLst>
                                        <p:tav tm="0">
                                          <p:val>
                                            <p:strVal val="ppt_y"/>
                                          </p:val>
                                        </p:tav>
                                        <p:tav tm="100000">
                                          <p:val>
                                            <p:strVal val="0-ppt_h/2"/>
                                          </p:val>
                                        </p:tav>
                                      </p:tavLst>
                                    </p:anim>
                                    <p:set>
                                      <p:cBhvr>
                                        <p:cTn id="408" dur="1" fill="hold">
                                          <p:stCondLst>
                                            <p:cond delay="1999"/>
                                          </p:stCondLst>
                                        </p:cTn>
                                        <p:tgtEl>
                                          <p:spTgt spid="26"/>
                                        </p:tgtEl>
                                        <p:attrNameLst>
                                          <p:attrName>style.visibility</p:attrName>
                                        </p:attrNameLst>
                                      </p:cBhvr>
                                      <p:to>
                                        <p:strVal val="hidden"/>
                                      </p:to>
                                    </p:set>
                                  </p:childTnLst>
                                </p:cTn>
                              </p:par>
                              <p:par>
                                <p:cTn id="409" presetID="2" presetClass="exit" presetSubtype="3" fill="hold" grpId="2" nodeType="withEffect">
                                  <p:stCondLst>
                                    <p:cond delay="0"/>
                                  </p:stCondLst>
                                  <p:childTnLst>
                                    <p:anim calcmode="lin" valueType="num">
                                      <p:cBhvr additive="base">
                                        <p:cTn id="410" dur="2000"/>
                                        <p:tgtEl>
                                          <p:spTgt spid="27"/>
                                        </p:tgtEl>
                                        <p:attrNameLst>
                                          <p:attrName>ppt_x</p:attrName>
                                        </p:attrNameLst>
                                      </p:cBhvr>
                                      <p:tavLst>
                                        <p:tav tm="0">
                                          <p:val>
                                            <p:strVal val="ppt_x"/>
                                          </p:val>
                                        </p:tav>
                                        <p:tav tm="100000">
                                          <p:val>
                                            <p:strVal val="1+ppt_w/2"/>
                                          </p:val>
                                        </p:tav>
                                      </p:tavLst>
                                    </p:anim>
                                    <p:anim calcmode="lin" valueType="num">
                                      <p:cBhvr additive="base">
                                        <p:cTn id="411" dur="2000"/>
                                        <p:tgtEl>
                                          <p:spTgt spid="27"/>
                                        </p:tgtEl>
                                        <p:attrNameLst>
                                          <p:attrName>ppt_y</p:attrName>
                                        </p:attrNameLst>
                                      </p:cBhvr>
                                      <p:tavLst>
                                        <p:tav tm="0">
                                          <p:val>
                                            <p:strVal val="ppt_y"/>
                                          </p:val>
                                        </p:tav>
                                        <p:tav tm="100000">
                                          <p:val>
                                            <p:strVal val="0-ppt_h/2"/>
                                          </p:val>
                                        </p:tav>
                                      </p:tavLst>
                                    </p:anim>
                                    <p:set>
                                      <p:cBhvr>
                                        <p:cTn id="412" dur="1" fill="hold">
                                          <p:stCondLst>
                                            <p:cond delay="1999"/>
                                          </p:stCondLst>
                                        </p:cTn>
                                        <p:tgtEl>
                                          <p:spTgt spid="27"/>
                                        </p:tgtEl>
                                        <p:attrNameLst>
                                          <p:attrName>style.visibility</p:attrName>
                                        </p:attrNameLst>
                                      </p:cBhvr>
                                      <p:to>
                                        <p:strVal val="hidden"/>
                                      </p:to>
                                    </p:set>
                                  </p:childTnLst>
                                </p:cTn>
                              </p:par>
                              <p:par>
                                <p:cTn id="413" presetID="2" presetClass="exit" presetSubtype="3" fill="hold" grpId="2" nodeType="withEffect">
                                  <p:stCondLst>
                                    <p:cond delay="0"/>
                                  </p:stCondLst>
                                  <p:childTnLst>
                                    <p:anim calcmode="lin" valueType="num">
                                      <p:cBhvr additive="base">
                                        <p:cTn id="414" dur="2000"/>
                                        <p:tgtEl>
                                          <p:spTgt spid="28"/>
                                        </p:tgtEl>
                                        <p:attrNameLst>
                                          <p:attrName>ppt_x</p:attrName>
                                        </p:attrNameLst>
                                      </p:cBhvr>
                                      <p:tavLst>
                                        <p:tav tm="0">
                                          <p:val>
                                            <p:strVal val="ppt_x"/>
                                          </p:val>
                                        </p:tav>
                                        <p:tav tm="100000">
                                          <p:val>
                                            <p:strVal val="1+ppt_w/2"/>
                                          </p:val>
                                        </p:tav>
                                      </p:tavLst>
                                    </p:anim>
                                    <p:anim calcmode="lin" valueType="num">
                                      <p:cBhvr additive="base">
                                        <p:cTn id="415" dur="2000"/>
                                        <p:tgtEl>
                                          <p:spTgt spid="28"/>
                                        </p:tgtEl>
                                        <p:attrNameLst>
                                          <p:attrName>ppt_y</p:attrName>
                                        </p:attrNameLst>
                                      </p:cBhvr>
                                      <p:tavLst>
                                        <p:tav tm="0">
                                          <p:val>
                                            <p:strVal val="ppt_y"/>
                                          </p:val>
                                        </p:tav>
                                        <p:tav tm="100000">
                                          <p:val>
                                            <p:strVal val="0-ppt_h/2"/>
                                          </p:val>
                                        </p:tav>
                                      </p:tavLst>
                                    </p:anim>
                                    <p:set>
                                      <p:cBhvr>
                                        <p:cTn id="416" dur="1" fill="hold">
                                          <p:stCondLst>
                                            <p:cond delay="1999"/>
                                          </p:stCondLst>
                                        </p:cTn>
                                        <p:tgtEl>
                                          <p:spTgt spid="28"/>
                                        </p:tgtEl>
                                        <p:attrNameLst>
                                          <p:attrName>style.visibility</p:attrName>
                                        </p:attrNameLst>
                                      </p:cBhvr>
                                      <p:to>
                                        <p:strVal val="hidden"/>
                                      </p:to>
                                    </p:set>
                                  </p:childTnLst>
                                </p:cTn>
                              </p:par>
                              <p:par>
                                <p:cTn id="417" presetID="2" presetClass="exit" presetSubtype="3" fill="hold" grpId="2" nodeType="withEffect">
                                  <p:stCondLst>
                                    <p:cond delay="0"/>
                                  </p:stCondLst>
                                  <p:childTnLst>
                                    <p:anim calcmode="lin" valueType="num">
                                      <p:cBhvr additive="base">
                                        <p:cTn id="418" dur="2000"/>
                                        <p:tgtEl>
                                          <p:spTgt spid="29"/>
                                        </p:tgtEl>
                                        <p:attrNameLst>
                                          <p:attrName>ppt_x</p:attrName>
                                        </p:attrNameLst>
                                      </p:cBhvr>
                                      <p:tavLst>
                                        <p:tav tm="0">
                                          <p:val>
                                            <p:strVal val="ppt_x"/>
                                          </p:val>
                                        </p:tav>
                                        <p:tav tm="100000">
                                          <p:val>
                                            <p:strVal val="1+ppt_w/2"/>
                                          </p:val>
                                        </p:tav>
                                      </p:tavLst>
                                    </p:anim>
                                    <p:anim calcmode="lin" valueType="num">
                                      <p:cBhvr additive="base">
                                        <p:cTn id="419" dur="2000"/>
                                        <p:tgtEl>
                                          <p:spTgt spid="29"/>
                                        </p:tgtEl>
                                        <p:attrNameLst>
                                          <p:attrName>ppt_y</p:attrName>
                                        </p:attrNameLst>
                                      </p:cBhvr>
                                      <p:tavLst>
                                        <p:tav tm="0">
                                          <p:val>
                                            <p:strVal val="ppt_y"/>
                                          </p:val>
                                        </p:tav>
                                        <p:tav tm="100000">
                                          <p:val>
                                            <p:strVal val="0-ppt_h/2"/>
                                          </p:val>
                                        </p:tav>
                                      </p:tavLst>
                                    </p:anim>
                                    <p:set>
                                      <p:cBhvr>
                                        <p:cTn id="420" dur="1" fill="hold">
                                          <p:stCondLst>
                                            <p:cond delay="1999"/>
                                          </p:stCondLst>
                                        </p:cTn>
                                        <p:tgtEl>
                                          <p:spTgt spid="29"/>
                                        </p:tgtEl>
                                        <p:attrNameLst>
                                          <p:attrName>style.visibility</p:attrName>
                                        </p:attrNameLst>
                                      </p:cBhvr>
                                      <p:to>
                                        <p:strVal val="hidden"/>
                                      </p:to>
                                    </p:set>
                                  </p:childTnLst>
                                </p:cTn>
                              </p:par>
                              <p:par>
                                <p:cTn id="421" presetID="2" presetClass="exit" presetSubtype="3" fill="hold" grpId="2" nodeType="withEffect">
                                  <p:stCondLst>
                                    <p:cond delay="0"/>
                                  </p:stCondLst>
                                  <p:childTnLst>
                                    <p:anim calcmode="lin" valueType="num">
                                      <p:cBhvr additive="base">
                                        <p:cTn id="422" dur="2000"/>
                                        <p:tgtEl>
                                          <p:spTgt spid="30"/>
                                        </p:tgtEl>
                                        <p:attrNameLst>
                                          <p:attrName>ppt_x</p:attrName>
                                        </p:attrNameLst>
                                      </p:cBhvr>
                                      <p:tavLst>
                                        <p:tav tm="0">
                                          <p:val>
                                            <p:strVal val="ppt_x"/>
                                          </p:val>
                                        </p:tav>
                                        <p:tav tm="100000">
                                          <p:val>
                                            <p:strVal val="1+ppt_w/2"/>
                                          </p:val>
                                        </p:tav>
                                      </p:tavLst>
                                    </p:anim>
                                    <p:anim calcmode="lin" valueType="num">
                                      <p:cBhvr additive="base">
                                        <p:cTn id="423" dur="2000"/>
                                        <p:tgtEl>
                                          <p:spTgt spid="30"/>
                                        </p:tgtEl>
                                        <p:attrNameLst>
                                          <p:attrName>ppt_y</p:attrName>
                                        </p:attrNameLst>
                                      </p:cBhvr>
                                      <p:tavLst>
                                        <p:tav tm="0">
                                          <p:val>
                                            <p:strVal val="ppt_y"/>
                                          </p:val>
                                        </p:tav>
                                        <p:tav tm="100000">
                                          <p:val>
                                            <p:strVal val="0-ppt_h/2"/>
                                          </p:val>
                                        </p:tav>
                                      </p:tavLst>
                                    </p:anim>
                                    <p:set>
                                      <p:cBhvr>
                                        <p:cTn id="424" dur="1" fill="hold">
                                          <p:stCondLst>
                                            <p:cond delay="1999"/>
                                          </p:stCondLst>
                                        </p:cTn>
                                        <p:tgtEl>
                                          <p:spTgt spid="30"/>
                                        </p:tgtEl>
                                        <p:attrNameLst>
                                          <p:attrName>style.visibility</p:attrName>
                                        </p:attrNameLst>
                                      </p:cBhvr>
                                      <p:to>
                                        <p:strVal val="hidden"/>
                                      </p:to>
                                    </p:set>
                                  </p:childTnLst>
                                </p:cTn>
                              </p:par>
                              <p:par>
                                <p:cTn id="425" presetID="23" presetClass="entr" presetSubtype="272" fill="hold" nodeType="withEffect">
                                  <p:stCondLst>
                                    <p:cond delay="0"/>
                                  </p:stCondLst>
                                  <p:childTnLst>
                                    <p:set>
                                      <p:cBhvr>
                                        <p:cTn id="426" dur="1" fill="hold">
                                          <p:stCondLst>
                                            <p:cond delay="0"/>
                                          </p:stCondLst>
                                        </p:cTn>
                                        <p:tgtEl>
                                          <p:spTgt spid="3"/>
                                        </p:tgtEl>
                                        <p:attrNameLst>
                                          <p:attrName>style.visibility</p:attrName>
                                        </p:attrNameLst>
                                      </p:cBhvr>
                                      <p:to>
                                        <p:strVal val="visible"/>
                                      </p:to>
                                    </p:set>
                                    <p:anim calcmode="lin" valueType="num">
                                      <p:cBhvr>
                                        <p:cTn id="427" dur="2000" fill="hold"/>
                                        <p:tgtEl>
                                          <p:spTgt spid="3"/>
                                        </p:tgtEl>
                                        <p:attrNameLst>
                                          <p:attrName>ppt_w</p:attrName>
                                        </p:attrNameLst>
                                      </p:cBhvr>
                                      <p:tavLst>
                                        <p:tav tm="0">
                                          <p:val>
                                            <p:strVal val="2/3*#ppt_w"/>
                                          </p:val>
                                        </p:tav>
                                        <p:tav tm="100000">
                                          <p:val>
                                            <p:strVal val="#ppt_w"/>
                                          </p:val>
                                        </p:tav>
                                      </p:tavLst>
                                    </p:anim>
                                    <p:anim calcmode="lin" valueType="num">
                                      <p:cBhvr>
                                        <p:cTn id="428" dur="2000" fill="hold"/>
                                        <p:tgtEl>
                                          <p:spTgt spid="3"/>
                                        </p:tgtEl>
                                        <p:attrNameLst>
                                          <p:attrName>ppt_h</p:attrName>
                                        </p:attrNameLst>
                                      </p:cBhvr>
                                      <p:tavLst>
                                        <p:tav tm="0">
                                          <p:val>
                                            <p:strVal val="2/3*#ppt_h"/>
                                          </p:val>
                                        </p:tav>
                                        <p:tav tm="100000">
                                          <p:val>
                                            <p:strVal val="#ppt_h"/>
                                          </p:val>
                                        </p:tav>
                                      </p:tavLst>
                                    </p:anim>
                                  </p:childTnLst>
                                </p:cTn>
                              </p:par>
                              <p:par>
                                <p:cTn id="429" presetID="4" presetClass="entr" presetSubtype="32" fill="hold" nodeType="withEffect">
                                  <p:stCondLst>
                                    <p:cond delay="0"/>
                                  </p:stCondLst>
                                  <p:childTnLst>
                                    <p:set>
                                      <p:cBhvr>
                                        <p:cTn id="430" dur="1" fill="hold">
                                          <p:stCondLst>
                                            <p:cond delay="0"/>
                                          </p:stCondLst>
                                        </p:cTn>
                                        <p:tgtEl>
                                          <p:spTgt spid="3"/>
                                        </p:tgtEl>
                                        <p:attrNameLst>
                                          <p:attrName>style.visibility</p:attrName>
                                        </p:attrNameLst>
                                      </p:cBhvr>
                                      <p:to>
                                        <p:strVal val="visible"/>
                                      </p:to>
                                    </p:set>
                                    <p:animEffect transition="in" filter="box(out)">
                                      <p:cBhvr>
                                        <p:cTn id="43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6">
              <a:lumMod val="50000"/>
            </a:schemeClr>
          </a:solidFill>
        </p:spPr>
        <p:txBody>
          <a:bodyPr/>
          <a:lstStyle/>
          <a:p>
            <a:endParaRPr lang="es-ES" dirty="0"/>
          </a:p>
        </p:txBody>
      </p:sp>
      <p:pic>
        <p:nvPicPr>
          <p:cNvPr id="4" name="3 Imagen" descr="0(1).jpg"/>
          <p:cNvPicPr>
            <a:picLocks noChangeAspect="1"/>
          </p:cNvPicPr>
          <p:nvPr/>
        </p:nvPicPr>
        <p:blipFill>
          <a:blip r:embed="rId2"/>
          <a:stretch>
            <a:fillRect/>
          </a:stretch>
        </p:blipFill>
        <p:spPr>
          <a:xfrm>
            <a:off x="0" y="0"/>
            <a:ext cx="9144000" cy="6851309"/>
          </a:xfrm>
          <a:prstGeom prst="rect">
            <a:avLst/>
          </a:prstGeom>
        </p:spPr>
      </p:pic>
      <p:sp>
        <p:nvSpPr>
          <p:cNvPr id="5" name="4 Triángulo rectángulo"/>
          <p:cNvSpPr/>
          <p:nvPr/>
        </p:nvSpPr>
        <p:spPr>
          <a:xfrm>
            <a:off x="0" y="0"/>
            <a:ext cx="914400" cy="914400"/>
          </a:xfrm>
          <a:prstGeom prst="rtTriangle">
            <a:avLst/>
          </a:prstGeom>
          <a:gradFill flip="none" rotWithShape="1">
            <a:gsLst>
              <a:gs pos="0">
                <a:srgbClr val="FFCC00"/>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8286776" y="0"/>
            <a:ext cx="857224" cy="914400"/>
          </a:xfrm>
          <a:prstGeom prst="rtTriangle">
            <a:avLst/>
          </a:prstGeom>
          <a:gradFill flip="none" rotWithShape="1">
            <a:gsLst>
              <a:gs pos="0">
                <a:srgbClr val="FFCC00"/>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500034" y="500042"/>
            <a:ext cx="914400" cy="914400"/>
          </a:xfrm>
          <a:prstGeom prst="rtTriangle">
            <a:avLst/>
          </a:prstGeom>
          <a:gradFill flip="none" rotWithShape="1">
            <a:gsLst>
              <a:gs pos="0">
                <a:srgbClr val="FFCC00"/>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7858148" y="428604"/>
            <a:ext cx="857224" cy="914400"/>
          </a:xfrm>
          <a:prstGeom prst="rtTriangle">
            <a:avLst/>
          </a:prstGeom>
          <a:gradFill flip="none" rotWithShape="1">
            <a:gsLst>
              <a:gs pos="0">
                <a:srgbClr val="FFCC00"/>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1000132" y="1000132"/>
            <a:ext cx="914400" cy="914400"/>
          </a:xfrm>
          <a:prstGeom prst="rtTriangle">
            <a:avLst/>
          </a:prstGeom>
          <a:gradFill flip="none" rotWithShape="1">
            <a:gsLst>
              <a:gs pos="0">
                <a:srgbClr val="FFCC00"/>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1500166" y="1500174"/>
            <a:ext cx="914400" cy="914400"/>
          </a:xfrm>
          <a:prstGeom prst="rtTriangle">
            <a:avLst/>
          </a:prstGeom>
          <a:gradFill flip="none" rotWithShape="1">
            <a:gsLst>
              <a:gs pos="0">
                <a:srgbClr val="FFCC00"/>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7358082" y="928670"/>
            <a:ext cx="857224" cy="914400"/>
          </a:xfrm>
          <a:prstGeom prst="rtTriangle">
            <a:avLst/>
          </a:prstGeom>
          <a:gradFill flip="none" rotWithShape="1">
            <a:gsLst>
              <a:gs pos="0">
                <a:srgbClr val="FFCC00"/>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6858016" y="1428736"/>
            <a:ext cx="857224" cy="914400"/>
          </a:xfrm>
          <a:prstGeom prst="rtTriangle">
            <a:avLst/>
          </a:prstGeom>
          <a:gradFill flip="none" rotWithShape="1">
            <a:gsLst>
              <a:gs pos="0">
                <a:srgbClr val="FFCC00"/>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2000264" y="2000264"/>
            <a:ext cx="914400" cy="914400"/>
          </a:xfrm>
          <a:prstGeom prst="rtTriangle">
            <a:avLst/>
          </a:prstGeom>
          <a:gradFill flip="none" rotWithShape="1">
            <a:gsLst>
              <a:gs pos="0">
                <a:srgbClr val="FFCC00"/>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2500298" y="2500306"/>
            <a:ext cx="914400" cy="914400"/>
          </a:xfrm>
          <a:prstGeom prst="rtTriangle">
            <a:avLst/>
          </a:prstGeom>
          <a:gradFill flip="none" rotWithShape="1">
            <a:gsLst>
              <a:gs pos="0">
                <a:srgbClr val="FFCC00"/>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3000396" y="3000396"/>
            <a:ext cx="914400" cy="914400"/>
          </a:xfrm>
          <a:prstGeom prst="rtTriangle">
            <a:avLst/>
          </a:prstGeom>
          <a:gradFill flip="none" rotWithShape="1">
            <a:gsLst>
              <a:gs pos="0">
                <a:srgbClr val="FFCC00"/>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3428992" y="3429000"/>
            <a:ext cx="914400" cy="914400"/>
          </a:xfrm>
          <a:prstGeom prst="rtTriangle">
            <a:avLst/>
          </a:prstGeom>
          <a:gradFill flip="none" rotWithShape="1">
            <a:gsLst>
              <a:gs pos="0">
                <a:srgbClr val="FFCC00"/>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6286512" y="2071678"/>
            <a:ext cx="857224" cy="914400"/>
          </a:xfrm>
          <a:prstGeom prst="rtTriangle">
            <a:avLst/>
          </a:prstGeom>
          <a:gradFill flip="none" rotWithShape="1">
            <a:gsLst>
              <a:gs pos="0">
                <a:srgbClr val="FFCC00"/>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5929322" y="2500306"/>
            <a:ext cx="857224" cy="914400"/>
          </a:xfrm>
          <a:prstGeom prst="rtTriangle">
            <a:avLst/>
          </a:prstGeom>
          <a:gradFill flip="none" rotWithShape="1">
            <a:gsLst>
              <a:gs pos="0">
                <a:srgbClr val="FFCC00"/>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5500694" y="2928934"/>
            <a:ext cx="857224" cy="914400"/>
          </a:xfrm>
          <a:prstGeom prst="rtTriangle">
            <a:avLst/>
          </a:prstGeom>
          <a:gradFill flip="none" rotWithShape="1">
            <a:gsLst>
              <a:gs pos="0">
                <a:srgbClr val="FFCC00"/>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5072066" y="3357562"/>
            <a:ext cx="857224" cy="914400"/>
          </a:xfrm>
          <a:prstGeom prst="rtTriangle">
            <a:avLst/>
          </a:prstGeom>
          <a:gradFill flip="none" rotWithShape="1">
            <a:gsLst>
              <a:gs pos="0">
                <a:srgbClr val="FFCC00"/>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a:off x="4714876" y="3786214"/>
            <a:ext cx="857224" cy="914400"/>
          </a:xfrm>
          <a:prstGeom prst="rtTriangle">
            <a:avLst/>
          </a:prstGeom>
          <a:gradFill flip="none" rotWithShape="1">
            <a:gsLst>
              <a:gs pos="0">
                <a:srgbClr val="FFCC00"/>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a:off x="3786182" y="3786190"/>
            <a:ext cx="914400" cy="914400"/>
          </a:xfrm>
          <a:prstGeom prst="rtTriangle">
            <a:avLst/>
          </a:prstGeom>
          <a:gradFill flip="none" rotWithShape="1">
            <a:gsLst>
              <a:gs pos="0">
                <a:srgbClr val="FFCC00"/>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0-#ppt_w/2"/>
                                          </p:val>
                                        </p:tav>
                                        <p:tav tm="100000">
                                          <p:val>
                                            <p:strVal val="#ppt_x"/>
                                          </p:val>
                                        </p:tav>
                                      </p:tavLst>
                                    </p:anim>
                                    <p:anim calcmode="lin" valueType="num">
                                      <p:cBhvr additive="base">
                                        <p:cTn id="19" dur="2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0-#ppt_w/2"/>
                                          </p:val>
                                        </p:tav>
                                        <p:tav tm="100000">
                                          <p:val>
                                            <p:strVal val="#ppt_x"/>
                                          </p:val>
                                        </p:tav>
                                      </p:tavLst>
                                    </p:anim>
                                    <p:anim calcmode="lin" valueType="num">
                                      <p:cBhvr additive="base">
                                        <p:cTn id="23" dur="2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2000" fill="hold"/>
                                        <p:tgtEl>
                                          <p:spTgt spid="14"/>
                                        </p:tgtEl>
                                        <p:attrNameLst>
                                          <p:attrName>ppt_x</p:attrName>
                                        </p:attrNameLst>
                                      </p:cBhvr>
                                      <p:tavLst>
                                        <p:tav tm="0">
                                          <p:val>
                                            <p:strVal val="0-#ppt_w/2"/>
                                          </p:val>
                                        </p:tav>
                                        <p:tav tm="100000">
                                          <p:val>
                                            <p:strVal val="#ppt_x"/>
                                          </p:val>
                                        </p:tav>
                                      </p:tavLst>
                                    </p:anim>
                                    <p:anim calcmode="lin" valueType="num">
                                      <p:cBhvr additive="base">
                                        <p:cTn id="31" dur="2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0-#ppt_w/2"/>
                                          </p:val>
                                        </p:tav>
                                        <p:tav tm="100000">
                                          <p:val>
                                            <p:strVal val="#ppt_x"/>
                                          </p:val>
                                        </p:tav>
                                      </p:tavLst>
                                    </p:anim>
                                    <p:anim calcmode="lin" valueType="num">
                                      <p:cBhvr additive="base">
                                        <p:cTn id="35" dur="2000" fill="hold"/>
                                        <p:tgtEl>
                                          <p:spTgt spid="15"/>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0-#ppt_w/2"/>
                                          </p:val>
                                        </p:tav>
                                        <p:tav tm="100000">
                                          <p:val>
                                            <p:strVal val="#ppt_x"/>
                                          </p:val>
                                        </p:tav>
                                      </p:tavLst>
                                    </p:anim>
                                    <p:anim calcmode="lin" valueType="num">
                                      <p:cBhvr additive="base">
                                        <p:cTn id="39" dur="2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2000" fill="hold"/>
                                        <p:tgtEl>
                                          <p:spTgt spid="22"/>
                                        </p:tgtEl>
                                        <p:attrNameLst>
                                          <p:attrName>ppt_x</p:attrName>
                                        </p:attrNameLst>
                                      </p:cBhvr>
                                      <p:tavLst>
                                        <p:tav tm="0">
                                          <p:val>
                                            <p:strVal val="0-#ppt_w/2"/>
                                          </p:val>
                                        </p:tav>
                                        <p:tav tm="100000">
                                          <p:val>
                                            <p:strVal val="#ppt_x"/>
                                          </p:val>
                                        </p:tav>
                                      </p:tavLst>
                                    </p:anim>
                                    <p:anim calcmode="lin" valueType="num">
                                      <p:cBhvr additive="base">
                                        <p:cTn id="43" dur="2000" fill="hold"/>
                                        <p:tgtEl>
                                          <p:spTgt spid="22"/>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1+#ppt_w/2"/>
                                          </p:val>
                                        </p:tav>
                                        <p:tav tm="100000">
                                          <p:val>
                                            <p:strVal val="#ppt_x"/>
                                          </p:val>
                                        </p:tav>
                                      </p:tavLst>
                                    </p:anim>
                                    <p:anim calcmode="lin" valueType="num">
                                      <p:cBhvr additive="base">
                                        <p:cTn id="47" dur="2000" fill="hold"/>
                                        <p:tgtEl>
                                          <p:spTgt spid="6"/>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1+#ppt_w/2"/>
                                          </p:val>
                                        </p:tav>
                                        <p:tav tm="100000">
                                          <p:val>
                                            <p:strVal val="#ppt_x"/>
                                          </p:val>
                                        </p:tav>
                                      </p:tavLst>
                                    </p:anim>
                                    <p:anim calcmode="lin" valueType="num">
                                      <p:cBhvr additive="base">
                                        <p:cTn id="51" dur="2000" fill="hold"/>
                                        <p:tgtEl>
                                          <p:spTgt spid="8"/>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1+#ppt_w/2"/>
                                          </p:val>
                                        </p:tav>
                                        <p:tav tm="100000">
                                          <p:val>
                                            <p:strVal val="#ppt_x"/>
                                          </p:val>
                                        </p:tav>
                                      </p:tavLst>
                                    </p:anim>
                                    <p:anim calcmode="lin" valueType="num">
                                      <p:cBhvr additive="base">
                                        <p:cTn id="55" dur="2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1+#ppt_w/2"/>
                                          </p:val>
                                        </p:tav>
                                        <p:tav tm="100000">
                                          <p:val>
                                            <p:strVal val="#ppt_x"/>
                                          </p:val>
                                        </p:tav>
                                      </p:tavLst>
                                    </p:anim>
                                    <p:anim calcmode="lin" valueType="num">
                                      <p:cBhvr additive="base">
                                        <p:cTn id="59" dur="2000" fill="hold"/>
                                        <p:tgtEl>
                                          <p:spTgt spid="12"/>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2000" fill="hold"/>
                                        <p:tgtEl>
                                          <p:spTgt spid="17"/>
                                        </p:tgtEl>
                                        <p:attrNameLst>
                                          <p:attrName>ppt_x</p:attrName>
                                        </p:attrNameLst>
                                      </p:cBhvr>
                                      <p:tavLst>
                                        <p:tav tm="0">
                                          <p:val>
                                            <p:strVal val="1+#ppt_w/2"/>
                                          </p:val>
                                        </p:tav>
                                        <p:tav tm="100000">
                                          <p:val>
                                            <p:strVal val="#ppt_x"/>
                                          </p:val>
                                        </p:tav>
                                      </p:tavLst>
                                    </p:anim>
                                    <p:anim calcmode="lin" valueType="num">
                                      <p:cBhvr additive="base">
                                        <p:cTn id="63" dur="2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2000" fill="hold"/>
                                        <p:tgtEl>
                                          <p:spTgt spid="18"/>
                                        </p:tgtEl>
                                        <p:attrNameLst>
                                          <p:attrName>ppt_x</p:attrName>
                                        </p:attrNameLst>
                                      </p:cBhvr>
                                      <p:tavLst>
                                        <p:tav tm="0">
                                          <p:val>
                                            <p:strVal val="1+#ppt_w/2"/>
                                          </p:val>
                                        </p:tav>
                                        <p:tav tm="100000">
                                          <p:val>
                                            <p:strVal val="#ppt_x"/>
                                          </p:val>
                                        </p:tav>
                                      </p:tavLst>
                                    </p:anim>
                                    <p:anim calcmode="lin" valueType="num">
                                      <p:cBhvr additive="base">
                                        <p:cTn id="67" dur="2000" fill="hold"/>
                                        <p:tgtEl>
                                          <p:spTgt spid="18"/>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2000" fill="hold"/>
                                        <p:tgtEl>
                                          <p:spTgt spid="19"/>
                                        </p:tgtEl>
                                        <p:attrNameLst>
                                          <p:attrName>ppt_x</p:attrName>
                                        </p:attrNameLst>
                                      </p:cBhvr>
                                      <p:tavLst>
                                        <p:tav tm="0">
                                          <p:val>
                                            <p:strVal val="1+#ppt_w/2"/>
                                          </p:val>
                                        </p:tav>
                                        <p:tav tm="100000">
                                          <p:val>
                                            <p:strVal val="#ppt_x"/>
                                          </p:val>
                                        </p:tav>
                                      </p:tavLst>
                                    </p:anim>
                                    <p:anim calcmode="lin" valueType="num">
                                      <p:cBhvr additive="base">
                                        <p:cTn id="71" dur="2000" fill="hold"/>
                                        <p:tgtEl>
                                          <p:spTgt spid="19"/>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2000" fill="hold"/>
                                        <p:tgtEl>
                                          <p:spTgt spid="20"/>
                                        </p:tgtEl>
                                        <p:attrNameLst>
                                          <p:attrName>ppt_x</p:attrName>
                                        </p:attrNameLst>
                                      </p:cBhvr>
                                      <p:tavLst>
                                        <p:tav tm="0">
                                          <p:val>
                                            <p:strVal val="1+#ppt_w/2"/>
                                          </p:val>
                                        </p:tav>
                                        <p:tav tm="100000">
                                          <p:val>
                                            <p:strVal val="#ppt_x"/>
                                          </p:val>
                                        </p:tav>
                                      </p:tavLst>
                                    </p:anim>
                                    <p:anim calcmode="lin" valueType="num">
                                      <p:cBhvr additive="base">
                                        <p:cTn id="75" dur="2000" fill="hold"/>
                                        <p:tgtEl>
                                          <p:spTgt spid="20"/>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2000" fill="hold"/>
                                        <p:tgtEl>
                                          <p:spTgt spid="21"/>
                                        </p:tgtEl>
                                        <p:attrNameLst>
                                          <p:attrName>ppt_x</p:attrName>
                                        </p:attrNameLst>
                                      </p:cBhvr>
                                      <p:tavLst>
                                        <p:tav tm="0">
                                          <p:val>
                                            <p:strVal val="1+#ppt_w/2"/>
                                          </p:val>
                                        </p:tav>
                                        <p:tav tm="100000">
                                          <p:val>
                                            <p:strVal val="#ppt_x"/>
                                          </p:val>
                                        </p:tav>
                                      </p:tavLst>
                                    </p:anim>
                                    <p:anim calcmode="lin" valueType="num">
                                      <p:cBhvr additive="base">
                                        <p:cTn id="79" dur="2000" fill="hold"/>
                                        <p:tgtEl>
                                          <p:spTgt spid="21"/>
                                        </p:tgtEl>
                                        <p:attrNameLst>
                                          <p:attrName>ppt_y</p:attrName>
                                        </p:attrNameLst>
                                      </p:cBhvr>
                                      <p:tavLst>
                                        <p:tav tm="0">
                                          <p:val>
                                            <p:strVal val="0-#ppt_h/2"/>
                                          </p:val>
                                        </p:tav>
                                        <p:tav tm="100000">
                                          <p:val>
                                            <p:strVal val="#ppt_y"/>
                                          </p:val>
                                        </p:tav>
                                      </p:tavLst>
                                    </p:anim>
                                  </p:childTnLst>
                                </p:cTn>
                              </p:par>
                              <p:par>
                                <p:cTn id="80" presetID="8" presetClass="emph" presetSubtype="0" fill="hold" grpId="1" nodeType="withEffect">
                                  <p:stCondLst>
                                    <p:cond delay="0"/>
                                  </p:stCondLst>
                                  <p:childTnLst>
                                    <p:animRot by="21600000">
                                      <p:cBhvr>
                                        <p:cTn id="81" dur="2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7"/>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9"/>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0"/>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3"/>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4"/>
                                        </p:tgtEl>
                                        <p:attrNameLst>
                                          <p:attrName>r</p:attrName>
                                        </p:attrNameLst>
                                      </p:cBhvr>
                                    </p:animRot>
                                  </p:childTnLst>
                                </p:cTn>
                              </p:par>
                              <p:par>
                                <p:cTn id="92" presetID="8" presetClass="emph" presetSubtype="0" fill="hold" grpId="1" nodeType="withEffect">
                                  <p:stCondLst>
                                    <p:cond delay="0"/>
                                  </p:stCondLst>
                                  <p:childTnLst>
                                    <p:animRot by="21600000">
                                      <p:cBhvr>
                                        <p:cTn id="93" dur="2000" fill="hold"/>
                                        <p:tgtEl>
                                          <p:spTgt spid="15"/>
                                        </p:tgtEl>
                                        <p:attrNameLst>
                                          <p:attrName>r</p:attrName>
                                        </p:attrNameLst>
                                      </p:cBhvr>
                                    </p:animRot>
                                  </p:childTnLst>
                                </p:cTn>
                              </p:par>
                              <p:par>
                                <p:cTn id="94" presetID="8" presetClass="emph" presetSubtype="0" fill="hold" grpId="1" nodeType="withEffect">
                                  <p:stCondLst>
                                    <p:cond delay="0"/>
                                  </p:stCondLst>
                                  <p:childTnLst>
                                    <p:animRot by="21600000">
                                      <p:cBhvr>
                                        <p:cTn id="95" dur="2000" fill="hold"/>
                                        <p:tgtEl>
                                          <p:spTgt spid="16"/>
                                        </p:tgtEl>
                                        <p:attrNameLst>
                                          <p:attrName>r</p:attrName>
                                        </p:attrNameLst>
                                      </p:cBhvr>
                                    </p:animRot>
                                  </p:childTnLst>
                                </p:cTn>
                              </p:par>
                              <p:par>
                                <p:cTn id="96" presetID="8" presetClass="emph" presetSubtype="0" fill="hold" grpId="1" nodeType="withEffect">
                                  <p:stCondLst>
                                    <p:cond delay="0"/>
                                  </p:stCondLst>
                                  <p:childTnLst>
                                    <p:animRot by="21600000">
                                      <p:cBhvr>
                                        <p:cTn id="97" dur="2000" fill="hold"/>
                                        <p:tgtEl>
                                          <p:spTgt spid="22"/>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8"/>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11"/>
                                        </p:tgtEl>
                                        <p:attrNameLst>
                                          <p:attrName>r</p:attrName>
                                        </p:attrNameLst>
                                      </p:cBhvr>
                                    </p:animRot>
                                  </p:childTnLst>
                                </p:cTn>
                              </p:par>
                              <p:par>
                                <p:cTn id="104" presetID="8" presetClass="emph" presetSubtype="0" fill="hold" grpId="1" nodeType="withEffect">
                                  <p:stCondLst>
                                    <p:cond delay="0"/>
                                  </p:stCondLst>
                                  <p:childTnLst>
                                    <p:animRot by="-21600000">
                                      <p:cBhvr>
                                        <p:cTn id="105" dur="2000" fill="hold"/>
                                        <p:tgtEl>
                                          <p:spTgt spid="12"/>
                                        </p:tgtEl>
                                        <p:attrNameLst>
                                          <p:attrName>r</p:attrName>
                                        </p:attrNameLst>
                                      </p:cBhvr>
                                    </p:animRot>
                                  </p:childTnLst>
                                </p:cTn>
                              </p:par>
                              <p:par>
                                <p:cTn id="106" presetID="8" presetClass="emph" presetSubtype="0" fill="hold" grpId="1" nodeType="withEffect">
                                  <p:stCondLst>
                                    <p:cond delay="0"/>
                                  </p:stCondLst>
                                  <p:childTnLst>
                                    <p:animRot by="-21600000">
                                      <p:cBhvr>
                                        <p:cTn id="107" dur="2000" fill="hold"/>
                                        <p:tgtEl>
                                          <p:spTgt spid="17"/>
                                        </p:tgtEl>
                                        <p:attrNameLst>
                                          <p:attrName>r</p:attrName>
                                        </p:attrNameLst>
                                      </p:cBhvr>
                                    </p:animRot>
                                  </p:childTnLst>
                                </p:cTn>
                              </p:par>
                              <p:par>
                                <p:cTn id="108" presetID="8" presetClass="emph" presetSubtype="0" fill="hold" grpId="1" nodeType="withEffect">
                                  <p:stCondLst>
                                    <p:cond delay="0"/>
                                  </p:stCondLst>
                                  <p:childTnLst>
                                    <p:animRot by="-21600000">
                                      <p:cBhvr>
                                        <p:cTn id="109" dur="2000" fill="hold"/>
                                        <p:tgtEl>
                                          <p:spTgt spid="18"/>
                                        </p:tgtEl>
                                        <p:attrNameLst>
                                          <p:attrName>r</p:attrName>
                                        </p:attrNameLst>
                                      </p:cBhvr>
                                    </p:animRot>
                                  </p:childTnLst>
                                </p:cTn>
                              </p:par>
                              <p:par>
                                <p:cTn id="110" presetID="8" presetClass="emph" presetSubtype="0" fill="hold" grpId="1" nodeType="withEffect">
                                  <p:stCondLst>
                                    <p:cond delay="0"/>
                                  </p:stCondLst>
                                  <p:childTnLst>
                                    <p:animRot by="-21600000">
                                      <p:cBhvr>
                                        <p:cTn id="111" dur="2000" fill="hold"/>
                                        <p:tgtEl>
                                          <p:spTgt spid="19"/>
                                        </p:tgtEl>
                                        <p:attrNameLst>
                                          <p:attrName>r</p:attrName>
                                        </p:attrNameLst>
                                      </p:cBhvr>
                                    </p:animRot>
                                  </p:childTnLst>
                                </p:cTn>
                              </p:par>
                              <p:par>
                                <p:cTn id="112" presetID="8" presetClass="emph" presetSubtype="0" fill="hold" grpId="1" nodeType="withEffect">
                                  <p:stCondLst>
                                    <p:cond delay="0"/>
                                  </p:stCondLst>
                                  <p:childTnLst>
                                    <p:animRot by="-21600000">
                                      <p:cBhvr>
                                        <p:cTn id="113" dur="2000" fill="hold"/>
                                        <p:tgtEl>
                                          <p:spTgt spid="20"/>
                                        </p:tgtEl>
                                        <p:attrNameLst>
                                          <p:attrName>r</p:attrName>
                                        </p:attrNameLst>
                                      </p:cBhvr>
                                    </p:animRot>
                                  </p:childTnLst>
                                </p:cTn>
                              </p:par>
                              <p:par>
                                <p:cTn id="114" presetID="8" presetClass="emph" presetSubtype="0" fill="hold" grpId="1" nodeType="withEffect">
                                  <p:stCondLst>
                                    <p:cond delay="0"/>
                                  </p:stCondLst>
                                  <p:childTnLst>
                                    <p:animRot by="-21600000">
                                      <p:cBhvr>
                                        <p:cTn id="115" dur="2000" fill="hold"/>
                                        <p:tgtEl>
                                          <p:spTgt spid="21"/>
                                        </p:tgtEl>
                                        <p:attrNameLst>
                                          <p:attrName>r</p:attrName>
                                        </p:attrNameLst>
                                      </p:cBhvr>
                                    </p:animRot>
                                  </p:childTnLst>
                                </p:cTn>
                              </p:par>
                              <p:par>
                                <p:cTn id="116" presetID="5" presetClass="entr" presetSubtype="10" fill="hold" grpId="2" nodeType="withEffect">
                                  <p:stCondLst>
                                    <p:cond delay="0"/>
                                  </p:stCondLst>
                                  <p:childTnLst>
                                    <p:set>
                                      <p:cBhvr>
                                        <p:cTn id="117" dur="1" fill="hold">
                                          <p:stCondLst>
                                            <p:cond delay="0"/>
                                          </p:stCondLst>
                                        </p:cTn>
                                        <p:tgtEl>
                                          <p:spTgt spid="5"/>
                                        </p:tgtEl>
                                        <p:attrNameLst>
                                          <p:attrName>style.visibility</p:attrName>
                                        </p:attrNameLst>
                                      </p:cBhvr>
                                      <p:to>
                                        <p:strVal val="visible"/>
                                      </p:to>
                                    </p:set>
                                    <p:animEffect transition="in" filter="checkerboard(across)">
                                      <p:cBhvr>
                                        <p:cTn id="118" dur="2000"/>
                                        <p:tgtEl>
                                          <p:spTgt spid="5"/>
                                        </p:tgtEl>
                                      </p:cBhvr>
                                    </p:animEffect>
                                  </p:childTnLst>
                                </p:cTn>
                              </p:par>
                              <p:par>
                                <p:cTn id="119" presetID="5" presetClass="entr" presetSubtype="10" fill="hold" grpId="2" nodeType="withEffect">
                                  <p:stCondLst>
                                    <p:cond delay="0"/>
                                  </p:stCondLst>
                                  <p:childTnLst>
                                    <p:set>
                                      <p:cBhvr>
                                        <p:cTn id="120" dur="1" fill="hold">
                                          <p:stCondLst>
                                            <p:cond delay="0"/>
                                          </p:stCondLst>
                                        </p:cTn>
                                        <p:tgtEl>
                                          <p:spTgt spid="6"/>
                                        </p:tgtEl>
                                        <p:attrNameLst>
                                          <p:attrName>style.visibility</p:attrName>
                                        </p:attrNameLst>
                                      </p:cBhvr>
                                      <p:to>
                                        <p:strVal val="visible"/>
                                      </p:to>
                                    </p:set>
                                    <p:animEffect transition="in" filter="checkerboard(across)">
                                      <p:cBhvr>
                                        <p:cTn id="121" dur="2000"/>
                                        <p:tgtEl>
                                          <p:spTgt spid="6"/>
                                        </p:tgtEl>
                                      </p:cBhvr>
                                    </p:animEffect>
                                  </p:childTnLst>
                                </p:cTn>
                              </p:par>
                              <p:par>
                                <p:cTn id="122" presetID="5" presetClass="entr" presetSubtype="10" fill="hold" grpId="2" nodeType="withEffect">
                                  <p:stCondLst>
                                    <p:cond delay="0"/>
                                  </p:stCondLst>
                                  <p:childTnLst>
                                    <p:set>
                                      <p:cBhvr>
                                        <p:cTn id="123" dur="1" fill="hold">
                                          <p:stCondLst>
                                            <p:cond delay="0"/>
                                          </p:stCondLst>
                                        </p:cTn>
                                        <p:tgtEl>
                                          <p:spTgt spid="7"/>
                                        </p:tgtEl>
                                        <p:attrNameLst>
                                          <p:attrName>style.visibility</p:attrName>
                                        </p:attrNameLst>
                                      </p:cBhvr>
                                      <p:to>
                                        <p:strVal val="visible"/>
                                      </p:to>
                                    </p:set>
                                    <p:animEffect transition="in" filter="checkerboard(across)">
                                      <p:cBhvr>
                                        <p:cTn id="124" dur="2000"/>
                                        <p:tgtEl>
                                          <p:spTgt spid="7"/>
                                        </p:tgtEl>
                                      </p:cBhvr>
                                    </p:animEffect>
                                  </p:childTnLst>
                                </p:cTn>
                              </p:par>
                              <p:par>
                                <p:cTn id="125" presetID="5" presetClass="entr" presetSubtype="10" fill="hold" grpId="2" nodeType="withEffect">
                                  <p:stCondLst>
                                    <p:cond delay="0"/>
                                  </p:stCondLst>
                                  <p:childTnLst>
                                    <p:set>
                                      <p:cBhvr>
                                        <p:cTn id="126" dur="1" fill="hold">
                                          <p:stCondLst>
                                            <p:cond delay="0"/>
                                          </p:stCondLst>
                                        </p:cTn>
                                        <p:tgtEl>
                                          <p:spTgt spid="8"/>
                                        </p:tgtEl>
                                        <p:attrNameLst>
                                          <p:attrName>style.visibility</p:attrName>
                                        </p:attrNameLst>
                                      </p:cBhvr>
                                      <p:to>
                                        <p:strVal val="visible"/>
                                      </p:to>
                                    </p:set>
                                    <p:animEffect transition="in" filter="checkerboard(across)">
                                      <p:cBhvr>
                                        <p:cTn id="127" dur="2000"/>
                                        <p:tgtEl>
                                          <p:spTgt spid="8"/>
                                        </p:tgtEl>
                                      </p:cBhvr>
                                    </p:animEffect>
                                  </p:childTnLst>
                                </p:cTn>
                              </p:par>
                              <p:par>
                                <p:cTn id="128" presetID="5" presetClass="entr" presetSubtype="10" fill="hold" grpId="2" nodeType="withEffect">
                                  <p:stCondLst>
                                    <p:cond delay="0"/>
                                  </p:stCondLst>
                                  <p:childTnLst>
                                    <p:set>
                                      <p:cBhvr>
                                        <p:cTn id="129" dur="1" fill="hold">
                                          <p:stCondLst>
                                            <p:cond delay="0"/>
                                          </p:stCondLst>
                                        </p:cTn>
                                        <p:tgtEl>
                                          <p:spTgt spid="9"/>
                                        </p:tgtEl>
                                        <p:attrNameLst>
                                          <p:attrName>style.visibility</p:attrName>
                                        </p:attrNameLst>
                                      </p:cBhvr>
                                      <p:to>
                                        <p:strVal val="visible"/>
                                      </p:to>
                                    </p:set>
                                    <p:animEffect transition="in" filter="checkerboard(across)">
                                      <p:cBhvr>
                                        <p:cTn id="130" dur="2000"/>
                                        <p:tgtEl>
                                          <p:spTgt spid="9"/>
                                        </p:tgtEl>
                                      </p:cBhvr>
                                    </p:animEffect>
                                  </p:childTnLst>
                                </p:cTn>
                              </p:par>
                              <p:par>
                                <p:cTn id="131" presetID="5" presetClass="entr" presetSubtype="10" fill="hold" grpId="2" nodeType="withEffect">
                                  <p:stCondLst>
                                    <p:cond delay="0"/>
                                  </p:stCondLst>
                                  <p:childTnLst>
                                    <p:set>
                                      <p:cBhvr>
                                        <p:cTn id="132" dur="1" fill="hold">
                                          <p:stCondLst>
                                            <p:cond delay="0"/>
                                          </p:stCondLst>
                                        </p:cTn>
                                        <p:tgtEl>
                                          <p:spTgt spid="10"/>
                                        </p:tgtEl>
                                        <p:attrNameLst>
                                          <p:attrName>style.visibility</p:attrName>
                                        </p:attrNameLst>
                                      </p:cBhvr>
                                      <p:to>
                                        <p:strVal val="visible"/>
                                      </p:to>
                                    </p:set>
                                    <p:animEffect transition="in" filter="checkerboard(across)">
                                      <p:cBhvr>
                                        <p:cTn id="133" dur="2000"/>
                                        <p:tgtEl>
                                          <p:spTgt spid="10"/>
                                        </p:tgtEl>
                                      </p:cBhvr>
                                    </p:animEffect>
                                  </p:childTnLst>
                                </p:cTn>
                              </p:par>
                              <p:par>
                                <p:cTn id="134" presetID="5" presetClass="entr" presetSubtype="10" fill="hold" grpId="2" nodeType="withEffect">
                                  <p:stCondLst>
                                    <p:cond delay="0"/>
                                  </p:stCondLst>
                                  <p:childTnLst>
                                    <p:set>
                                      <p:cBhvr>
                                        <p:cTn id="135" dur="1" fill="hold">
                                          <p:stCondLst>
                                            <p:cond delay="0"/>
                                          </p:stCondLst>
                                        </p:cTn>
                                        <p:tgtEl>
                                          <p:spTgt spid="11"/>
                                        </p:tgtEl>
                                        <p:attrNameLst>
                                          <p:attrName>style.visibility</p:attrName>
                                        </p:attrNameLst>
                                      </p:cBhvr>
                                      <p:to>
                                        <p:strVal val="visible"/>
                                      </p:to>
                                    </p:set>
                                    <p:animEffect transition="in" filter="checkerboard(across)">
                                      <p:cBhvr>
                                        <p:cTn id="136" dur="2000"/>
                                        <p:tgtEl>
                                          <p:spTgt spid="11"/>
                                        </p:tgtEl>
                                      </p:cBhvr>
                                    </p:animEffect>
                                  </p:childTnLst>
                                </p:cTn>
                              </p:par>
                              <p:par>
                                <p:cTn id="137" presetID="5" presetClass="entr" presetSubtype="10" fill="hold" grpId="2" nodeType="withEffect">
                                  <p:stCondLst>
                                    <p:cond delay="0"/>
                                  </p:stCondLst>
                                  <p:childTnLst>
                                    <p:set>
                                      <p:cBhvr>
                                        <p:cTn id="138" dur="1" fill="hold">
                                          <p:stCondLst>
                                            <p:cond delay="0"/>
                                          </p:stCondLst>
                                        </p:cTn>
                                        <p:tgtEl>
                                          <p:spTgt spid="12"/>
                                        </p:tgtEl>
                                        <p:attrNameLst>
                                          <p:attrName>style.visibility</p:attrName>
                                        </p:attrNameLst>
                                      </p:cBhvr>
                                      <p:to>
                                        <p:strVal val="visible"/>
                                      </p:to>
                                    </p:set>
                                    <p:animEffect transition="in" filter="checkerboard(across)">
                                      <p:cBhvr>
                                        <p:cTn id="139" dur="2000"/>
                                        <p:tgtEl>
                                          <p:spTgt spid="12"/>
                                        </p:tgtEl>
                                      </p:cBhvr>
                                    </p:animEffect>
                                  </p:childTnLst>
                                </p:cTn>
                              </p:par>
                              <p:par>
                                <p:cTn id="140" presetID="5" presetClass="entr" presetSubtype="10" fill="hold" grpId="2"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checkerboard(across)">
                                      <p:cBhvr>
                                        <p:cTn id="142" dur="2000"/>
                                        <p:tgtEl>
                                          <p:spTgt spid="13"/>
                                        </p:tgtEl>
                                      </p:cBhvr>
                                    </p:animEffect>
                                  </p:childTnLst>
                                </p:cTn>
                              </p:par>
                              <p:par>
                                <p:cTn id="143" presetID="5" presetClass="entr" presetSubtype="10" fill="hold" grpId="2" nodeType="withEffect">
                                  <p:stCondLst>
                                    <p:cond delay="0"/>
                                  </p:stCondLst>
                                  <p:childTnLst>
                                    <p:set>
                                      <p:cBhvr>
                                        <p:cTn id="144" dur="1" fill="hold">
                                          <p:stCondLst>
                                            <p:cond delay="0"/>
                                          </p:stCondLst>
                                        </p:cTn>
                                        <p:tgtEl>
                                          <p:spTgt spid="14"/>
                                        </p:tgtEl>
                                        <p:attrNameLst>
                                          <p:attrName>style.visibility</p:attrName>
                                        </p:attrNameLst>
                                      </p:cBhvr>
                                      <p:to>
                                        <p:strVal val="visible"/>
                                      </p:to>
                                    </p:set>
                                    <p:animEffect transition="in" filter="checkerboard(across)">
                                      <p:cBhvr>
                                        <p:cTn id="145" dur="2000"/>
                                        <p:tgtEl>
                                          <p:spTgt spid="14"/>
                                        </p:tgtEl>
                                      </p:cBhvr>
                                    </p:animEffect>
                                  </p:childTnLst>
                                </p:cTn>
                              </p:par>
                              <p:par>
                                <p:cTn id="146" presetID="5" presetClass="entr" presetSubtype="10" fill="hold" grpId="2" nodeType="withEffect">
                                  <p:stCondLst>
                                    <p:cond delay="0"/>
                                  </p:stCondLst>
                                  <p:childTnLst>
                                    <p:set>
                                      <p:cBhvr>
                                        <p:cTn id="147" dur="1" fill="hold">
                                          <p:stCondLst>
                                            <p:cond delay="0"/>
                                          </p:stCondLst>
                                        </p:cTn>
                                        <p:tgtEl>
                                          <p:spTgt spid="15"/>
                                        </p:tgtEl>
                                        <p:attrNameLst>
                                          <p:attrName>style.visibility</p:attrName>
                                        </p:attrNameLst>
                                      </p:cBhvr>
                                      <p:to>
                                        <p:strVal val="visible"/>
                                      </p:to>
                                    </p:set>
                                    <p:animEffect transition="in" filter="checkerboard(across)">
                                      <p:cBhvr>
                                        <p:cTn id="148" dur="2000"/>
                                        <p:tgtEl>
                                          <p:spTgt spid="15"/>
                                        </p:tgtEl>
                                      </p:cBhvr>
                                    </p:animEffect>
                                  </p:childTnLst>
                                </p:cTn>
                              </p:par>
                              <p:par>
                                <p:cTn id="149" presetID="5" presetClass="entr" presetSubtype="10" fill="hold" grpId="2" nodeType="withEffect">
                                  <p:stCondLst>
                                    <p:cond delay="0"/>
                                  </p:stCondLst>
                                  <p:childTnLst>
                                    <p:set>
                                      <p:cBhvr>
                                        <p:cTn id="150" dur="1" fill="hold">
                                          <p:stCondLst>
                                            <p:cond delay="0"/>
                                          </p:stCondLst>
                                        </p:cTn>
                                        <p:tgtEl>
                                          <p:spTgt spid="16"/>
                                        </p:tgtEl>
                                        <p:attrNameLst>
                                          <p:attrName>style.visibility</p:attrName>
                                        </p:attrNameLst>
                                      </p:cBhvr>
                                      <p:to>
                                        <p:strVal val="visible"/>
                                      </p:to>
                                    </p:set>
                                    <p:animEffect transition="in" filter="checkerboard(across)">
                                      <p:cBhvr>
                                        <p:cTn id="151" dur="2000"/>
                                        <p:tgtEl>
                                          <p:spTgt spid="16"/>
                                        </p:tgtEl>
                                      </p:cBhvr>
                                    </p:animEffect>
                                  </p:childTnLst>
                                </p:cTn>
                              </p:par>
                              <p:par>
                                <p:cTn id="152" presetID="5" presetClass="entr" presetSubtype="10" fill="hold" grpId="2" nodeType="withEffect">
                                  <p:stCondLst>
                                    <p:cond delay="0"/>
                                  </p:stCondLst>
                                  <p:childTnLst>
                                    <p:set>
                                      <p:cBhvr>
                                        <p:cTn id="153" dur="1" fill="hold">
                                          <p:stCondLst>
                                            <p:cond delay="0"/>
                                          </p:stCondLst>
                                        </p:cTn>
                                        <p:tgtEl>
                                          <p:spTgt spid="17"/>
                                        </p:tgtEl>
                                        <p:attrNameLst>
                                          <p:attrName>style.visibility</p:attrName>
                                        </p:attrNameLst>
                                      </p:cBhvr>
                                      <p:to>
                                        <p:strVal val="visible"/>
                                      </p:to>
                                    </p:set>
                                    <p:animEffect transition="in" filter="checkerboard(across)">
                                      <p:cBhvr>
                                        <p:cTn id="154" dur="2000"/>
                                        <p:tgtEl>
                                          <p:spTgt spid="17"/>
                                        </p:tgtEl>
                                      </p:cBhvr>
                                    </p:animEffect>
                                  </p:childTnLst>
                                </p:cTn>
                              </p:par>
                              <p:par>
                                <p:cTn id="155" presetID="5" presetClass="entr" presetSubtype="10" fill="hold" grpId="2" nodeType="withEffect">
                                  <p:stCondLst>
                                    <p:cond delay="0"/>
                                  </p:stCondLst>
                                  <p:childTnLst>
                                    <p:set>
                                      <p:cBhvr>
                                        <p:cTn id="156" dur="1" fill="hold">
                                          <p:stCondLst>
                                            <p:cond delay="0"/>
                                          </p:stCondLst>
                                        </p:cTn>
                                        <p:tgtEl>
                                          <p:spTgt spid="18"/>
                                        </p:tgtEl>
                                        <p:attrNameLst>
                                          <p:attrName>style.visibility</p:attrName>
                                        </p:attrNameLst>
                                      </p:cBhvr>
                                      <p:to>
                                        <p:strVal val="visible"/>
                                      </p:to>
                                    </p:set>
                                    <p:animEffect transition="in" filter="checkerboard(across)">
                                      <p:cBhvr>
                                        <p:cTn id="157" dur="2000"/>
                                        <p:tgtEl>
                                          <p:spTgt spid="18"/>
                                        </p:tgtEl>
                                      </p:cBhvr>
                                    </p:animEffect>
                                  </p:childTnLst>
                                </p:cTn>
                              </p:par>
                              <p:par>
                                <p:cTn id="158" presetID="5" presetClass="entr" presetSubtype="10" fill="hold" grpId="2" nodeType="withEffect">
                                  <p:stCondLst>
                                    <p:cond delay="0"/>
                                  </p:stCondLst>
                                  <p:childTnLst>
                                    <p:set>
                                      <p:cBhvr>
                                        <p:cTn id="159" dur="1" fill="hold">
                                          <p:stCondLst>
                                            <p:cond delay="0"/>
                                          </p:stCondLst>
                                        </p:cTn>
                                        <p:tgtEl>
                                          <p:spTgt spid="19"/>
                                        </p:tgtEl>
                                        <p:attrNameLst>
                                          <p:attrName>style.visibility</p:attrName>
                                        </p:attrNameLst>
                                      </p:cBhvr>
                                      <p:to>
                                        <p:strVal val="visible"/>
                                      </p:to>
                                    </p:set>
                                    <p:animEffect transition="in" filter="checkerboard(across)">
                                      <p:cBhvr>
                                        <p:cTn id="160" dur="2000"/>
                                        <p:tgtEl>
                                          <p:spTgt spid="19"/>
                                        </p:tgtEl>
                                      </p:cBhvr>
                                    </p:animEffect>
                                  </p:childTnLst>
                                </p:cTn>
                              </p:par>
                              <p:par>
                                <p:cTn id="161" presetID="5" presetClass="entr" presetSubtype="10" fill="hold" grpId="2" nodeType="withEffect">
                                  <p:stCondLst>
                                    <p:cond delay="0"/>
                                  </p:stCondLst>
                                  <p:childTnLst>
                                    <p:set>
                                      <p:cBhvr>
                                        <p:cTn id="162" dur="1" fill="hold">
                                          <p:stCondLst>
                                            <p:cond delay="0"/>
                                          </p:stCondLst>
                                        </p:cTn>
                                        <p:tgtEl>
                                          <p:spTgt spid="20"/>
                                        </p:tgtEl>
                                        <p:attrNameLst>
                                          <p:attrName>style.visibility</p:attrName>
                                        </p:attrNameLst>
                                      </p:cBhvr>
                                      <p:to>
                                        <p:strVal val="visible"/>
                                      </p:to>
                                    </p:set>
                                    <p:animEffect transition="in" filter="checkerboard(across)">
                                      <p:cBhvr>
                                        <p:cTn id="163" dur="2000"/>
                                        <p:tgtEl>
                                          <p:spTgt spid="20"/>
                                        </p:tgtEl>
                                      </p:cBhvr>
                                    </p:animEffect>
                                  </p:childTnLst>
                                </p:cTn>
                              </p:par>
                              <p:par>
                                <p:cTn id="164" presetID="5" presetClass="entr" presetSubtype="10" fill="hold" grpId="2" nodeType="withEffect">
                                  <p:stCondLst>
                                    <p:cond delay="0"/>
                                  </p:stCondLst>
                                  <p:childTnLst>
                                    <p:set>
                                      <p:cBhvr>
                                        <p:cTn id="165" dur="1" fill="hold">
                                          <p:stCondLst>
                                            <p:cond delay="0"/>
                                          </p:stCondLst>
                                        </p:cTn>
                                        <p:tgtEl>
                                          <p:spTgt spid="21"/>
                                        </p:tgtEl>
                                        <p:attrNameLst>
                                          <p:attrName>style.visibility</p:attrName>
                                        </p:attrNameLst>
                                      </p:cBhvr>
                                      <p:to>
                                        <p:strVal val="visible"/>
                                      </p:to>
                                    </p:set>
                                    <p:animEffect transition="in" filter="checkerboard(across)">
                                      <p:cBhvr>
                                        <p:cTn id="166" dur="2000"/>
                                        <p:tgtEl>
                                          <p:spTgt spid="21"/>
                                        </p:tgtEl>
                                      </p:cBhvr>
                                    </p:animEffect>
                                  </p:childTnLst>
                                </p:cTn>
                              </p:par>
                              <p:par>
                                <p:cTn id="167" presetID="5" presetClass="entr" presetSubtype="10" fill="hold" grpId="2" nodeType="withEffect">
                                  <p:stCondLst>
                                    <p:cond delay="0"/>
                                  </p:stCondLst>
                                  <p:childTnLst>
                                    <p:set>
                                      <p:cBhvr>
                                        <p:cTn id="168" dur="1" fill="hold">
                                          <p:stCondLst>
                                            <p:cond delay="0"/>
                                          </p:stCondLst>
                                        </p:cTn>
                                        <p:tgtEl>
                                          <p:spTgt spid="22"/>
                                        </p:tgtEl>
                                        <p:attrNameLst>
                                          <p:attrName>style.visibility</p:attrName>
                                        </p:attrNameLst>
                                      </p:cBhvr>
                                      <p:to>
                                        <p:strVal val="visible"/>
                                      </p:to>
                                    </p:set>
                                    <p:animEffect transition="in" filter="checkerboard(across)">
                                      <p:cBhvr>
                                        <p:cTn id="169" dur="2000"/>
                                        <p:tgtEl>
                                          <p:spTgt spid="22"/>
                                        </p:tgtEl>
                                      </p:cBhvr>
                                    </p:animEffect>
                                  </p:childTnLst>
                                </p:cTn>
                              </p:par>
                            </p:childTnLst>
                          </p:cTn>
                        </p:par>
                        <p:par>
                          <p:cTn id="170" fill="hold">
                            <p:stCondLst>
                              <p:cond delay="2000"/>
                            </p:stCondLst>
                            <p:childTnLst>
                              <p:par>
                                <p:cTn id="171" presetID="2" presetClass="exit" presetSubtype="2" fill="hold" grpId="3" nodeType="afterEffect">
                                  <p:stCondLst>
                                    <p:cond delay="0"/>
                                  </p:stCondLst>
                                  <p:childTnLst>
                                    <p:anim calcmode="lin" valueType="num">
                                      <p:cBhvr additive="base">
                                        <p:cTn id="172" dur="2000"/>
                                        <p:tgtEl>
                                          <p:spTgt spid="5"/>
                                        </p:tgtEl>
                                        <p:attrNameLst>
                                          <p:attrName>ppt_x</p:attrName>
                                        </p:attrNameLst>
                                      </p:cBhvr>
                                      <p:tavLst>
                                        <p:tav tm="0">
                                          <p:val>
                                            <p:strVal val="ppt_x"/>
                                          </p:val>
                                        </p:tav>
                                        <p:tav tm="100000">
                                          <p:val>
                                            <p:strVal val="1+ppt_w/2"/>
                                          </p:val>
                                        </p:tav>
                                      </p:tavLst>
                                    </p:anim>
                                    <p:anim calcmode="lin" valueType="num">
                                      <p:cBhvr additive="base">
                                        <p:cTn id="173" dur="2000"/>
                                        <p:tgtEl>
                                          <p:spTgt spid="5"/>
                                        </p:tgtEl>
                                        <p:attrNameLst>
                                          <p:attrName>ppt_y</p:attrName>
                                        </p:attrNameLst>
                                      </p:cBhvr>
                                      <p:tavLst>
                                        <p:tav tm="0">
                                          <p:val>
                                            <p:strVal val="ppt_y"/>
                                          </p:val>
                                        </p:tav>
                                        <p:tav tm="100000">
                                          <p:val>
                                            <p:strVal val="ppt_y"/>
                                          </p:val>
                                        </p:tav>
                                      </p:tavLst>
                                    </p:anim>
                                    <p:set>
                                      <p:cBhvr>
                                        <p:cTn id="174" dur="1" fill="hold">
                                          <p:stCondLst>
                                            <p:cond delay="1999"/>
                                          </p:stCondLst>
                                        </p:cTn>
                                        <p:tgtEl>
                                          <p:spTgt spid="5"/>
                                        </p:tgtEl>
                                        <p:attrNameLst>
                                          <p:attrName>style.visibility</p:attrName>
                                        </p:attrNameLst>
                                      </p:cBhvr>
                                      <p:to>
                                        <p:strVal val="hidden"/>
                                      </p:to>
                                    </p:set>
                                  </p:childTnLst>
                                </p:cTn>
                              </p:par>
                              <p:par>
                                <p:cTn id="175" presetID="2" presetClass="exit" presetSubtype="2" fill="hold" grpId="3" nodeType="withEffect">
                                  <p:stCondLst>
                                    <p:cond delay="0"/>
                                  </p:stCondLst>
                                  <p:childTnLst>
                                    <p:anim calcmode="lin" valueType="num">
                                      <p:cBhvr additive="base">
                                        <p:cTn id="176" dur="2000"/>
                                        <p:tgtEl>
                                          <p:spTgt spid="7"/>
                                        </p:tgtEl>
                                        <p:attrNameLst>
                                          <p:attrName>ppt_x</p:attrName>
                                        </p:attrNameLst>
                                      </p:cBhvr>
                                      <p:tavLst>
                                        <p:tav tm="0">
                                          <p:val>
                                            <p:strVal val="ppt_x"/>
                                          </p:val>
                                        </p:tav>
                                        <p:tav tm="100000">
                                          <p:val>
                                            <p:strVal val="1+ppt_w/2"/>
                                          </p:val>
                                        </p:tav>
                                      </p:tavLst>
                                    </p:anim>
                                    <p:anim calcmode="lin" valueType="num">
                                      <p:cBhvr additive="base">
                                        <p:cTn id="177" dur="2000"/>
                                        <p:tgtEl>
                                          <p:spTgt spid="7"/>
                                        </p:tgtEl>
                                        <p:attrNameLst>
                                          <p:attrName>ppt_y</p:attrName>
                                        </p:attrNameLst>
                                      </p:cBhvr>
                                      <p:tavLst>
                                        <p:tav tm="0">
                                          <p:val>
                                            <p:strVal val="ppt_y"/>
                                          </p:val>
                                        </p:tav>
                                        <p:tav tm="100000">
                                          <p:val>
                                            <p:strVal val="ppt_y"/>
                                          </p:val>
                                        </p:tav>
                                      </p:tavLst>
                                    </p:anim>
                                    <p:set>
                                      <p:cBhvr>
                                        <p:cTn id="178" dur="1" fill="hold">
                                          <p:stCondLst>
                                            <p:cond delay="1999"/>
                                          </p:stCondLst>
                                        </p:cTn>
                                        <p:tgtEl>
                                          <p:spTgt spid="7"/>
                                        </p:tgtEl>
                                        <p:attrNameLst>
                                          <p:attrName>style.visibility</p:attrName>
                                        </p:attrNameLst>
                                      </p:cBhvr>
                                      <p:to>
                                        <p:strVal val="hidden"/>
                                      </p:to>
                                    </p:set>
                                  </p:childTnLst>
                                </p:cTn>
                              </p:par>
                              <p:par>
                                <p:cTn id="179" presetID="2" presetClass="exit" presetSubtype="2" fill="hold" grpId="3" nodeType="withEffect">
                                  <p:stCondLst>
                                    <p:cond delay="0"/>
                                  </p:stCondLst>
                                  <p:childTnLst>
                                    <p:anim calcmode="lin" valueType="num">
                                      <p:cBhvr additive="base">
                                        <p:cTn id="180" dur="2000"/>
                                        <p:tgtEl>
                                          <p:spTgt spid="9"/>
                                        </p:tgtEl>
                                        <p:attrNameLst>
                                          <p:attrName>ppt_x</p:attrName>
                                        </p:attrNameLst>
                                      </p:cBhvr>
                                      <p:tavLst>
                                        <p:tav tm="0">
                                          <p:val>
                                            <p:strVal val="ppt_x"/>
                                          </p:val>
                                        </p:tav>
                                        <p:tav tm="100000">
                                          <p:val>
                                            <p:strVal val="1+ppt_w/2"/>
                                          </p:val>
                                        </p:tav>
                                      </p:tavLst>
                                    </p:anim>
                                    <p:anim calcmode="lin" valueType="num">
                                      <p:cBhvr additive="base">
                                        <p:cTn id="181" dur="2000"/>
                                        <p:tgtEl>
                                          <p:spTgt spid="9"/>
                                        </p:tgtEl>
                                        <p:attrNameLst>
                                          <p:attrName>ppt_y</p:attrName>
                                        </p:attrNameLst>
                                      </p:cBhvr>
                                      <p:tavLst>
                                        <p:tav tm="0">
                                          <p:val>
                                            <p:strVal val="ppt_y"/>
                                          </p:val>
                                        </p:tav>
                                        <p:tav tm="100000">
                                          <p:val>
                                            <p:strVal val="ppt_y"/>
                                          </p:val>
                                        </p:tav>
                                      </p:tavLst>
                                    </p:anim>
                                    <p:set>
                                      <p:cBhvr>
                                        <p:cTn id="182" dur="1" fill="hold">
                                          <p:stCondLst>
                                            <p:cond delay="1999"/>
                                          </p:stCondLst>
                                        </p:cTn>
                                        <p:tgtEl>
                                          <p:spTgt spid="9"/>
                                        </p:tgtEl>
                                        <p:attrNameLst>
                                          <p:attrName>style.visibility</p:attrName>
                                        </p:attrNameLst>
                                      </p:cBhvr>
                                      <p:to>
                                        <p:strVal val="hidden"/>
                                      </p:to>
                                    </p:set>
                                  </p:childTnLst>
                                </p:cTn>
                              </p:par>
                              <p:par>
                                <p:cTn id="183" presetID="2" presetClass="exit" presetSubtype="2" fill="hold" grpId="3" nodeType="withEffect">
                                  <p:stCondLst>
                                    <p:cond delay="0"/>
                                  </p:stCondLst>
                                  <p:childTnLst>
                                    <p:anim calcmode="lin" valueType="num">
                                      <p:cBhvr additive="base">
                                        <p:cTn id="184" dur="2000"/>
                                        <p:tgtEl>
                                          <p:spTgt spid="10"/>
                                        </p:tgtEl>
                                        <p:attrNameLst>
                                          <p:attrName>ppt_x</p:attrName>
                                        </p:attrNameLst>
                                      </p:cBhvr>
                                      <p:tavLst>
                                        <p:tav tm="0">
                                          <p:val>
                                            <p:strVal val="ppt_x"/>
                                          </p:val>
                                        </p:tav>
                                        <p:tav tm="100000">
                                          <p:val>
                                            <p:strVal val="1+ppt_w/2"/>
                                          </p:val>
                                        </p:tav>
                                      </p:tavLst>
                                    </p:anim>
                                    <p:anim calcmode="lin" valueType="num">
                                      <p:cBhvr additive="base">
                                        <p:cTn id="185" dur="2000"/>
                                        <p:tgtEl>
                                          <p:spTgt spid="10"/>
                                        </p:tgtEl>
                                        <p:attrNameLst>
                                          <p:attrName>ppt_y</p:attrName>
                                        </p:attrNameLst>
                                      </p:cBhvr>
                                      <p:tavLst>
                                        <p:tav tm="0">
                                          <p:val>
                                            <p:strVal val="ppt_y"/>
                                          </p:val>
                                        </p:tav>
                                        <p:tav tm="100000">
                                          <p:val>
                                            <p:strVal val="ppt_y"/>
                                          </p:val>
                                        </p:tav>
                                      </p:tavLst>
                                    </p:anim>
                                    <p:set>
                                      <p:cBhvr>
                                        <p:cTn id="186" dur="1" fill="hold">
                                          <p:stCondLst>
                                            <p:cond delay="1999"/>
                                          </p:stCondLst>
                                        </p:cTn>
                                        <p:tgtEl>
                                          <p:spTgt spid="10"/>
                                        </p:tgtEl>
                                        <p:attrNameLst>
                                          <p:attrName>style.visibility</p:attrName>
                                        </p:attrNameLst>
                                      </p:cBhvr>
                                      <p:to>
                                        <p:strVal val="hidden"/>
                                      </p:to>
                                    </p:set>
                                  </p:childTnLst>
                                </p:cTn>
                              </p:par>
                              <p:par>
                                <p:cTn id="187" presetID="2" presetClass="exit" presetSubtype="2" fill="hold" grpId="3" nodeType="withEffect">
                                  <p:stCondLst>
                                    <p:cond delay="0"/>
                                  </p:stCondLst>
                                  <p:childTnLst>
                                    <p:anim calcmode="lin" valueType="num">
                                      <p:cBhvr additive="base">
                                        <p:cTn id="188" dur="2000"/>
                                        <p:tgtEl>
                                          <p:spTgt spid="13"/>
                                        </p:tgtEl>
                                        <p:attrNameLst>
                                          <p:attrName>ppt_x</p:attrName>
                                        </p:attrNameLst>
                                      </p:cBhvr>
                                      <p:tavLst>
                                        <p:tav tm="0">
                                          <p:val>
                                            <p:strVal val="ppt_x"/>
                                          </p:val>
                                        </p:tav>
                                        <p:tav tm="100000">
                                          <p:val>
                                            <p:strVal val="1+ppt_w/2"/>
                                          </p:val>
                                        </p:tav>
                                      </p:tavLst>
                                    </p:anim>
                                    <p:anim calcmode="lin" valueType="num">
                                      <p:cBhvr additive="base">
                                        <p:cTn id="189" dur="2000"/>
                                        <p:tgtEl>
                                          <p:spTgt spid="13"/>
                                        </p:tgtEl>
                                        <p:attrNameLst>
                                          <p:attrName>ppt_y</p:attrName>
                                        </p:attrNameLst>
                                      </p:cBhvr>
                                      <p:tavLst>
                                        <p:tav tm="0">
                                          <p:val>
                                            <p:strVal val="ppt_y"/>
                                          </p:val>
                                        </p:tav>
                                        <p:tav tm="100000">
                                          <p:val>
                                            <p:strVal val="ppt_y"/>
                                          </p:val>
                                        </p:tav>
                                      </p:tavLst>
                                    </p:anim>
                                    <p:set>
                                      <p:cBhvr>
                                        <p:cTn id="190" dur="1" fill="hold">
                                          <p:stCondLst>
                                            <p:cond delay="1999"/>
                                          </p:stCondLst>
                                        </p:cTn>
                                        <p:tgtEl>
                                          <p:spTgt spid="13"/>
                                        </p:tgtEl>
                                        <p:attrNameLst>
                                          <p:attrName>style.visibility</p:attrName>
                                        </p:attrNameLst>
                                      </p:cBhvr>
                                      <p:to>
                                        <p:strVal val="hidden"/>
                                      </p:to>
                                    </p:set>
                                  </p:childTnLst>
                                </p:cTn>
                              </p:par>
                              <p:par>
                                <p:cTn id="191" presetID="2" presetClass="exit" presetSubtype="2" fill="hold" grpId="3" nodeType="withEffect">
                                  <p:stCondLst>
                                    <p:cond delay="0"/>
                                  </p:stCondLst>
                                  <p:childTnLst>
                                    <p:anim calcmode="lin" valueType="num">
                                      <p:cBhvr additive="base">
                                        <p:cTn id="192" dur="2000"/>
                                        <p:tgtEl>
                                          <p:spTgt spid="14"/>
                                        </p:tgtEl>
                                        <p:attrNameLst>
                                          <p:attrName>ppt_x</p:attrName>
                                        </p:attrNameLst>
                                      </p:cBhvr>
                                      <p:tavLst>
                                        <p:tav tm="0">
                                          <p:val>
                                            <p:strVal val="ppt_x"/>
                                          </p:val>
                                        </p:tav>
                                        <p:tav tm="100000">
                                          <p:val>
                                            <p:strVal val="1+ppt_w/2"/>
                                          </p:val>
                                        </p:tav>
                                      </p:tavLst>
                                    </p:anim>
                                    <p:anim calcmode="lin" valueType="num">
                                      <p:cBhvr additive="base">
                                        <p:cTn id="193" dur="2000"/>
                                        <p:tgtEl>
                                          <p:spTgt spid="14"/>
                                        </p:tgtEl>
                                        <p:attrNameLst>
                                          <p:attrName>ppt_y</p:attrName>
                                        </p:attrNameLst>
                                      </p:cBhvr>
                                      <p:tavLst>
                                        <p:tav tm="0">
                                          <p:val>
                                            <p:strVal val="ppt_y"/>
                                          </p:val>
                                        </p:tav>
                                        <p:tav tm="100000">
                                          <p:val>
                                            <p:strVal val="ppt_y"/>
                                          </p:val>
                                        </p:tav>
                                      </p:tavLst>
                                    </p:anim>
                                    <p:set>
                                      <p:cBhvr>
                                        <p:cTn id="194" dur="1" fill="hold">
                                          <p:stCondLst>
                                            <p:cond delay="1999"/>
                                          </p:stCondLst>
                                        </p:cTn>
                                        <p:tgtEl>
                                          <p:spTgt spid="14"/>
                                        </p:tgtEl>
                                        <p:attrNameLst>
                                          <p:attrName>style.visibility</p:attrName>
                                        </p:attrNameLst>
                                      </p:cBhvr>
                                      <p:to>
                                        <p:strVal val="hidden"/>
                                      </p:to>
                                    </p:set>
                                  </p:childTnLst>
                                </p:cTn>
                              </p:par>
                              <p:par>
                                <p:cTn id="195" presetID="2" presetClass="exit" presetSubtype="2" fill="hold" grpId="3" nodeType="withEffect">
                                  <p:stCondLst>
                                    <p:cond delay="0"/>
                                  </p:stCondLst>
                                  <p:childTnLst>
                                    <p:anim calcmode="lin" valueType="num">
                                      <p:cBhvr additive="base">
                                        <p:cTn id="196" dur="2000"/>
                                        <p:tgtEl>
                                          <p:spTgt spid="15"/>
                                        </p:tgtEl>
                                        <p:attrNameLst>
                                          <p:attrName>ppt_x</p:attrName>
                                        </p:attrNameLst>
                                      </p:cBhvr>
                                      <p:tavLst>
                                        <p:tav tm="0">
                                          <p:val>
                                            <p:strVal val="ppt_x"/>
                                          </p:val>
                                        </p:tav>
                                        <p:tav tm="100000">
                                          <p:val>
                                            <p:strVal val="1+ppt_w/2"/>
                                          </p:val>
                                        </p:tav>
                                      </p:tavLst>
                                    </p:anim>
                                    <p:anim calcmode="lin" valueType="num">
                                      <p:cBhvr additive="base">
                                        <p:cTn id="197" dur="2000"/>
                                        <p:tgtEl>
                                          <p:spTgt spid="15"/>
                                        </p:tgtEl>
                                        <p:attrNameLst>
                                          <p:attrName>ppt_y</p:attrName>
                                        </p:attrNameLst>
                                      </p:cBhvr>
                                      <p:tavLst>
                                        <p:tav tm="0">
                                          <p:val>
                                            <p:strVal val="ppt_y"/>
                                          </p:val>
                                        </p:tav>
                                        <p:tav tm="100000">
                                          <p:val>
                                            <p:strVal val="ppt_y"/>
                                          </p:val>
                                        </p:tav>
                                      </p:tavLst>
                                    </p:anim>
                                    <p:set>
                                      <p:cBhvr>
                                        <p:cTn id="198" dur="1" fill="hold">
                                          <p:stCondLst>
                                            <p:cond delay="1999"/>
                                          </p:stCondLst>
                                        </p:cTn>
                                        <p:tgtEl>
                                          <p:spTgt spid="15"/>
                                        </p:tgtEl>
                                        <p:attrNameLst>
                                          <p:attrName>style.visibility</p:attrName>
                                        </p:attrNameLst>
                                      </p:cBhvr>
                                      <p:to>
                                        <p:strVal val="hidden"/>
                                      </p:to>
                                    </p:set>
                                  </p:childTnLst>
                                </p:cTn>
                              </p:par>
                              <p:par>
                                <p:cTn id="199" presetID="2" presetClass="exit" presetSubtype="2" fill="hold" grpId="3" nodeType="withEffect">
                                  <p:stCondLst>
                                    <p:cond delay="0"/>
                                  </p:stCondLst>
                                  <p:childTnLst>
                                    <p:anim calcmode="lin" valueType="num">
                                      <p:cBhvr additive="base">
                                        <p:cTn id="200" dur="2000"/>
                                        <p:tgtEl>
                                          <p:spTgt spid="16"/>
                                        </p:tgtEl>
                                        <p:attrNameLst>
                                          <p:attrName>ppt_x</p:attrName>
                                        </p:attrNameLst>
                                      </p:cBhvr>
                                      <p:tavLst>
                                        <p:tav tm="0">
                                          <p:val>
                                            <p:strVal val="ppt_x"/>
                                          </p:val>
                                        </p:tav>
                                        <p:tav tm="100000">
                                          <p:val>
                                            <p:strVal val="1+ppt_w/2"/>
                                          </p:val>
                                        </p:tav>
                                      </p:tavLst>
                                    </p:anim>
                                    <p:anim calcmode="lin" valueType="num">
                                      <p:cBhvr additive="base">
                                        <p:cTn id="201" dur="2000"/>
                                        <p:tgtEl>
                                          <p:spTgt spid="16"/>
                                        </p:tgtEl>
                                        <p:attrNameLst>
                                          <p:attrName>ppt_y</p:attrName>
                                        </p:attrNameLst>
                                      </p:cBhvr>
                                      <p:tavLst>
                                        <p:tav tm="0">
                                          <p:val>
                                            <p:strVal val="ppt_y"/>
                                          </p:val>
                                        </p:tav>
                                        <p:tav tm="100000">
                                          <p:val>
                                            <p:strVal val="ppt_y"/>
                                          </p:val>
                                        </p:tav>
                                      </p:tavLst>
                                    </p:anim>
                                    <p:set>
                                      <p:cBhvr>
                                        <p:cTn id="202" dur="1" fill="hold">
                                          <p:stCondLst>
                                            <p:cond delay="1999"/>
                                          </p:stCondLst>
                                        </p:cTn>
                                        <p:tgtEl>
                                          <p:spTgt spid="16"/>
                                        </p:tgtEl>
                                        <p:attrNameLst>
                                          <p:attrName>style.visibility</p:attrName>
                                        </p:attrNameLst>
                                      </p:cBhvr>
                                      <p:to>
                                        <p:strVal val="hidden"/>
                                      </p:to>
                                    </p:set>
                                  </p:childTnLst>
                                </p:cTn>
                              </p:par>
                              <p:par>
                                <p:cTn id="203" presetID="2" presetClass="exit" presetSubtype="2" fill="hold" grpId="3" nodeType="withEffect">
                                  <p:stCondLst>
                                    <p:cond delay="0"/>
                                  </p:stCondLst>
                                  <p:childTnLst>
                                    <p:anim calcmode="lin" valueType="num">
                                      <p:cBhvr additive="base">
                                        <p:cTn id="204" dur="2000"/>
                                        <p:tgtEl>
                                          <p:spTgt spid="22"/>
                                        </p:tgtEl>
                                        <p:attrNameLst>
                                          <p:attrName>ppt_x</p:attrName>
                                        </p:attrNameLst>
                                      </p:cBhvr>
                                      <p:tavLst>
                                        <p:tav tm="0">
                                          <p:val>
                                            <p:strVal val="ppt_x"/>
                                          </p:val>
                                        </p:tav>
                                        <p:tav tm="100000">
                                          <p:val>
                                            <p:strVal val="1+ppt_w/2"/>
                                          </p:val>
                                        </p:tav>
                                      </p:tavLst>
                                    </p:anim>
                                    <p:anim calcmode="lin" valueType="num">
                                      <p:cBhvr additive="base">
                                        <p:cTn id="205" dur="2000"/>
                                        <p:tgtEl>
                                          <p:spTgt spid="22"/>
                                        </p:tgtEl>
                                        <p:attrNameLst>
                                          <p:attrName>ppt_y</p:attrName>
                                        </p:attrNameLst>
                                      </p:cBhvr>
                                      <p:tavLst>
                                        <p:tav tm="0">
                                          <p:val>
                                            <p:strVal val="ppt_y"/>
                                          </p:val>
                                        </p:tav>
                                        <p:tav tm="100000">
                                          <p:val>
                                            <p:strVal val="ppt_y"/>
                                          </p:val>
                                        </p:tav>
                                      </p:tavLst>
                                    </p:anim>
                                    <p:set>
                                      <p:cBhvr>
                                        <p:cTn id="206" dur="1" fill="hold">
                                          <p:stCondLst>
                                            <p:cond delay="1999"/>
                                          </p:stCondLst>
                                        </p:cTn>
                                        <p:tgtEl>
                                          <p:spTgt spid="22"/>
                                        </p:tgtEl>
                                        <p:attrNameLst>
                                          <p:attrName>style.visibility</p:attrName>
                                        </p:attrNameLst>
                                      </p:cBhvr>
                                      <p:to>
                                        <p:strVal val="hidden"/>
                                      </p:to>
                                    </p:set>
                                  </p:childTnLst>
                                </p:cTn>
                              </p:par>
                              <p:par>
                                <p:cTn id="207" presetID="2" presetClass="exit" presetSubtype="8" fill="hold" grpId="3" nodeType="withEffect">
                                  <p:stCondLst>
                                    <p:cond delay="0"/>
                                  </p:stCondLst>
                                  <p:childTnLst>
                                    <p:anim calcmode="lin" valueType="num">
                                      <p:cBhvr additive="base">
                                        <p:cTn id="208" dur="2000"/>
                                        <p:tgtEl>
                                          <p:spTgt spid="6"/>
                                        </p:tgtEl>
                                        <p:attrNameLst>
                                          <p:attrName>ppt_x</p:attrName>
                                        </p:attrNameLst>
                                      </p:cBhvr>
                                      <p:tavLst>
                                        <p:tav tm="0">
                                          <p:val>
                                            <p:strVal val="ppt_x"/>
                                          </p:val>
                                        </p:tav>
                                        <p:tav tm="100000">
                                          <p:val>
                                            <p:strVal val="0-ppt_w/2"/>
                                          </p:val>
                                        </p:tav>
                                      </p:tavLst>
                                    </p:anim>
                                    <p:anim calcmode="lin" valueType="num">
                                      <p:cBhvr additive="base">
                                        <p:cTn id="209" dur="2000"/>
                                        <p:tgtEl>
                                          <p:spTgt spid="6"/>
                                        </p:tgtEl>
                                        <p:attrNameLst>
                                          <p:attrName>ppt_y</p:attrName>
                                        </p:attrNameLst>
                                      </p:cBhvr>
                                      <p:tavLst>
                                        <p:tav tm="0">
                                          <p:val>
                                            <p:strVal val="ppt_y"/>
                                          </p:val>
                                        </p:tav>
                                        <p:tav tm="100000">
                                          <p:val>
                                            <p:strVal val="ppt_y"/>
                                          </p:val>
                                        </p:tav>
                                      </p:tavLst>
                                    </p:anim>
                                    <p:set>
                                      <p:cBhvr>
                                        <p:cTn id="210" dur="1" fill="hold">
                                          <p:stCondLst>
                                            <p:cond delay="1999"/>
                                          </p:stCondLst>
                                        </p:cTn>
                                        <p:tgtEl>
                                          <p:spTgt spid="6"/>
                                        </p:tgtEl>
                                        <p:attrNameLst>
                                          <p:attrName>style.visibility</p:attrName>
                                        </p:attrNameLst>
                                      </p:cBhvr>
                                      <p:to>
                                        <p:strVal val="hidden"/>
                                      </p:to>
                                    </p:set>
                                  </p:childTnLst>
                                </p:cTn>
                              </p:par>
                              <p:par>
                                <p:cTn id="211" presetID="2" presetClass="exit" presetSubtype="8" fill="hold" grpId="3" nodeType="withEffect">
                                  <p:stCondLst>
                                    <p:cond delay="0"/>
                                  </p:stCondLst>
                                  <p:childTnLst>
                                    <p:anim calcmode="lin" valueType="num">
                                      <p:cBhvr additive="base">
                                        <p:cTn id="212" dur="2000"/>
                                        <p:tgtEl>
                                          <p:spTgt spid="8"/>
                                        </p:tgtEl>
                                        <p:attrNameLst>
                                          <p:attrName>ppt_x</p:attrName>
                                        </p:attrNameLst>
                                      </p:cBhvr>
                                      <p:tavLst>
                                        <p:tav tm="0">
                                          <p:val>
                                            <p:strVal val="ppt_x"/>
                                          </p:val>
                                        </p:tav>
                                        <p:tav tm="100000">
                                          <p:val>
                                            <p:strVal val="0-ppt_w/2"/>
                                          </p:val>
                                        </p:tav>
                                      </p:tavLst>
                                    </p:anim>
                                    <p:anim calcmode="lin" valueType="num">
                                      <p:cBhvr additive="base">
                                        <p:cTn id="213" dur="2000"/>
                                        <p:tgtEl>
                                          <p:spTgt spid="8"/>
                                        </p:tgtEl>
                                        <p:attrNameLst>
                                          <p:attrName>ppt_y</p:attrName>
                                        </p:attrNameLst>
                                      </p:cBhvr>
                                      <p:tavLst>
                                        <p:tav tm="0">
                                          <p:val>
                                            <p:strVal val="ppt_y"/>
                                          </p:val>
                                        </p:tav>
                                        <p:tav tm="100000">
                                          <p:val>
                                            <p:strVal val="ppt_y"/>
                                          </p:val>
                                        </p:tav>
                                      </p:tavLst>
                                    </p:anim>
                                    <p:set>
                                      <p:cBhvr>
                                        <p:cTn id="214" dur="1" fill="hold">
                                          <p:stCondLst>
                                            <p:cond delay="1999"/>
                                          </p:stCondLst>
                                        </p:cTn>
                                        <p:tgtEl>
                                          <p:spTgt spid="8"/>
                                        </p:tgtEl>
                                        <p:attrNameLst>
                                          <p:attrName>style.visibility</p:attrName>
                                        </p:attrNameLst>
                                      </p:cBhvr>
                                      <p:to>
                                        <p:strVal val="hidden"/>
                                      </p:to>
                                    </p:set>
                                  </p:childTnLst>
                                </p:cTn>
                              </p:par>
                              <p:par>
                                <p:cTn id="215" presetID="2" presetClass="exit" presetSubtype="8" fill="hold" grpId="3" nodeType="withEffect">
                                  <p:stCondLst>
                                    <p:cond delay="0"/>
                                  </p:stCondLst>
                                  <p:childTnLst>
                                    <p:anim calcmode="lin" valueType="num">
                                      <p:cBhvr additive="base">
                                        <p:cTn id="216" dur="2000"/>
                                        <p:tgtEl>
                                          <p:spTgt spid="11"/>
                                        </p:tgtEl>
                                        <p:attrNameLst>
                                          <p:attrName>ppt_x</p:attrName>
                                        </p:attrNameLst>
                                      </p:cBhvr>
                                      <p:tavLst>
                                        <p:tav tm="0">
                                          <p:val>
                                            <p:strVal val="ppt_x"/>
                                          </p:val>
                                        </p:tav>
                                        <p:tav tm="100000">
                                          <p:val>
                                            <p:strVal val="0-ppt_w/2"/>
                                          </p:val>
                                        </p:tav>
                                      </p:tavLst>
                                    </p:anim>
                                    <p:anim calcmode="lin" valueType="num">
                                      <p:cBhvr additive="base">
                                        <p:cTn id="217" dur="2000"/>
                                        <p:tgtEl>
                                          <p:spTgt spid="11"/>
                                        </p:tgtEl>
                                        <p:attrNameLst>
                                          <p:attrName>ppt_y</p:attrName>
                                        </p:attrNameLst>
                                      </p:cBhvr>
                                      <p:tavLst>
                                        <p:tav tm="0">
                                          <p:val>
                                            <p:strVal val="ppt_y"/>
                                          </p:val>
                                        </p:tav>
                                        <p:tav tm="100000">
                                          <p:val>
                                            <p:strVal val="ppt_y"/>
                                          </p:val>
                                        </p:tav>
                                      </p:tavLst>
                                    </p:anim>
                                    <p:set>
                                      <p:cBhvr>
                                        <p:cTn id="218" dur="1" fill="hold">
                                          <p:stCondLst>
                                            <p:cond delay="1999"/>
                                          </p:stCondLst>
                                        </p:cTn>
                                        <p:tgtEl>
                                          <p:spTgt spid="11"/>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2000"/>
                                        <p:tgtEl>
                                          <p:spTgt spid="12"/>
                                        </p:tgtEl>
                                        <p:attrNameLst>
                                          <p:attrName>ppt_x</p:attrName>
                                        </p:attrNameLst>
                                      </p:cBhvr>
                                      <p:tavLst>
                                        <p:tav tm="0">
                                          <p:val>
                                            <p:strVal val="ppt_x"/>
                                          </p:val>
                                        </p:tav>
                                        <p:tav tm="100000">
                                          <p:val>
                                            <p:strVal val="0-ppt_w/2"/>
                                          </p:val>
                                        </p:tav>
                                      </p:tavLst>
                                    </p:anim>
                                    <p:anim calcmode="lin" valueType="num">
                                      <p:cBhvr additive="base">
                                        <p:cTn id="221" dur="2000"/>
                                        <p:tgtEl>
                                          <p:spTgt spid="12"/>
                                        </p:tgtEl>
                                        <p:attrNameLst>
                                          <p:attrName>ppt_y</p:attrName>
                                        </p:attrNameLst>
                                      </p:cBhvr>
                                      <p:tavLst>
                                        <p:tav tm="0">
                                          <p:val>
                                            <p:strVal val="ppt_y"/>
                                          </p:val>
                                        </p:tav>
                                        <p:tav tm="100000">
                                          <p:val>
                                            <p:strVal val="ppt_y"/>
                                          </p:val>
                                        </p:tav>
                                      </p:tavLst>
                                    </p:anim>
                                    <p:set>
                                      <p:cBhvr>
                                        <p:cTn id="222" dur="1" fill="hold">
                                          <p:stCondLst>
                                            <p:cond delay="1999"/>
                                          </p:stCondLst>
                                        </p:cTn>
                                        <p:tgtEl>
                                          <p:spTgt spid="12"/>
                                        </p:tgtEl>
                                        <p:attrNameLst>
                                          <p:attrName>style.visibility</p:attrName>
                                        </p:attrNameLst>
                                      </p:cBhvr>
                                      <p:to>
                                        <p:strVal val="hidden"/>
                                      </p:to>
                                    </p:set>
                                  </p:childTnLst>
                                </p:cTn>
                              </p:par>
                              <p:par>
                                <p:cTn id="223" presetID="2" presetClass="exit" presetSubtype="8" fill="hold" grpId="3" nodeType="withEffect">
                                  <p:stCondLst>
                                    <p:cond delay="0"/>
                                  </p:stCondLst>
                                  <p:childTnLst>
                                    <p:anim calcmode="lin" valueType="num">
                                      <p:cBhvr additive="base">
                                        <p:cTn id="224" dur="2000"/>
                                        <p:tgtEl>
                                          <p:spTgt spid="17"/>
                                        </p:tgtEl>
                                        <p:attrNameLst>
                                          <p:attrName>ppt_x</p:attrName>
                                        </p:attrNameLst>
                                      </p:cBhvr>
                                      <p:tavLst>
                                        <p:tav tm="0">
                                          <p:val>
                                            <p:strVal val="ppt_x"/>
                                          </p:val>
                                        </p:tav>
                                        <p:tav tm="100000">
                                          <p:val>
                                            <p:strVal val="0-ppt_w/2"/>
                                          </p:val>
                                        </p:tav>
                                      </p:tavLst>
                                    </p:anim>
                                    <p:anim calcmode="lin" valueType="num">
                                      <p:cBhvr additive="base">
                                        <p:cTn id="225" dur="2000"/>
                                        <p:tgtEl>
                                          <p:spTgt spid="17"/>
                                        </p:tgtEl>
                                        <p:attrNameLst>
                                          <p:attrName>ppt_y</p:attrName>
                                        </p:attrNameLst>
                                      </p:cBhvr>
                                      <p:tavLst>
                                        <p:tav tm="0">
                                          <p:val>
                                            <p:strVal val="ppt_y"/>
                                          </p:val>
                                        </p:tav>
                                        <p:tav tm="100000">
                                          <p:val>
                                            <p:strVal val="ppt_y"/>
                                          </p:val>
                                        </p:tav>
                                      </p:tavLst>
                                    </p:anim>
                                    <p:set>
                                      <p:cBhvr>
                                        <p:cTn id="226" dur="1" fill="hold">
                                          <p:stCondLst>
                                            <p:cond delay="1999"/>
                                          </p:stCondLst>
                                        </p:cTn>
                                        <p:tgtEl>
                                          <p:spTgt spid="17"/>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2000"/>
                                        <p:tgtEl>
                                          <p:spTgt spid="18"/>
                                        </p:tgtEl>
                                        <p:attrNameLst>
                                          <p:attrName>ppt_x</p:attrName>
                                        </p:attrNameLst>
                                      </p:cBhvr>
                                      <p:tavLst>
                                        <p:tav tm="0">
                                          <p:val>
                                            <p:strVal val="ppt_x"/>
                                          </p:val>
                                        </p:tav>
                                        <p:tav tm="100000">
                                          <p:val>
                                            <p:strVal val="0-ppt_w/2"/>
                                          </p:val>
                                        </p:tav>
                                      </p:tavLst>
                                    </p:anim>
                                    <p:anim calcmode="lin" valueType="num">
                                      <p:cBhvr additive="base">
                                        <p:cTn id="229" dur="2000"/>
                                        <p:tgtEl>
                                          <p:spTgt spid="18"/>
                                        </p:tgtEl>
                                        <p:attrNameLst>
                                          <p:attrName>ppt_y</p:attrName>
                                        </p:attrNameLst>
                                      </p:cBhvr>
                                      <p:tavLst>
                                        <p:tav tm="0">
                                          <p:val>
                                            <p:strVal val="ppt_y"/>
                                          </p:val>
                                        </p:tav>
                                        <p:tav tm="100000">
                                          <p:val>
                                            <p:strVal val="ppt_y"/>
                                          </p:val>
                                        </p:tav>
                                      </p:tavLst>
                                    </p:anim>
                                    <p:set>
                                      <p:cBhvr>
                                        <p:cTn id="230" dur="1" fill="hold">
                                          <p:stCondLst>
                                            <p:cond delay="1999"/>
                                          </p:stCondLst>
                                        </p:cTn>
                                        <p:tgtEl>
                                          <p:spTgt spid="18"/>
                                        </p:tgtEl>
                                        <p:attrNameLst>
                                          <p:attrName>style.visibility</p:attrName>
                                        </p:attrNameLst>
                                      </p:cBhvr>
                                      <p:to>
                                        <p:strVal val="hidden"/>
                                      </p:to>
                                    </p:set>
                                  </p:childTnLst>
                                </p:cTn>
                              </p:par>
                              <p:par>
                                <p:cTn id="231" presetID="2" presetClass="exit" presetSubtype="8" fill="hold" grpId="3" nodeType="withEffect">
                                  <p:stCondLst>
                                    <p:cond delay="0"/>
                                  </p:stCondLst>
                                  <p:childTnLst>
                                    <p:anim calcmode="lin" valueType="num">
                                      <p:cBhvr additive="base">
                                        <p:cTn id="232" dur="2000"/>
                                        <p:tgtEl>
                                          <p:spTgt spid="19"/>
                                        </p:tgtEl>
                                        <p:attrNameLst>
                                          <p:attrName>ppt_x</p:attrName>
                                        </p:attrNameLst>
                                      </p:cBhvr>
                                      <p:tavLst>
                                        <p:tav tm="0">
                                          <p:val>
                                            <p:strVal val="ppt_x"/>
                                          </p:val>
                                        </p:tav>
                                        <p:tav tm="100000">
                                          <p:val>
                                            <p:strVal val="0-ppt_w/2"/>
                                          </p:val>
                                        </p:tav>
                                      </p:tavLst>
                                    </p:anim>
                                    <p:anim calcmode="lin" valueType="num">
                                      <p:cBhvr additive="base">
                                        <p:cTn id="233" dur="2000"/>
                                        <p:tgtEl>
                                          <p:spTgt spid="19"/>
                                        </p:tgtEl>
                                        <p:attrNameLst>
                                          <p:attrName>ppt_y</p:attrName>
                                        </p:attrNameLst>
                                      </p:cBhvr>
                                      <p:tavLst>
                                        <p:tav tm="0">
                                          <p:val>
                                            <p:strVal val="ppt_y"/>
                                          </p:val>
                                        </p:tav>
                                        <p:tav tm="100000">
                                          <p:val>
                                            <p:strVal val="ppt_y"/>
                                          </p:val>
                                        </p:tav>
                                      </p:tavLst>
                                    </p:anim>
                                    <p:set>
                                      <p:cBhvr>
                                        <p:cTn id="234" dur="1" fill="hold">
                                          <p:stCondLst>
                                            <p:cond delay="1999"/>
                                          </p:stCondLst>
                                        </p:cTn>
                                        <p:tgtEl>
                                          <p:spTgt spid="19"/>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2000"/>
                                        <p:tgtEl>
                                          <p:spTgt spid="20"/>
                                        </p:tgtEl>
                                        <p:attrNameLst>
                                          <p:attrName>ppt_x</p:attrName>
                                        </p:attrNameLst>
                                      </p:cBhvr>
                                      <p:tavLst>
                                        <p:tav tm="0">
                                          <p:val>
                                            <p:strVal val="ppt_x"/>
                                          </p:val>
                                        </p:tav>
                                        <p:tav tm="100000">
                                          <p:val>
                                            <p:strVal val="0-ppt_w/2"/>
                                          </p:val>
                                        </p:tav>
                                      </p:tavLst>
                                    </p:anim>
                                    <p:anim calcmode="lin" valueType="num">
                                      <p:cBhvr additive="base">
                                        <p:cTn id="237" dur="2000"/>
                                        <p:tgtEl>
                                          <p:spTgt spid="20"/>
                                        </p:tgtEl>
                                        <p:attrNameLst>
                                          <p:attrName>ppt_y</p:attrName>
                                        </p:attrNameLst>
                                      </p:cBhvr>
                                      <p:tavLst>
                                        <p:tav tm="0">
                                          <p:val>
                                            <p:strVal val="ppt_y"/>
                                          </p:val>
                                        </p:tav>
                                        <p:tav tm="100000">
                                          <p:val>
                                            <p:strVal val="ppt_y"/>
                                          </p:val>
                                        </p:tav>
                                      </p:tavLst>
                                    </p:anim>
                                    <p:set>
                                      <p:cBhvr>
                                        <p:cTn id="238" dur="1" fill="hold">
                                          <p:stCondLst>
                                            <p:cond delay="1999"/>
                                          </p:stCondLst>
                                        </p:cTn>
                                        <p:tgtEl>
                                          <p:spTgt spid="20"/>
                                        </p:tgtEl>
                                        <p:attrNameLst>
                                          <p:attrName>style.visibility</p:attrName>
                                        </p:attrNameLst>
                                      </p:cBhvr>
                                      <p:to>
                                        <p:strVal val="hidden"/>
                                      </p:to>
                                    </p:set>
                                  </p:childTnLst>
                                </p:cTn>
                              </p:par>
                              <p:par>
                                <p:cTn id="239" presetID="2" presetClass="exit" presetSubtype="8" fill="hold" grpId="3" nodeType="withEffect">
                                  <p:stCondLst>
                                    <p:cond delay="0"/>
                                  </p:stCondLst>
                                  <p:childTnLst>
                                    <p:anim calcmode="lin" valueType="num">
                                      <p:cBhvr additive="base">
                                        <p:cTn id="240" dur="2000"/>
                                        <p:tgtEl>
                                          <p:spTgt spid="21"/>
                                        </p:tgtEl>
                                        <p:attrNameLst>
                                          <p:attrName>ppt_x</p:attrName>
                                        </p:attrNameLst>
                                      </p:cBhvr>
                                      <p:tavLst>
                                        <p:tav tm="0">
                                          <p:val>
                                            <p:strVal val="ppt_x"/>
                                          </p:val>
                                        </p:tav>
                                        <p:tav tm="100000">
                                          <p:val>
                                            <p:strVal val="0-ppt_w/2"/>
                                          </p:val>
                                        </p:tav>
                                      </p:tavLst>
                                    </p:anim>
                                    <p:anim calcmode="lin" valueType="num">
                                      <p:cBhvr additive="base">
                                        <p:cTn id="241" dur="2000"/>
                                        <p:tgtEl>
                                          <p:spTgt spid="21"/>
                                        </p:tgtEl>
                                        <p:attrNameLst>
                                          <p:attrName>ppt_y</p:attrName>
                                        </p:attrNameLst>
                                      </p:cBhvr>
                                      <p:tavLst>
                                        <p:tav tm="0">
                                          <p:val>
                                            <p:strVal val="ppt_y"/>
                                          </p:val>
                                        </p:tav>
                                        <p:tav tm="100000">
                                          <p:val>
                                            <p:strVal val="ppt_y"/>
                                          </p:val>
                                        </p:tav>
                                      </p:tavLst>
                                    </p:anim>
                                    <p:set>
                                      <p:cBhvr>
                                        <p:cTn id="242" dur="1" fill="hold">
                                          <p:stCondLst>
                                            <p:cond delay="1999"/>
                                          </p:stCondLst>
                                        </p:cTn>
                                        <p:tgtEl>
                                          <p:spTgt spid="21"/>
                                        </p:tgtEl>
                                        <p:attrNameLst>
                                          <p:attrName>style.visibility</p:attrName>
                                        </p:attrNameLst>
                                      </p:cBhvr>
                                      <p:to>
                                        <p:strVal val="hidden"/>
                                      </p:to>
                                    </p:set>
                                  </p:childTnLst>
                                </p:cTn>
                              </p:par>
                              <p:par>
                                <p:cTn id="243" presetID="8" presetClass="emph" presetSubtype="0" fill="hold" grpId="4" nodeType="withEffect">
                                  <p:stCondLst>
                                    <p:cond delay="0"/>
                                  </p:stCondLst>
                                  <p:childTnLst>
                                    <p:animRot by="21600000">
                                      <p:cBhvr>
                                        <p:cTn id="244" dur="2000" fill="hold"/>
                                        <p:tgtEl>
                                          <p:spTgt spid="5"/>
                                        </p:tgtEl>
                                        <p:attrNameLst>
                                          <p:attrName>r</p:attrName>
                                        </p:attrNameLst>
                                      </p:cBhvr>
                                    </p:animRot>
                                  </p:childTnLst>
                                </p:cTn>
                              </p:par>
                              <p:par>
                                <p:cTn id="245" presetID="8" presetClass="emph" presetSubtype="0" fill="hold" grpId="4" nodeType="withEffect">
                                  <p:stCondLst>
                                    <p:cond delay="0"/>
                                  </p:stCondLst>
                                  <p:childTnLst>
                                    <p:animRot by="21600000">
                                      <p:cBhvr>
                                        <p:cTn id="246" dur="2000" fill="hold"/>
                                        <p:tgtEl>
                                          <p:spTgt spid="7"/>
                                        </p:tgtEl>
                                        <p:attrNameLst>
                                          <p:attrName>r</p:attrName>
                                        </p:attrNameLst>
                                      </p:cBhvr>
                                    </p:animRot>
                                  </p:childTnLst>
                                </p:cTn>
                              </p:par>
                              <p:par>
                                <p:cTn id="247" presetID="8" presetClass="emph" presetSubtype="0" fill="hold" grpId="4" nodeType="withEffect">
                                  <p:stCondLst>
                                    <p:cond delay="0"/>
                                  </p:stCondLst>
                                  <p:childTnLst>
                                    <p:animRot by="21600000">
                                      <p:cBhvr>
                                        <p:cTn id="248" dur="2000" fill="hold"/>
                                        <p:tgtEl>
                                          <p:spTgt spid="9"/>
                                        </p:tgtEl>
                                        <p:attrNameLst>
                                          <p:attrName>r</p:attrName>
                                        </p:attrNameLst>
                                      </p:cBhvr>
                                    </p:animRot>
                                  </p:childTnLst>
                                </p:cTn>
                              </p:par>
                              <p:par>
                                <p:cTn id="249" presetID="8" presetClass="emph" presetSubtype="0" fill="hold" grpId="4" nodeType="withEffect">
                                  <p:stCondLst>
                                    <p:cond delay="0"/>
                                  </p:stCondLst>
                                  <p:childTnLst>
                                    <p:animRot by="21600000">
                                      <p:cBhvr>
                                        <p:cTn id="250" dur="2000" fill="hold"/>
                                        <p:tgtEl>
                                          <p:spTgt spid="10"/>
                                        </p:tgtEl>
                                        <p:attrNameLst>
                                          <p:attrName>r</p:attrName>
                                        </p:attrNameLst>
                                      </p:cBhvr>
                                    </p:animRot>
                                  </p:childTnLst>
                                </p:cTn>
                              </p:par>
                              <p:par>
                                <p:cTn id="251" presetID="8" presetClass="emph" presetSubtype="0" fill="hold" grpId="4" nodeType="withEffect">
                                  <p:stCondLst>
                                    <p:cond delay="0"/>
                                  </p:stCondLst>
                                  <p:childTnLst>
                                    <p:animRot by="21600000">
                                      <p:cBhvr>
                                        <p:cTn id="252" dur="2000" fill="hold"/>
                                        <p:tgtEl>
                                          <p:spTgt spid="13"/>
                                        </p:tgtEl>
                                        <p:attrNameLst>
                                          <p:attrName>r</p:attrName>
                                        </p:attrNameLst>
                                      </p:cBhvr>
                                    </p:animRot>
                                  </p:childTnLst>
                                </p:cTn>
                              </p:par>
                              <p:par>
                                <p:cTn id="253" presetID="8" presetClass="emph" presetSubtype="0" fill="hold" grpId="4" nodeType="withEffect">
                                  <p:stCondLst>
                                    <p:cond delay="0"/>
                                  </p:stCondLst>
                                  <p:childTnLst>
                                    <p:animRot by="21600000">
                                      <p:cBhvr>
                                        <p:cTn id="254" dur="2000" fill="hold"/>
                                        <p:tgtEl>
                                          <p:spTgt spid="14"/>
                                        </p:tgtEl>
                                        <p:attrNameLst>
                                          <p:attrName>r</p:attrName>
                                        </p:attrNameLst>
                                      </p:cBhvr>
                                    </p:animRot>
                                  </p:childTnLst>
                                </p:cTn>
                              </p:par>
                              <p:par>
                                <p:cTn id="255" presetID="8" presetClass="emph" presetSubtype="0" fill="hold" grpId="4" nodeType="withEffect">
                                  <p:stCondLst>
                                    <p:cond delay="0"/>
                                  </p:stCondLst>
                                  <p:childTnLst>
                                    <p:animRot by="21600000">
                                      <p:cBhvr>
                                        <p:cTn id="256" dur="2000" fill="hold"/>
                                        <p:tgtEl>
                                          <p:spTgt spid="15"/>
                                        </p:tgtEl>
                                        <p:attrNameLst>
                                          <p:attrName>r</p:attrName>
                                        </p:attrNameLst>
                                      </p:cBhvr>
                                    </p:animRot>
                                  </p:childTnLst>
                                </p:cTn>
                              </p:par>
                              <p:par>
                                <p:cTn id="257" presetID="8" presetClass="emph" presetSubtype="0" fill="hold" grpId="4" nodeType="withEffect">
                                  <p:stCondLst>
                                    <p:cond delay="0"/>
                                  </p:stCondLst>
                                  <p:childTnLst>
                                    <p:animRot by="21600000">
                                      <p:cBhvr>
                                        <p:cTn id="258" dur="2000" fill="hold"/>
                                        <p:tgtEl>
                                          <p:spTgt spid="16"/>
                                        </p:tgtEl>
                                        <p:attrNameLst>
                                          <p:attrName>r</p:attrName>
                                        </p:attrNameLst>
                                      </p:cBhvr>
                                    </p:animRot>
                                  </p:childTnLst>
                                </p:cTn>
                              </p:par>
                              <p:par>
                                <p:cTn id="259" presetID="8" presetClass="emph" presetSubtype="0" fill="hold" grpId="4" nodeType="withEffect">
                                  <p:stCondLst>
                                    <p:cond delay="0"/>
                                  </p:stCondLst>
                                  <p:childTnLst>
                                    <p:animRot by="21600000">
                                      <p:cBhvr>
                                        <p:cTn id="260" dur="2000" fill="hold"/>
                                        <p:tgtEl>
                                          <p:spTgt spid="22"/>
                                        </p:tgtEl>
                                        <p:attrNameLst>
                                          <p:attrName>r</p:attrName>
                                        </p:attrNameLst>
                                      </p:cBhvr>
                                    </p:animRot>
                                  </p:childTnLst>
                                </p:cTn>
                              </p:par>
                              <p:par>
                                <p:cTn id="261" presetID="8" presetClass="emph" presetSubtype="0" fill="hold" grpId="4" nodeType="withEffect">
                                  <p:stCondLst>
                                    <p:cond delay="0"/>
                                  </p:stCondLst>
                                  <p:childTnLst>
                                    <p:animRot by="-21600000">
                                      <p:cBhvr>
                                        <p:cTn id="262" dur="2000" fill="hold"/>
                                        <p:tgtEl>
                                          <p:spTgt spid="6"/>
                                        </p:tgtEl>
                                        <p:attrNameLst>
                                          <p:attrName>r</p:attrName>
                                        </p:attrNameLst>
                                      </p:cBhvr>
                                    </p:animRot>
                                  </p:childTnLst>
                                </p:cTn>
                              </p:par>
                              <p:par>
                                <p:cTn id="263" presetID="8" presetClass="emph" presetSubtype="0" fill="hold" grpId="4" nodeType="withEffect">
                                  <p:stCondLst>
                                    <p:cond delay="0"/>
                                  </p:stCondLst>
                                  <p:childTnLst>
                                    <p:animRot by="-21600000">
                                      <p:cBhvr>
                                        <p:cTn id="264" dur="2000" fill="hold"/>
                                        <p:tgtEl>
                                          <p:spTgt spid="8"/>
                                        </p:tgtEl>
                                        <p:attrNameLst>
                                          <p:attrName>r</p:attrName>
                                        </p:attrNameLst>
                                      </p:cBhvr>
                                    </p:animRot>
                                  </p:childTnLst>
                                </p:cTn>
                              </p:par>
                              <p:par>
                                <p:cTn id="265" presetID="8" presetClass="emph" presetSubtype="0" fill="hold" grpId="4" nodeType="withEffect">
                                  <p:stCondLst>
                                    <p:cond delay="0"/>
                                  </p:stCondLst>
                                  <p:childTnLst>
                                    <p:animRot by="-21600000">
                                      <p:cBhvr>
                                        <p:cTn id="266" dur="2000" fill="hold"/>
                                        <p:tgtEl>
                                          <p:spTgt spid="11"/>
                                        </p:tgtEl>
                                        <p:attrNameLst>
                                          <p:attrName>r</p:attrName>
                                        </p:attrNameLst>
                                      </p:cBhvr>
                                    </p:animRot>
                                  </p:childTnLst>
                                </p:cTn>
                              </p:par>
                              <p:par>
                                <p:cTn id="267" presetID="8" presetClass="emph" presetSubtype="0" fill="hold" grpId="4" nodeType="withEffect">
                                  <p:stCondLst>
                                    <p:cond delay="0"/>
                                  </p:stCondLst>
                                  <p:childTnLst>
                                    <p:animRot by="-21600000">
                                      <p:cBhvr>
                                        <p:cTn id="268" dur="2000" fill="hold"/>
                                        <p:tgtEl>
                                          <p:spTgt spid="12"/>
                                        </p:tgtEl>
                                        <p:attrNameLst>
                                          <p:attrName>r</p:attrName>
                                        </p:attrNameLst>
                                      </p:cBhvr>
                                    </p:animRot>
                                  </p:childTnLst>
                                </p:cTn>
                              </p:par>
                              <p:par>
                                <p:cTn id="269" presetID="8" presetClass="emph" presetSubtype="0" fill="hold" grpId="4" nodeType="withEffect">
                                  <p:stCondLst>
                                    <p:cond delay="0"/>
                                  </p:stCondLst>
                                  <p:childTnLst>
                                    <p:animRot by="-21600000">
                                      <p:cBhvr>
                                        <p:cTn id="270" dur="2000" fill="hold"/>
                                        <p:tgtEl>
                                          <p:spTgt spid="17"/>
                                        </p:tgtEl>
                                        <p:attrNameLst>
                                          <p:attrName>r</p:attrName>
                                        </p:attrNameLst>
                                      </p:cBhvr>
                                    </p:animRot>
                                  </p:childTnLst>
                                </p:cTn>
                              </p:par>
                              <p:par>
                                <p:cTn id="271" presetID="8" presetClass="emph" presetSubtype="0" fill="hold" grpId="4" nodeType="withEffect">
                                  <p:stCondLst>
                                    <p:cond delay="0"/>
                                  </p:stCondLst>
                                  <p:childTnLst>
                                    <p:animRot by="-21600000">
                                      <p:cBhvr>
                                        <p:cTn id="272" dur="2000" fill="hold"/>
                                        <p:tgtEl>
                                          <p:spTgt spid="18"/>
                                        </p:tgtEl>
                                        <p:attrNameLst>
                                          <p:attrName>r</p:attrName>
                                        </p:attrNameLst>
                                      </p:cBhvr>
                                    </p:animRot>
                                  </p:childTnLst>
                                </p:cTn>
                              </p:par>
                              <p:par>
                                <p:cTn id="273" presetID="8" presetClass="emph" presetSubtype="0" fill="hold" grpId="4" nodeType="withEffect">
                                  <p:stCondLst>
                                    <p:cond delay="0"/>
                                  </p:stCondLst>
                                  <p:childTnLst>
                                    <p:animRot by="-21600000">
                                      <p:cBhvr>
                                        <p:cTn id="274" dur="2000" fill="hold"/>
                                        <p:tgtEl>
                                          <p:spTgt spid="19"/>
                                        </p:tgtEl>
                                        <p:attrNameLst>
                                          <p:attrName>r</p:attrName>
                                        </p:attrNameLst>
                                      </p:cBhvr>
                                    </p:animRot>
                                  </p:childTnLst>
                                </p:cTn>
                              </p:par>
                              <p:par>
                                <p:cTn id="275" presetID="8" presetClass="emph" presetSubtype="0" fill="hold" grpId="4" nodeType="withEffect">
                                  <p:stCondLst>
                                    <p:cond delay="0"/>
                                  </p:stCondLst>
                                  <p:childTnLst>
                                    <p:animRot by="-21600000">
                                      <p:cBhvr>
                                        <p:cTn id="276" dur="2000" fill="hold"/>
                                        <p:tgtEl>
                                          <p:spTgt spid="20"/>
                                        </p:tgtEl>
                                        <p:attrNameLst>
                                          <p:attrName>r</p:attrName>
                                        </p:attrNameLst>
                                      </p:cBhvr>
                                    </p:animRot>
                                  </p:childTnLst>
                                </p:cTn>
                              </p:par>
                              <p:par>
                                <p:cTn id="277" presetID="8" presetClass="emph" presetSubtype="0" fill="hold" grpId="4" nodeType="withEffect">
                                  <p:stCondLst>
                                    <p:cond delay="0"/>
                                  </p:stCondLst>
                                  <p:childTnLst>
                                    <p:animRot by="-21600000">
                                      <p:cBhvr>
                                        <p:cTn id="278" dur="2000" fill="hold"/>
                                        <p:tgtEl>
                                          <p:spTgt spid="21"/>
                                        </p:tgtEl>
                                        <p:attrNameLst>
                                          <p:attrName>r</p:attrName>
                                        </p:attrNameLst>
                                      </p:cBhvr>
                                    </p:animRot>
                                  </p:childTnLst>
                                </p:cTn>
                              </p:par>
                              <p:par>
                                <p:cTn id="279" presetID="23" presetClass="entr" presetSubtype="288" fill="hold" nodeType="withEffect">
                                  <p:stCondLst>
                                    <p:cond delay="0"/>
                                  </p:stCondLst>
                                  <p:childTnLst>
                                    <p:set>
                                      <p:cBhvr>
                                        <p:cTn id="280" dur="1" fill="hold">
                                          <p:stCondLst>
                                            <p:cond delay="0"/>
                                          </p:stCondLst>
                                        </p:cTn>
                                        <p:tgtEl>
                                          <p:spTgt spid="4"/>
                                        </p:tgtEl>
                                        <p:attrNameLst>
                                          <p:attrName>style.visibility</p:attrName>
                                        </p:attrNameLst>
                                      </p:cBhvr>
                                      <p:to>
                                        <p:strVal val="visible"/>
                                      </p:to>
                                    </p:set>
                                    <p:anim calcmode="lin" valueType="num">
                                      <p:cBhvr>
                                        <p:cTn id="281" dur="2000" fill="hold"/>
                                        <p:tgtEl>
                                          <p:spTgt spid="4"/>
                                        </p:tgtEl>
                                        <p:attrNameLst>
                                          <p:attrName>ppt_w</p:attrName>
                                        </p:attrNameLst>
                                      </p:cBhvr>
                                      <p:tavLst>
                                        <p:tav tm="0">
                                          <p:val>
                                            <p:strVal val="4/3*#ppt_w"/>
                                          </p:val>
                                        </p:tav>
                                        <p:tav tm="100000">
                                          <p:val>
                                            <p:strVal val="#ppt_w"/>
                                          </p:val>
                                        </p:tav>
                                      </p:tavLst>
                                    </p:anim>
                                    <p:anim calcmode="lin" valueType="num">
                                      <p:cBhvr>
                                        <p:cTn id="282" dur="2000" fill="hold"/>
                                        <p:tgtEl>
                                          <p:spTgt spid="4"/>
                                        </p:tgtEl>
                                        <p:attrNameLst>
                                          <p:attrName>ppt_h</p:attrName>
                                        </p:attrNameLst>
                                      </p:cBhvr>
                                      <p:tavLst>
                                        <p:tav tm="0">
                                          <p:val>
                                            <p:strVal val="4/3*#ppt_h"/>
                                          </p:val>
                                        </p:tav>
                                        <p:tav tm="100000">
                                          <p:val>
                                            <p:strVal val="#ppt_h"/>
                                          </p:val>
                                        </p:tav>
                                      </p:tavLst>
                                    </p:anim>
                                  </p:childTnLst>
                                </p:cTn>
                              </p:par>
                              <p:par>
                                <p:cTn id="283" presetID="16" presetClass="entr" presetSubtype="37" fill="hold" nodeType="withEffect">
                                  <p:stCondLst>
                                    <p:cond delay="0"/>
                                  </p:stCondLst>
                                  <p:childTnLst>
                                    <p:set>
                                      <p:cBhvr>
                                        <p:cTn id="284" dur="1" fill="hold">
                                          <p:stCondLst>
                                            <p:cond delay="0"/>
                                          </p:stCondLst>
                                        </p:cTn>
                                        <p:tgtEl>
                                          <p:spTgt spid="4"/>
                                        </p:tgtEl>
                                        <p:attrNameLst>
                                          <p:attrName>style.visibility</p:attrName>
                                        </p:attrNameLst>
                                      </p:cBhvr>
                                      <p:to>
                                        <p:strVal val="visible"/>
                                      </p:to>
                                    </p:set>
                                    <p:animEffect transition="in" filter="barn(outVertical)">
                                      <p:cBhvr>
                                        <p:cTn id="28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34).jpg"/>
          <p:cNvPicPr>
            <a:picLocks noChangeAspect="1"/>
          </p:cNvPicPr>
          <p:nvPr/>
        </p:nvPicPr>
        <p:blipFill>
          <a:blip r:embed="rId2"/>
          <a:stretch>
            <a:fillRect/>
          </a:stretch>
        </p:blipFill>
        <p:spPr>
          <a:xfrm>
            <a:off x="0" y="0"/>
            <a:ext cx="9144000" cy="6858000"/>
          </a:xfrm>
          <a:prstGeom prst="rect">
            <a:avLst/>
          </a:prstGeom>
        </p:spPr>
      </p:pic>
      <p:pic>
        <p:nvPicPr>
          <p:cNvPr id="7" name="6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4000496" y="1571612"/>
            <a:ext cx="1214436" cy="1214436"/>
          </a:xfrm>
          <a:prstGeom prst="rect">
            <a:avLst/>
          </a:prstGeom>
        </p:spPr>
      </p:pic>
      <p:pic>
        <p:nvPicPr>
          <p:cNvPr id="8" name="7 Imagen" descr="Dust-and-Aerosols-SWIRL-graphic.png"/>
          <p:cNvPicPr>
            <a:picLocks noChangeAspect="1"/>
          </p:cNvPicPr>
          <p:nvPr/>
        </p:nvPicPr>
        <p:blipFill>
          <a:blip r:embed="rId3"/>
          <a:stretch>
            <a:fillRect/>
          </a:stretch>
        </p:blipFill>
        <p:spPr>
          <a:xfrm>
            <a:off x="3929058" y="357166"/>
            <a:ext cx="1214436" cy="1214436"/>
          </a:xfrm>
          <a:prstGeom prst="rect">
            <a:avLst/>
          </a:prstGeom>
        </p:spPr>
      </p:pic>
      <p:pic>
        <p:nvPicPr>
          <p:cNvPr id="9" name="8 Imagen" descr="Dust-and-Aerosols-SWIRL-graphic.png"/>
          <p:cNvPicPr>
            <a:picLocks noChangeAspect="1"/>
          </p:cNvPicPr>
          <p:nvPr/>
        </p:nvPicPr>
        <p:blipFill>
          <a:blip r:embed="rId3"/>
          <a:stretch>
            <a:fillRect/>
          </a:stretch>
        </p:blipFill>
        <p:spPr>
          <a:xfrm>
            <a:off x="4000496" y="5286388"/>
            <a:ext cx="1214436" cy="1214436"/>
          </a:xfrm>
          <a:prstGeom prst="rect">
            <a:avLst/>
          </a:prstGeom>
        </p:spPr>
      </p:pic>
      <p:pic>
        <p:nvPicPr>
          <p:cNvPr id="10" name="9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4071934" y="4071942"/>
            <a:ext cx="1214436" cy="1214436"/>
          </a:xfrm>
          <a:prstGeom prst="rect">
            <a:avLst/>
          </a:prstGeom>
        </p:spPr>
      </p:pic>
      <p:pic>
        <p:nvPicPr>
          <p:cNvPr id="11" name="10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2786050" y="2928934"/>
            <a:ext cx="1214436" cy="1214436"/>
          </a:xfrm>
          <a:prstGeom prst="rect">
            <a:avLst/>
          </a:prstGeom>
        </p:spPr>
      </p:pic>
      <p:pic>
        <p:nvPicPr>
          <p:cNvPr id="12" name="11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5429256" y="2857496"/>
            <a:ext cx="1214436" cy="1214436"/>
          </a:xfrm>
          <a:prstGeom prst="rect">
            <a:avLst/>
          </a:prstGeom>
        </p:spPr>
      </p:pic>
      <p:pic>
        <p:nvPicPr>
          <p:cNvPr id="13" name="12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5000628" y="1857364"/>
            <a:ext cx="1214436" cy="1214436"/>
          </a:xfrm>
          <a:prstGeom prst="rect">
            <a:avLst/>
          </a:prstGeom>
        </p:spPr>
      </p:pic>
      <p:pic>
        <p:nvPicPr>
          <p:cNvPr id="14" name="13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4786314" y="3786190"/>
            <a:ext cx="1214436" cy="1214436"/>
          </a:xfrm>
          <a:prstGeom prst="rect">
            <a:avLst/>
          </a:prstGeom>
        </p:spPr>
      </p:pic>
      <p:pic>
        <p:nvPicPr>
          <p:cNvPr id="15" name="14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3143240" y="3714752"/>
            <a:ext cx="1214436" cy="1214436"/>
          </a:xfrm>
          <a:prstGeom prst="rect">
            <a:avLst/>
          </a:prstGeom>
        </p:spPr>
      </p:pic>
      <p:pic>
        <p:nvPicPr>
          <p:cNvPr id="16" name="15 Imagen" descr="Dust-and-Aerosols-SWIRL-graphic.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3071802" y="1928802"/>
            <a:ext cx="1214436" cy="1214436"/>
          </a:xfrm>
          <a:prstGeom prst="rect">
            <a:avLst/>
          </a:prstGeom>
        </p:spPr>
      </p:pic>
      <p:pic>
        <p:nvPicPr>
          <p:cNvPr id="17" name="16 Imagen" descr="Dust-and-Aerosols-SWIRL-graphic.png"/>
          <p:cNvPicPr>
            <a:picLocks noChangeAspect="1"/>
          </p:cNvPicPr>
          <p:nvPr/>
        </p:nvPicPr>
        <p:blipFill>
          <a:blip r:embed="rId3"/>
          <a:stretch>
            <a:fillRect/>
          </a:stretch>
        </p:blipFill>
        <p:spPr>
          <a:xfrm>
            <a:off x="6572264" y="2786058"/>
            <a:ext cx="1214436" cy="1214436"/>
          </a:xfrm>
          <a:prstGeom prst="rect">
            <a:avLst/>
          </a:prstGeom>
        </p:spPr>
      </p:pic>
      <p:pic>
        <p:nvPicPr>
          <p:cNvPr id="18" name="17 Imagen" descr="Dust-and-Aerosols-SWIRL-graphic.png"/>
          <p:cNvPicPr>
            <a:picLocks noChangeAspect="1"/>
          </p:cNvPicPr>
          <p:nvPr/>
        </p:nvPicPr>
        <p:blipFill>
          <a:blip r:embed="rId3"/>
          <a:stretch>
            <a:fillRect/>
          </a:stretch>
        </p:blipFill>
        <p:spPr>
          <a:xfrm>
            <a:off x="5214942" y="714356"/>
            <a:ext cx="1214436" cy="1214436"/>
          </a:xfrm>
          <a:prstGeom prst="rect">
            <a:avLst/>
          </a:prstGeom>
        </p:spPr>
      </p:pic>
      <p:pic>
        <p:nvPicPr>
          <p:cNvPr id="19" name="18 Imagen" descr="Dust-and-Aerosols-SWIRL-graphic.png"/>
          <p:cNvPicPr>
            <a:picLocks noChangeAspect="1"/>
          </p:cNvPicPr>
          <p:nvPr/>
        </p:nvPicPr>
        <p:blipFill>
          <a:blip r:embed="rId3"/>
          <a:stretch>
            <a:fillRect/>
          </a:stretch>
        </p:blipFill>
        <p:spPr>
          <a:xfrm>
            <a:off x="6143636" y="1571612"/>
            <a:ext cx="1214436" cy="1214436"/>
          </a:xfrm>
          <a:prstGeom prst="rect">
            <a:avLst/>
          </a:prstGeom>
        </p:spPr>
      </p:pic>
      <p:pic>
        <p:nvPicPr>
          <p:cNvPr id="20" name="19 Imagen" descr="Dust-and-Aerosols-SWIRL-graphic.png"/>
          <p:cNvPicPr>
            <a:picLocks noChangeAspect="1"/>
          </p:cNvPicPr>
          <p:nvPr/>
        </p:nvPicPr>
        <p:blipFill>
          <a:blip r:embed="rId3"/>
          <a:stretch>
            <a:fillRect/>
          </a:stretch>
        </p:blipFill>
        <p:spPr>
          <a:xfrm>
            <a:off x="1643042" y="3143248"/>
            <a:ext cx="1214436" cy="1214436"/>
          </a:xfrm>
          <a:prstGeom prst="rect">
            <a:avLst/>
          </a:prstGeom>
        </p:spPr>
      </p:pic>
      <p:pic>
        <p:nvPicPr>
          <p:cNvPr id="21" name="20 Imagen" descr="Dust-and-Aerosols-SWIRL-graphic.png"/>
          <p:cNvPicPr>
            <a:picLocks noChangeAspect="1"/>
          </p:cNvPicPr>
          <p:nvPr/>
        </p:nvPicPr>
        <p:blipFill>
          <a:blip r:embed="rId3"/>
          <a:stretch>
            <a:fillRect/>
          </a:stretch>
        </p:blipFill>
        <p:spPr>
          <a:xfrm>
            <a:off x="2643174" y="785794"/>
            <a:ext cx="1214436" cy="1214436"/>
          </a:xfrm>
          <a:prstGeom prst="rect">
            <a:avLst/>
          </a:prstGeom>
        </p:spPr>
      </p:pic>
      <p:pic>
        <p:nvPicPr>
          <p:cNvPr id="22" name="21 Imagen" descr="Dust-and-Aerosols-SWIRL-graphic.png"/>
          <p:cNvPicPr>
            <a:picLocks noChangeAspect="1"/>
          </p:cNvPicPr>
          <p:nvPr/>
        </p:nvPicPr>
        <p:blipFill>
          <a:blip r:embed="rId3"/>
          <a:stretch>
            <a:fillRect/>
          </a:stretch>
        </p:blipFill>
        <p:spPr>
          <a:xfrm>
            <a:off x="1857356" y="1785926"/>
            <a:ext cx="1214436" cy="1214436"/>
          </a:xfrm>
          <a:prstGeom prst="rect">
            <a:avLst/>
          </a:prstGeom>
        </p:spPr>
      </p:pic>
      <p:pic>
        <p:nvPicPr>
          <p:cNvPr id="23" name="22 Imagen" descr="Dust-and-Aerosols-SWIRL-graphic.png"/>
          <p:cNvPicPr>
            <a:picLocks noChangeAspect="1"/>
          </p:cNvPicPr>
          <p:nvPr/>
        </p:nvPicPr>
        <p:blipFill>
          <a:blip r:embed="rId3"/>
          <a:stretch>
            <a:fillRect/>
          </a:stretch>
        </p:blipFill>
        <p:spPr>
          <a:xfrm>
            <a:off x="2000232" y="4286256"/>
            <a:ext cx="1214436" cy="1214436"/>
          </a:xfrm>
          <a:prstGeom prst="rect">
            <a:avLst/>
          </a:prstGeom>
        </p:spPr>
      </p:pic>
      <p:pic>
        <p:nvPicPr>
          <p:cNvPr id="24" name="23 Imagen" descr="Dust-and-Aerosols-SWIRL-graphic.png"/>
          <p:cNvPicPr>
            <a:picLocks noChangeAspect="1"/>
          </p:cNvPicPr>
          <p:nvPr/>
        </p:nvPicPr>
        <p:blipFill>
          <a:blip r:embed="rId3"/>
          <a:stretch>
            <a:fillRect/>
          </a:stretch>
        </p:blipFill>
        <p:spPr>
          <a:xfrm>
            <a:off x="2928926" y="5000636"/>
            <a:ext cx="1214436" cy="1214436"/>
          </a:xfrm>
          <a:prstGeom prst="rect">
            <a:avLst/>
          </a:prstGeom>
        </p:spPr>
      </p:pic>
      <p:pic>
        <p:nvPicPr>
          <p:cNvPr id="25" name="24 Imagen" descr="Dust-and-Aerosols-SWIRL-graphic.png"/>
          <p:cNvPicPr>
            <a:picLocks noChangeAspect="1"/>
          </p:cNvPicPr>
          <p:nvPr/>
        </p:nvPicPr>
        <p:blipFill>
          <a:blip r:embed="rId3"/>
          <a:stretch>
            <a:fillRect/>
          </a:stretch>
        </p:blipFill>
        <p:spPr>
          <a:xfrm>
            <a:off x="6143636" y="4071942"/>
            <a:ext cx="1214436" cy="1214436"/>
          </a:xfrm>
          <a:prstGeom prst="rect">
            <a:avLst/>
          </a:prstGeom>
        </p:spPr>
      </p:pic>
      <p:pic>
        <p:nvPicPr>
          <p:cNvPr id="26" name="25 Imagen" descr="Dust-and-Aerosols-SWIRL-graphic.png"/>
          <p:cNvPicPr>
            <a:picLocks noChangeAspect="1"/>
          </p:cNvPicPr>
          <p:nvPr/>
        </p:nvPicPr>
        <p:blipFill>
          <a:blip r:embed="rId3"/>
          <a:stretch>
            <a:fillRect/>
          </a:stretch>
        </p:blipFill>
        <p:spPr>
          <a:xfrm>
            <a:off x="5286380" y="5000636"/>
            <a:ext cx="1214436" cy="1214436"/>
          </a:xfrm>
          <a:prstGeom prst="rect">
            <a:avLst/>
          </a:prstGeom>
        </p:spPr>
      </p:pic>
      <p:sp>
        <p:nvSpPr>
          <p:cNvPr id="27" name="26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3" presetClass="entr" presetSubtype="52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2000" fill="hold"/>
                                        <p:tgtEl>
                                          <p:spTgt spid="7"/>
                                        </p:tgtEl>
                                        <p:attrNameLst>
                                          <p:attrName>ppt_w</p:attrName>
                                        </p:attrNameLst>
                                      </p:cBhvr>
                                      <p:tavLst>
                                        <p:tav tm="0">
                                          <p:val>
                                            <p:fltVal val="0"/>
                                          </p:val>
                                        </p:tav>
                                        <p:tav tm="100000">
                                          <p:val>
                                            <p:strVal val="#ppt_w"/>
                                          </p:val>
                                        </p:tav>
                                      </p:tavLst>
                                    </p:anim>
                                    <p:anim calcmode="lin" valueType="num">
                                      <p:cBhvr>
                                        <p:cTn id="11" dur="2000" fill="hold"/>
                                        <p:tgtEl>
                                          <p:spTgt spid="7"/>
                                        </p:tgtEl>
                                        <p:attrNameLst>
                                          <p:attrName>ppt_h</p:attrName>
                                        </p:attrNameLst>
                                      </p:cBhvr>
                                      <p:tavLst>
                                        <p:tav tm="0">
                                          <p:val>
                                            <p:fltVal val="0"/>
                                          </p:val>
                                        </p:tav>
                                        <p:tav tm="100000">
                                          <p:val>
                                            <p:strVal val="#ppt_h"/>
                                          </p:val>
                                        </p:tav>
                                      </p:tavLst>
                                    </p:anim>
                                    <p:anim calcmode="lin" valueType="num">
                                      <p:cBhvr>
                                        <p:cTn id="12" dur="2000" fill="hold"/>
                                        <p:tgtEl>
                                          <p:spTgt spid="7"/>
                                        </p:tgtEl>
                                        <p:attrNameLst>
                                          <p:attrName>ppt_x</p:attrName>
                                        </p:attrNameLst>
                                      </p:cBhvr>
                                      <p:tavLst>
                                        <p:tav tm="0">
                                          <p:val>
                                            <p:fltVal val="0.5"/>
                                          </p:val>
                                        </p:tav>
                                        <p:tav tm="100000">
                                          <p:val>
                                            <p:strVal val="#ppt_x"/>
                                          </p:val>
                                        </p:tav>
                                      </p:tavLst>
                                    </p:anim>
                                    <p:anim calcmode="lin" valueType="num">
                                      <p:cBhvr>
                                        <p:cTn id="13" dur="2000" fill="hold"/>
                                        <p:tgtEl>
                                          <p:spTgt spid="7"/>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2000" fill="hold"/>
                                        <p:tgtEl>
                                          <p:spTgt spid="8"/>
                                        </p:tgtEl>
                                        <p:attrNameLst>
                                          <p:attrName>ppt_w</p:attrName>
                                        </p:attrNameLst>
                                      </p:cBhvr>
                                      <p:tavLst>
                                        <p:tav tm="0">
                                          <p:val>
                                            <p:fltVal val="0"/>
                                          </p:val>
                                        </p:tav>
                                        <p:tav tm="100000">
                                          <p:val>
                                            <p:strVal val="#ppt_w"/>
                                          </p:val>
                                        </p:tav>
                                      </p:tavLst>
                                    </p:anim>
                                    <p:anim calcmode="lin" valueType="num">
                                      <p:cBhvr>
                                        <p:cTn id="17" dur="2000" fill="hold"/>
                                        <p:tgtEl>
                                          <p:spTgt spid="8"/>
                                        </p:tgtEl>
                                        <p:attrNameLst>
                                          <p:attrName>ppt_h</p:attrName>
                                        </p:attrNameLst>
                                      </p:cBhvr>
                                      <p:tavLst>
                                        <p:tav tm="0">
                                          <p:val>
                                            <p:fltVal val="0"/>
                                          </p:val>
                                        </p:tav>
                                        <p:tav tm="100000">
                                          <p:val>
                                            <p:strVal val="#ppt_h"/>
                                          </p:val>
                                        </p:tav>
                                      </p:tavLst>
                                    </p:anim>
                                    <p:anim calcmode="lin" valueType="num">
                                      <p:cBhvr>
                                        <p:cTn id="18" dur="2000" fill="hold"/>
                                        <p:tgtEl>
                                          <p:spTgt spid="8"/>
                                        </p:tgtEl>
                                        <p:attrNameLst>
                                          <p:attrName>ppt_x</p:attrName>
                                        </p:attrNameLst>
                                      </p:cBhvr>
                                      <p:tavLst>
                                        <p:tav tm="0">
                                          <p:val>
                                            <p:fltVal val="0.5"/>
                                          </p:val>
                                        </p:tav>
                                        <p:tav tm="100000">
                                          <p:val>
                                            <p:strVal val="#ppt_x"/>
                                          </p:val>
                                        </p:tav>
                                      </p:tavLst>
                                    </p:anim>
                                    <p:anim calcmode="lin" valueType="num">
                                      <p:cBhvr>
                                        <p:cTn id="19" dur="2000" fill="hold"/>
                                        <p:tgtEl>
                                          <p:spTgt spid="8"/>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2000" fill="hold"/>
                                        <p:tgtEl>
                                          <p:spTgt spid="9"/>
                                        </p:tgtEl>
                                        <p:attrNameLst>
                                          <p:attrName>ppt_w</p:attrName>
                                        </p:attrNameLst>
                                      </p:cBhvr>
                                      <p:tavLst>
                                        <p:tav tm="0">
                                          <p:val>
                                            <p:fltVal val="0"/>
                                          </p:val>
                                        </p:tav>
                                        <p:tav tm="100000">
                                          <p:val>
                                            <p:strVal val="#ppt_w"/>
                                          </p:val>
                                        </p:tav>
                                      </p:tavLst>
                                    </p:anim>
                                    <p:anim calcmode="lin" valueType="num">
                                      <p:cBhvr>
                                        <p:cTn id="23" dur="2000" fill="hold"/>
                                        <p:tgtEl>
                                          <p:spTgt spid="9"/>
                                        </p:tgtEl>
                                        <p:attrNameLst>
                                          <p:attrName>ppt_h</p:attrName>
                                        </p:attrNameLst>
                                      </p:cBhvr>
                                      <p:tavLst>
                                        <p:tav tm="0">
                                          <p:val>
                                            <p:fltVal val="0"/>
                                          </p:val>
                                        </p:tav>
                                        <p:tav tm="100000">
                                          <p:val>
                                            <p:strVal val="#ppt_h"/>
                                          </p:val>
                                        </p:tav>
                                      </p:tavLst>
                                    </p:anim>
                                    <p:anim calcmode="lin" valueType="num">
                                      <p:cBhvr>
                                        <p:cTn id="24" dur="2000" fill="hold"/>
                                        <p:tgtEl>
                                          <p:spTgt spid="9"/>
                                        </p:tgtEl>
                                        <p:attrNameLst>
                                          <p:attrName>ppt_x</p:attrName>
                                        </p:attrNameLst>
                                      </p:cBhvr>
                                      <p:tavLst>
                                        <p:tav tm="0">
                                          <p:val>
                                            <p:fltVal val="0.5"/>
                                          </p:val>
                                        </p:tav>
                                        <p:tav tm="100000">
                                          <p:val>
                                            <p:strVal val="#ppt_x"/>
                                          </p:val>
                                        </p:tav>
                                      </p:tavLst>
                                    </p:anim>
                                    <p:anim calcmode="lin" valueType="num">
                                      <p:cBhvr>
                                        <p:cTn id="25" dur="2000" fill="hold"/>
                                        <p:tgtEl>
                                          <p:spTgt spid="9"/>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2000" fill="hold"/>
                                        <p:tgtEl>
                                          <p:spTgt spid="10"/>
                                        </p:tgtEl>
                                        <p:attrNameLst>
                                          <p:attrName>ppt_w</p:attrName>
                                        </p:attrNameLst>
                                      </p:cBhvr>
                                      <p:tavLst>
                                        <p:tav tm="0">
                                          <p:val>
                                            <p:fltVal val="0"/>
                                          </p:val>
                                        </p:tav>
                                        <p:tav tm="100000">
                                          <p:val>
                                            <p:strVal val="#ppt_w"/>
                                          </p:val>
                                        </p:tav>
                                      </p:tavLst>
                                    </p:anim>
                                    <p:anim calcmode="lin" valueType="num">
                                      <p:cBhvr>
                                        <p:cTn id="29" dur="2000" fill="hold"/>
                                        <p:tgtEl>
                                          <p:spTgt spid="10"/>
                                        </p:tgtEl>
                                        <p:attrNameLst>
                                          <p:attrName>ppt_h</p:attrName>
                                        </p:attrNameLst>
                                      </p:cBhvr>
                                      <p:tavLst>
                                        <p:tav tm="0">
                                          <p:val>
                                            <p:fltVal val="0"/>
                                          </p:val>
                                        </p:tav>
                                        <p:tav tm="100000">
                                          <p:val>
                                            <p:strVal val="#ppt_h"/>
                                          </p:val>
                                        </p:tav>
                                      </p:tavLst>
                                    </p:anim>
                                    <p:anim calcmode="lin" valueType="num">
                                      <p:cBhvr>
                                        <p:cTn id="30" dur="2000" fill="hold"/>
                                        <p:tgtEl>
                                          <p:spTgt spid="10"/>
                                        </p:tgtEl>
                                        <p:attrNameLst>
                                          <p:attrName>ppt_x</p:attrName>
                                        </p:attrNameLst>
                                      </p:cBhvr>
                                      <p:tavLst>
                                        <p:tav tm="0">
                                          <p:val>
                                            <p:fltVal val="0.5"/>
                                          </p:val>
                                        </p:tav>
                                        <p:tav tm="100000">
                                          <p:val>
                                            <p:strVal val="#ppt_x"/>
                                          </p:val>
                                        </p:tav>
                                      </p:tavLst>
                                    </p:anim>
                                    <p:anim calcmode="lin" valueType="num">
                                      <p:cBhvr>
                                        <p:cTn id="31" dur="2000" fill="hold"/>
                                        <p:tgtEl>
                                          <p:spTgt spid="10"/>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2000" fill="hold"/>
                                        <p:tgtEl>
                                          <p:spTgt spid="11"/>
                                        </p:tgtEl>
                                        <p:attrNameLst>
                                          <p:attrName>ppt_w</p:attrName>
                                        </p:attrNameLst>
                                      </p:cBhvr>
                                      <p:tavLst>
                                        <p:tav tm="0">
                                          <p:val>
                                            <p:fltVal val="0"/>
                                          </p:val>
                                        </p:tav>
                                        <p:tav tm="100000">
                                          <p:val>
                                            <p:strVal val="#ppt_w"/>
                                          </p:val>
                                        </p:tav>
                                      </p:tavLst>
                                    </p:anim>
                                    <p:anim calcmode="lin" valueType="num">
                                      <p:cBhvr>
                                        <p:cTn id="35" dur="2000" fill="hold"/>
                                        <p:tgtEl>
                                          <p:spTgt spid="11"/>
                                        </p:tgtEl>
                                        <p:attrNameLst>
                                          <p:attrName>ppt_h</p:attrName>
                                        </p:attrNameLst>
                                      </p:cBhvr>
                                      <p:tavLst>
                                        <p:tav tm="0">
                                          <p:val>
                                            <p:fltVal val="0"/>
                                          </p:val>
                                        </p:tav>
                                        <p:tav tm="100000">
                                          <p:val>
                                            <p:strVal val="#ppt_h"/>
                                          </p:val>
                                        </p:tav>
                                      </p:tavLst>
                                    </p:anim>
                                    <p:anim calcmode="lin" valueType="num">
                                      <p:cBhvr>
                                        <p:cTn id="36" dur="2000" fill="hold"/>
                                        <p:tgtEl>
                                          <p:spTgt spid="11"/>
                                        </p:tgtEl>
                                        <p:attrNameLst>
                                          <p:attrName>ppt_x</p:attrName>
                                        </p:attrNameLst>
                                      </p:cBhvr>
                                      <p:tavLst>
                                        <p:tav tm="0">
                                          <p:val>
                                            <p:fltVal val="0.5"/>
                                          </p:val>
                                        </p:tav>
                                        <p:tav tm="100000">
                                          <p:val>
                                            <p:strVal val="#ppt_x"/>
                                          </p:val>
                                        </p:tav>
                                      </p:tavLst>
                                    </p:anim>
                                    <p:anim calcmode="lin" valueType="num">
                                      <p:cBhvr>
                                        <p:cTn id="37" dur="2000" fill="hold"/>
                                        <p:tgtEl>
                                          <p:spTgt spid="11"/>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2000" fill="hold"/>
                                        <p:tgtEl>
                                          <p:spTgt spid="12"/>
                                        </p:tgtEl>
                                        <p:attrNameLst>
                                          <p:attrName>ppt_w</p:attrName>
                                        </p:attrNameLst>
                                      </p:cBhvr>
                                      <p:tavLst>
                                        <p:tav tm="0">
                                          <p:val>
                                            <p:fltVal val="0"/>
                                          </p:val>
                                        </p:tav>
                                        <p:tav tm="100000">
                                          <p:val>
                                            <p:strVal val="#ppt_w"/>
                                          </p:val>
                                        </p:tav>
                                      </p:tavLst>
                                    </p:anim>
                                    <p:anim calcmode="lin" valueType="num">
                                      <p:cBhvr>
                                        <p:cTn id="41" dur="2000" fill="hold"/>
                                        <p:tgtEl>
                                          <p:spTgt spid="12"/>
                                        </p:tgtEl>
                                        <p:attrNameLst>
                                          <p:attrName>ppt_h</p:attrName>
                                        </p:attrNameLst>
                                      </p:cBhvr>
                                      <p:tavLst>
                                        <p:tav tm="0">
                                          <p:val>
                                            <p:fltVal val="0"/>
                                          </p:val>
                                        </p:tav>
                                        <p:tav tm="100000">
                                          <p:val>
                                            <p:strVal val="#ppt_h"/>
                                          </p:val>
                                        </p:tav>
                                      </p:tavLst>
                                    </p:anim>
                                    <p:anim calcmode="lin" valueType="num">
                                      <p:cBhvr>
                                        <p:cTn id="42" dur="2000" fill="hold"/>
                                        <p:tgtEl>
                                          <p:spTgt spid="12"/>
                                        </p:tgtEl>
                                        <p:attrNameLst>
                                          <p:attrName>ppt_x</p:attrName>
                                        </p:attrNameLst>
                                      </p:cBhvr>
                                      <p:tavLst>
                                        <p:tav tm="0">
                                          <p:val>
                                            <p:fltVal val="0.5"/>
                                          </p:val>
                                        </p:tav>
                                        <p:tav tm="100000">
                                          <p:val>
                                            <p:strVal val="#ppt_x"/>
                                          </p:val>
                                        </p:tav>
                                      </p:tavLst>
                                    </p:anim>
                                    <p:anim calcmode="lin" valueType="num">
                                      <p:cBhvr>
                                        <p:cTn id="43" dur="2000" fill="hold"/>
                                        <p:tgtEl>
                                          <p:spTgt spid="12"/>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2000" fill="hold"/>
                                        <p:tgtEl>
                                          <p:spTgt spid="13"/>
                                        </p:tgtEl>
                                        <p:attrNameLst>
                                          <p:attrName>ppt_w</p:attrName>
                                        </p:attrNameLst>
                                      </p:cBhvr>
                                      <p:tavLst>
                                        <p:tav tm="0">
                                          <p:val>
                                            <p:fltVal val="0"/>
                                          </p:val>
                                        </p:tav>
                                        <p:tav tm="100000">
                                          <p:val>
                                            <p:strVal val="#ppt_w"/>
                                          </p:val>
                                        </p:tav>
                                      </p:tavLst>
                                    </p:anim>
                                    <p:anim calcmode="lin" valueType="num">
                                      <p:cBhvr>
                                        <p:cTn id="47" dur="2000" fill="hold"/>
                                        <p:tgtEl>
                                          <p:spTgt spid="13"/>
                                        </p:tgtEl>
                                        <p:attrNameLst>
                                          <p:attrName>ppt_h</p:attrName>
                                        </p:attrNameLst>
                                      </p:cBhvr>
                                      <p:tavLst>
                                        <p:tav tm="0">
                                          <p:val>
                                            <p:fltVal val="0"/>
                                          </p:val>
                                        </p:tav>
                                        <p:tav tm="100000">
                                          <p:val>
                                            <p:strVal val="#ppt_h"/>
                                          </p:val>
                                        </p:tav>
                                      </p:tavLst>
                                    </p:anim>
                                    <p:anim calcmode="lin" valueType="num">
                                      <p:cBhvr>
                                        <p:cTn id="48" dur="2000" fill="hold"/>
                                        <p:tgtEl>
                                          <p:spTgt spid="13"/>
                                        </p:tgtEl>
                                        <p:attrNameLst>
                                          <p:attrName>ppt_x</p:attrName>
                                        </p:attrNameLst>
                                      </p:cBhvr>
                                      <p:tavLst>
                                        <p:tav tm="0">
                                          <p:val>
                                            <p:fltVal val="0.5"/>
                                          </p:val>
                                        </p:tav>
                                        <p:tav tm="100000">
                                          <p:val>
                                            <p:strVal val="#ppt_x"/>
                                          </p:val>
                                        </p:tav>
                                      </p:tavLst>
                                    </p:anim>
                                    <p:anim calcmode="lin" valueType="num">
                                      <p:cBhvr>
                                        <p:cTn id="49" dur="2000" fill="hold"/>
                                        <p:tgtEl>
                                          <p:spTgt spid="13"/>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2000" fill="hold"/>
                                        <p:tgtEl>
                                          <p:spTgt spid="14"/>
                                        </p:tgtEl>
                                        <p:attrNameLst>
                                          <p:attrName>ppt_w</p:attrName>
                                        </p:attrNameLst>
                                      </p:cBhvr>
                                      <p:tavLst>
                                        <p:tav tm="0">
                                          <p:val>
                                            <p:fltVal val="0"/>
                                          </p:val>
                                        </p:tav>
                                        <p:tav tm="100000">
                                          <p:val>
                                            <p:strVal val="#ppt_w"/>
                                          </p:val>
                                        </p:tav>
                                      </p:tavLst>
                                    </p:anim>
                                    <p:anim calcmode="lin" valueType="num">
                                      <p:cBhvr>
                                        <p:cTn id="53" dur="2000" fill="hold"/>
                                        <p:tgtEl>
                                          <p:spTgt spid="14"/>
                                        </p:tgtEl>
                                        <p:attrNameLst>
                                          <p:attrName>ppt_h</p:attrName>
                                        </p:attrNameLst>
                                      </p:cBhvr>
                                      <p:tavLst>
                                        <p:tav tm="0">
                                          <p:val>
                                            <p:fltVal val="0"/>
                                          </p:val>
                                        </p:tav>
                                        <p:tav tm="100000">
                                          <p:val>
                                            <p:strVal val="#ppt_h"/>
                                          </p:val>
                                        </p:tav>
                                      </p:tavLst>
                                    </p:anim>
                                    <p:anim calcmode="lin" valueType="num">
                                      <p:cBhvr>
                                        <p:cTn id="54" dur="2000" fill="hold"/>
                                        <p:tgtEl>
                                          <p:spTgt spid="14"/>
                                        </p:tgtEl>
                                        <p:attrNameLst>
                                          <p:attrName>ppt_x</p:attrName>
                                        </p:attrNameLst>
                                      </p:cBhvr>
                                      <p:tavLst>
                                        <p:tav tm="0">
                                          <p:val>
                                            <p:fltVal val="0.5"/>
                                          </p:val>
                                        </p:tav>
                                        <p:tav tm="100000">
                                          <p:val>
                                            <p:strVal val="#ppt_x"/>
                                          </p:val>
                                        </p:tav>
                                      </p:tavLst>
                                    </p:anim>
                                    <p:anim calcmode="lin" valueType="num">
                                      <p:cBhvr>
                                        <p:cTn id="55" dur="2000" fill="hold"/>
                                        <p:tgtEl>
                                          <p:spTgt spid="14"/>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p:cTn id="58" dur="2000" fill="hold"/>
                                        <p:tgtEl>
                                          <p:spTgt spid="15"/>
                                        </p:tgtEl>
                                        <p:attrNameLst>
                                          <p:attrName>ppt_w</p:attrName>
                                        </p:attrNameLst>
                                      </p:cBhvr>
                                      <p:tavLst>
                                        <p:tav tm="0">
                                          <p:val>
                                            <p:fltVal val="0"/>
                                          </p:val>
                                        </p:tav>
                                        <p:tav tm="100000">
                                          <p:val>
                                            <p:strVal val="#ppt_w"/>
                                          </p:val>
                                        </p:tav>
                                      </p:tavLst>
                                    </p:anim>
                                    <p:anim calcmode="lin" valueType="num">
                                      <p:cBhvr>
                                        <p:cTn id="59" dur="2000" fill="hold"/>
                                        <p:tgtEl>
                                          <p:spTgt spid="15"/>
                                        </p:tgtEl>
                                        <p:attrNameLst>
                                          <p:attrName>ppt_h</p:attrName>
                                        </p:attrNameLst>
                                      </p:cBhvr>
                                      <p:tavLst>
                                        <p:tav tm="0">
                                          <p:val>
                                            <p:fltVal val="0"/>
                                          </p:val>
                                        </p:tav>
                                        <p:tav tm="100000">
                                          <p:val>
                                            <p:strVal val="#ppt_h"/>
                                          </p:val>
                                        </p:tav>
                                      </p:tavLst>
                                    </p:anim>
                                    <p:anim calcmode="lin" valueType="num">
                                      <p:cBhvr>
                                        <p:cTn id="60" dur="2000" fill="hold"/>
                                        <p:tgtEl>
                                          <p:spTgt spid="15"/>
                                        </p:tgtEl>
                                        <p:attrNameLst>
                                          <p:attrName>ppt_x</p:attrName>
                                        </p:attrNameLst>
                                      </p:cBhvr>
                                      <p:tavLst>
                                        <p:tav tm="0">
                                          <p:val>
                                            <p:fltVal val="0.5"/>
                                          </p:val>
                                        </p:tav>
                                        <p:tav tm="100000">
                                          <p:val>
                                            <p:strVal val="#ppt_x"/>
                                          </p:val>
                                        </p:tav>
                                      </p:tavLst>
                                    </p:anim>
                                    <p:anim calcmode="lin" valueType="num">
                                      <p:cBhvr>
                                        <p:cTn id="61" dur="2000" fill="hold"/>
                                        <p:tgtEl>
                                          <p:spTgt spid="15"/>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p:cTn id="64" dur="2000" fill="hold"/>
                                        <p:tgtEl>
                                          <p:spTgt spid="16"/>
                                        </p:tgtEl>
                                        <p:attrNameLst>
                                          <p:attrName>ppt_w</p:attrName>
                                        </p:attrNameLst>
                                      </p:cBhvr>
                                      <p:tavLst>
                                        <p:tav tm="0">
                                          <p:val>
                                            <p:fltVal val="0"/>
                                          </p:val>
                                        </p:tav>
                                        <p:tav tm="100000">
                                          <p:val>
                                            <p:strVal val="#ppt_w"/>
                                          </p:val>
                                        </p:tav>
                                      </p:tavLst>
                                    </p:anim>
                                    <p:anim calcmode="lin" valueType="num">
                                      <p:cBhvr>
                                        <p:cTn id="65" dur="2000" fill="hold"/>
                                        <p:tgtEl>
                                          <p:spTgt spid="16"/>
                                        </p:tgtEl>
                                        <p:attrNameLst>
                                          <p:attrName>ppt_h</p:attrName>
                                        </p:attrNameLst>
                                      </p:cBhvr>
                                      <p:tavLst>
                                        <p:tav tm="0">
                                          <p:val>
                                            <p:fltVal val="0"/>
                                          </p:val>
                                        </p:tav>
                                        <p:tav tm="100000">
                                          <p:val>
                                            <p:strVal val="#ppt_h"/>
                                          </p:val>
                                        </p:tav>
                                      </p:tavLst>
                                    </p:anim>
                                    <p:anim calcmode="lin" valueType="num">
                                      <p:cBhvr>
                                        <p:cTn id="66" dur="2000" fill="hold"/>
                                        <p:tgtEl>
                                          <p:spTgt spid="16"/>
                                        </p:tgtEl>
                                        <p:attrNameLst>
                                          <p:attrName>ppt_x</p:attrName>
                                        </p:attrNameLst>
                                      </p:cBhvr>
                                      <p:tavLst>
                                        <p:tav tm="0">
                                          <p:val>
                                            <p:fltVal val="0.5"/>
                                          </p:val>
                                        </p:tav>
                                        <p:tav tm="100000">
                                          <p:val>
                                            <p:strVal val="#ppt_x"/>
                                          </p:val>
                                        </p:tav>
                                      </p:tavLst>
                                    </p:anim>
                                    <p:anim calcmode="lin" valueType="num">
                                      <p:cBhvr>
                                        <p:cTn id="67" dur="2000" fill="hold"/>
                                        <p:tgtEl>
                                          <p:spTgt spid="16"/>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p:cTn id="70" dur="2000" fill="hold"/>
                                        <p:tgtEl>
                                          <p:spTgt spid="17"/>
                                        </p:tgtEl>
                                        <p:attrNameLst>
                                          <p:attrName>ppt_w</p:attrName>
                                        </p:attrNameLst>
                                      </p:cBhvr>
                                      <p:tavLst>
                                        <p:tav tm="0">
                                          <p:val>
                                            <p:fltVal val="0"/>
                                          </p:val>
                                        </p:tav>
                                        <p:tav tm="100000">
                                          <p:val>
                                            <p:strVal val="#ppt_w"/>
                                          </p:val>
                                        </p:tav>
                                      </p:tavLst>
                                    </p:anim>
                                    <p:anim calcmode="lin" valueType="num">
                                      <p:cBhvr>
                                        <p:cTn id="71" dur="2000" fill="hold"/>
                                        <p:tgtEl>
                                          <p:spTgt spid="17"/>
                                        </p:tgtEl>
                                        <p:attrNameLst>
                                          <p:attrName>ppt_h</p:attrName>
                                        </p:attrNameLst>
                                      </p:cBhvr>
                                      <p:tavLst>
                                        <p:tav tm="0">
                                          <p:val>
                                            <p:fltVal val="0"/>
                                          </p:val>
                                        </p:tav>
                                        <p:tav tm="100000">
                                          <p:val>
                                            <p:strVal val="#ppt_h"/>
                                          </p:val>
                                        </p:tav>
                                      </p:tavLst>
                                    </p:anim>
                                    <p:anim calcmode="lin" valueType="num">
                                      <p:cBhvr>
                                        <p:cTn id="72" dur="2000" fill="hold"/>
                                        <p:tgtEl>
                                          <p:spTgt spid="17"/>
                                        </p:tgtEl>
                                        <p:attrNameLst>
                                          <p:attrName>ppt_x</p:attrName>
                                        </p:attrNameLst>
                                      </p:cBhvr>
                                      <p:tavLst>
                                        <p:tav tm="0">
                                          <p:val>
                                            <p:fltVal val="0.5"/>
                                          </p:val>
                                        </p:tav>
                                        <p:tav tm="100000">
                                          <p:val>
                                            <p:strVal val="#ppt_x"/>
                                          </p:val>
                                        </p:tav>
                                      </p:tavLst>
                                    </p:anim>
                                    <p:anim calcmode="lin" valueType="num">
                                      <p:cBhvr>
                                        <p:cTn id="73" dur="2000" fill="hold"/>
                                        <p:tgtEl>
                                          <p:spTgt spid="17"/>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p:cTn id="76" dur="2000" fill="hold"/>
                                        <p:tgtEl>
                                          <p:spTgt spid="18"/>
                                        </p:tgtEl>
                                        <p:attrNameLst>
                                          <p:attrName>ppt_w</p:attrName>
                                        </p:attrNameLst>
                                      </p:cBhvr>
                                      <p:tavLst>
                                        <p:tav tm="0">
                                          <p:val>
                                            <p:fltVal val="0"/>
                                          </p:val>
                                        </p:tav>
                                        <p:tav tm="100000">
                                          <p:val>
                                            <p:strVal val="#ppt_w"/>
                                          </p:val>
                                        </p:tav>
                                      </p:tavLst>
                                    </p:anim>
                                    <p:anim calcmode="lin" valueType="num">
                                      <p:cBhvr>
                                        <p:cTn id="77" dur="2000" fill="hold"/>
                                        <p:tgtEl>
                                          <p:spTgt spid="18"/>
                                        </p:tgtEl>
                                        <p:attrNameLst>
                                          <p:attrName>ppt_h</p:attrName>
                                        </p:attrNameLst>
                                      </p:cBhvr>
                                      <p:tavLst>
                                        <p:tav tm="0">
                                          <p:val>
                                            <p:fltVal val="0"/>
                                          </p:val>
                                        </p:tav>
                                        <p:tav tm="100000">
                                          <p:val>
                                            <p:strVal val="#ppt_h"/>
                                          </p:val>
                                        </p:tav>
                                      </p:tavLst>
                                    </p:anim>
                                    <p:anim calcmode="lin" valueType="num">
                                      <p:cBhvr>
                                        <p:cTn id="78" dur="2000" fill="hold"/>
                                        <p:tgtEl>
                                          <p:spTgt spid="18"/>
                                        </p:tgtEl>
                                        <p:attrNameLst>
                                          <p:attrName>ppt_x</p:attrName>
                                        </p:attrNameLst>
                                      </p:cBhvr>
                                      <p:tavLst>
                                        <p:tav tm="0">
                                          <p:val>
                                            <p:fltVal val="0.5"/>
                                          </p:val>
                                        </p:tav>
                                        <p:tav tm="100000">
                                          <p:val>
                                            <p:strVal val="#ppt_x"/>
                                          </p:val>
                                        </p:tav>
                                      </p:tavLst>
                                    </p:anim>
                                    <p:anim calcmode="lin" valueType="num">
                                      <p:cBhvr>
                                        <p:cTn id="79" dur="2000" fill="hold"/>
                                        <p:tgtEl>
                                          <p:spTgt spid="18"/>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2000" fill="hold"/>
                                        <p:tgtEl>
                                          <p:spTgt spid="19"/>
                                        </p:tgtEl>
                                        <p:attrNameLst>
                                          <p:attrName>ppt_w</p:attrName>
                                        </p:attrNameLst>
                                      </p:cBhvr>
                                      <p:tavLst>
                                        <p:tav tm="0">
                                          <p:val>
                                            <p:fltVal val="0"/>
                                          </p:val>
                                        </p:tav>
                                        <p:tav tm="100000">
                                          <p:val>
                                            <p:strVal val="#ppt_w"/>
                                          </p:val>
                                        </p:tav>
                                      </p:tavLst>
                                    </p:anim>
                                    <p:anim calcmode="lin" valueType="num">
                                      <p:cBhvr>
                                        <p:cTn id="83" dur="2000" fill="hold"/>
                                        <p:tgtEl>
                                          <p:spTgt spid="19"/>
                                        </p:tgtEl>
                                        <p:attrNameLst>
                                          <p:attrName>ppt_h</p:attrName>
                                        </p:attrNameLst>
                                      </p:cBhvr>
                                      <p:tavLst>
                                        <p:tav tm="0">
                                          <p:val>
                                            <p:fltVal val="0"/>
                                          </p:val>
                                        </p:tav>
                                        <p:tav tm="100000">
                                          <p:val>
                                            <p:strVal val="#ppt_h"/>
                                          </p:val>
                                        </p:tav>
                                      </p:tavLst>
                                    </p:anim>
                                    <p:anim calcmode="lin" valueType="num">
                                      <p:cBhvr>
                                        <p:cTn id="84" dur="2000" fill="hold"/>
                                        <p:tgtEl>
                                          <p:spTgt spid="19"/>
                                        </p:tgtEl>
                                        <p:attrNameLst>
                                          <p:attrName>ppt_x</p:attrName>
                                        </p:attrNameLst>
                                      </p:cBhvr>
                                      <p:tavLst>
                                        <p:tav tm="0">
                                          <p:val>
                                            <p:fltVal val="0.5"/>
                                          </p:val>
                                        </p:tav>
                                        <p:tav tm="100000">
                                          <p:val>
                                            <p:strVal val="#ppt_x"/>
                                          </p:val>
                                        </p:tav>
                                      </p:tavLst>
                                    </p:anim>
                                    <p:anim calcmode="lin" valueType="num">
                                      <p:cBhvr>
                                        <p:cTn id="85" dur="2000" fill="hold"/>
                                        <p:tgtEl>
                                          <p:spTgt spid="19"/>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0"/>
                                  </p:stCondLst>
                                  <p:childTnLst>
                                    <p:set>
                                      <p:cBhvr>
                                        <p:cTn id="87" dur="1" fill="hold">
                                          <p:stCondLst>
                                            <p:cond delay="0"/>
                                          </p:stCondLst>
                                        </p:cTn>
                                        <p:tgtEl>
                                          <p:spTgt spid="20"/>
                                        </p:tgtEl>
                                        <p:attrNameLst>
                                          <p:attrName>style.visibility</p:attrName>
                                        </p:attrNameLst>
                                      </p:cBhvr>
                                      <p:to>
                                        <p:strVal val="visible"/>
                                      </p:to>
                                    </p:set>
                                    <p:anim calcmode="lin" valueType="num">
                                      <p:cBhvr>
                                        <p:cTn id="88" dur="2000" fill="hold"/>
                                        <p:tgtEl>
                                          <p:spTgt spid="20"/>
                                        </p:tgtEl>
                                        <p:attrNameLst>
                                          <p:attrName>ppt_w</p:attrName>
                                        </p:attrNameLst>
                                      </p:cBhvr>
                                      <p:tavLst>
                                        <p:tav tm="0">
                                          <p:val>
                                            <p:fltVal val="0"/>
                                          </p:val>
                                        </p:tav>
                                        <p:tav tm="100000">
                                          <p:val>
                                            <p:strVal val="#ppt_w"/>
                                          </p:val>
                                        </p:tav>
                                      </p:tavLst>
                                    </p:anim>
                                    <p:anim calcmode="lin" valueType="num">
                                      <p:cBhvr>
                                        <p:cTn id="89" dur="2000" fill="hold"/>
                                        <p:tgtEl>
                                          <p:spTgt spid="20"/>
                                        </p:tgtEl>
                                        <p:attrNameLst>
                                          <p:attrName>ppt_h</p:attrName>
                                        </p:attrNameLst>
                                      </p:cBhvr>
                                      <p:tavLst>
                                        <p:tav tm="0">
                                          <p:val>
                                            <p:fltVal val="0"/>
                                          </p:val>
                                        </p:tav>
                                        <p:tav tm="100000">
                                          <p:val>
                                            <p:strVal val="#ppt_h"/>
                                          </p:val>
                                        </p:tav>
                                      </p:tavLst>
                                    </p:anim>
                                    <p:anim calcmode="lin" valueType="num">
                                      <p:cBhvr>
                                        <p:cTn id="90" dur="2000" fill="hold"/>
                                        <p:tgtEl>
                                          <p:spTgt spid="20"/>
                                        </p:tgtEl>
                                        <p:attrNameLst>
                                          <p:attrName>ppt_x</p:attrName>
                                        </p:attrNameLst>
                                      </p:cBhvr>
                                      <p:tavLst>
                                        <p:tav tm="0">
                                          <p:val>
                                            <p:fltVal val="0.5"/>
                                          </p:val>
                                        </p:tav>
                                        <p:tav tm="100000">
                                          <p:val>
                                            <p:strVal val="#ppt_x"/>
                                          </p:val>
                                        </p:tav>
                                      </p:tavLst>
                                    </p:anim>
                                    <p:anim calcmode="lin" valueType="num">
                                      <p:cBhvr>
                                        <p:cTn id="91" dur="2000" fill="hold"/>
                                        <p:tgtEl>
                                          <p:spTgt spid="20"/>
                                        </p:tgtEl>
                                        <p:attrNameLst>
                                          <p:attrName>ppt_y</p:attrName>
                                        </p:attrNameLst>
                                      </p:cBhvr>
                                      <p:tavLst>
                                        <p:tav tm="0">
                                          <p:val>
                                            <p:fltVal val="0.5"/>
                                          </p:val>
                                        </p:tav>
                                        <p:tav tm="100000">
                                          <p:val>
                                            <p:strVal val="#ppt_y"/>
                                          </p:val>
                                        </p:tav>
                                      </p:tavLst>
                                    </p:anim>
                                  </p:childTnLst>
                                </p:cTn>
                              </p:par>
                              <p:par>
                                <p:cTn id="92" presetID="23" presetClass="entr" presetSubtype="528" fill="hold" nodeType="with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p:cTn id="94" dur="2000" fill="hold"/>
                                        <p:tgtEl>
                                          <p:spTgt spid="21"/>
                                        </p:tgtEl>
                                        <p:attrNameLst>
                                          <p:attrName>ppt_w</p:attrName>
                                        </p:attrNameLst>
                                      </p:cBhvr>
                                      <p:tavLst>
                                        <p:tav tm="0">
                                          <p:val>
                                            <p:fltVal val="0"/>
                                          </p:val>
                                        </p:tav>
                                        <p:tav tm="100000">
                                          <p:val>
                                            <p:strVal val="#ppt_w"/>
                                          </p:val>
                                        </p:tav>
                                      </p:tavLst>
                                    </p:anim>
                                    <p:anim calcmode="lin" valueType="num">
                                      <p:cBhvr>
                                        <p:cTn id="95" dur="2000" fill="hold"/>
                                        <p:tgtEl>
                                          <p:spTgt spid="21"/>
                                        </p:tgtEl>
                                        <p:attrNameLst>
                                          <p:attrName>ppt_h</p:attrName>
                                        </p:attrNameLst>
                                      </p:cBhvr>
                                      <p:tavLst>
                                        <p:tav tm="0">
                                          <p:val>
                                            <p:fltVal val="0"/>
                                          </p:val>
                                        </p:tav>
                                        <p:tav tm="100000">
                                          <p:val>
                                            <p:strVal val="#ppt_h"/>
                                          </p:val>
                                        </p:tav>
                                      </p:tavLst>
                                    </p:anim>
                                    <p:anim calcmode="lin" valueType="num">
                                      <p:cBhvr>
                                        <p:cTn id="96" dur="2000" fill="hold"/>
                                        <p:tgtEl>
                                          <p:spTgt spid="21"/>
                                        </p:tgtEl>
                                        <p:attrNameLst>
                                          <p:attrName>ppt_x</p:attrName>
                                        </p:attrNameLst>
                                      </p:cBhvr>
                                      <p:tavLst>
                                        <p:tav tm="0">
                                          <p:val>
                                            <p:fltVal val="0.5"/>
                                          </p:val>
                                        </p:tav>
                                        <p:tav tm="100000">
                                          <p:val>
                                            <p:strVal val="#ppt_x"/>
                                          </p:val>
                                        </p:tav>
                                      </p:tavLst>
                                    </p:anim>
                                    <p:anim calcmode="lin" valueType="num">
                                      <p:cBhvr>
                                        <p:cTn id="97" dur="2000" fill="hold"/>
                                        <p:tgtEl>
                                          <p:spTgt spid="21"/>
                                        </p:tgtEl>
                                        <p:attrNameLst>
                                          <p:attrName>ppt_y</p:attrName>
                                        </p:attrNameLst>
                                      </p:cBhvr>
                                      <p:tavLst>
                                        <p:tav tm="0">
                                          <p:val>
                                            <p:fltVal val="0.5"/>
                                          </p:val>
                                        </p:tav>
                                        <p:tav tm="100000">
                                          <p:val>
                                            <p:strVal val="#ppt_y"/>
                                          </p:val>
                                        </p:tav>
                                      </p:tavLst>
                                    </p:anim>
                                  </p:childTnLst>
                                </p:cTn>
                              </p:par>
                              <p:par>
                                <p:cTn id="98" presetID="23" presetClass="entr" presetSubtype="528" fill="hold" nodeType="withEffect">
                                  <p:stCondLst>
                                    <p:cond delay="0"/>
                                  </p:stCondLst>
                                  <p:childTnLst>
                                    <p:set>
                                      <p:cBhvr>
                                        <p:cTn id="99" dur="1" fill="hold">
                                          <p:stCondLst>
                                            <p:cond delay="0"/>
                                          </p:stCondLst>
                                        </p:cTn>
                                        <p:tgtEl>
                                          <p:spTgt spid="22"/>
                                        </p:tgtEl>
                                        <p:attrNameLst>
                                          <p:attrName>style.visibility</p:attrName>
                                        </p:attrNameLst>
                                      </p:cBhvr>
                                      <p:to>
                                        <p:strVal val="visible"/>
                                      </p:to>
                                    </p:set>
                                    <p:anim calcmode="lin" valueType="num">
                                      <p:cBhvr>
                                        <p:cTn id="100" dur="2000" fill="hold"/>
                                        <p:tgtEl>
                                          <p:spTgt spid="22"/>
                                        </p:tgtEl>
                                        <p:attrNameLst>
                                          <p:attrName>ppt_w</p:attrName>
                                        </p:attrNameLst>
                                      </p:cBhvr>
                                      <p:tavLst>
                                        <p:tav tm="0">
                                          <p:val>
                                            <p:fltVal val="0"/>
                                          </p:val>
                                        </p:tav>
                                        <p:tav tm="100000">
                                          <p:val>
                                            <p:strVal val="#ppt_w"/>
                                          </p:val>
                                        </p:tav>
                                      </p:tavLst>
                                    </p:anim>
                                    <p:anim calcmode="lin" valueType="num">
                                      <p:cBhvr>
                                        <p:cTn id="101" dur="2000" fill="hold"/>
                                        <p:tgtEl>
                                          <p:spTgt spid="22"/>
                                        </p:tgtEl>
                                        <p:attrNameLst>
                                          <p:attrName>ppt_h</p:attrName>
                                        </p:attrNameLst>
                                      </p:cBhvr>
                                      <p:tavLst>
                                        <p:tav tm="0">
                                          <p:val>
                                            <p:fltVal val="0"/>
                                          </p:val>
                                        </p:tav>
                                        <p:tav tm="100000">
                                          <p:val>
                                            <p:strVal val="#ppt_h"/>
                                          </p:val>
                                        </p:tav>
                                      </p:tavLst>
                                    </p:anim>
                                    <p:anim calcmode="lin" valueType="num">
                                      <p:cBhvr>
                                        <p:cTn id="102" dur="2000" fill="hold"/>
                                        <p:tgtEl>
                                          <p:spTgt spid="22"/>
                                        </p:tgtEl>
                                        <p:attrNameLst>
                                          <p:attrName>ppt_x</p:attrName>
                                        </p:attrNameLst>
                                      </p:cBhvr>
                                      <p:tavLst>
                                        <p:tav tm="0">
                                          <p:val>
                                            <p:fltVal val="0.5"/>
                                          </p:val>
                                        </p:tav>
                                        <p:tav tm="100000">
                                          <p:val>
                                            <p:strVal val="#ppt_x"/>
                                          </p:val>
                                        </p:tav>
                                      </p:tavLst>
                                    </p:anim>
                                    <p:anim calcmode="lin" valueType="num">
                                      <p:cBhvr>
                                        <p:cTn id="103" dur="2000" fill="hold"/>
                                        <p:tgtEl>
                                          <p:spTgt spid="22"/>
                                        </p:tgtEl>
                                        <p:attrNameLst>
                                          <p:attrName>ppt_y</p:attrName>
                                        </p:attrNameLst>
                                      </p:cBhvr>
                                      <p:tavLst>
                                        <p:tav tm="0">
                                          <p:val>
                                            <p:fltVal val="0.5"/>
                                          </p:val>
                                        </p:tav>
                                        <p:tav tm="100000">
                                          <p:val>
                                            <p:strVal val="#ppt_y"/>
                                          </p:val>
                                        </p:tav>
                                      </p:tavLst>
                                    </p:anim>
                                  </p:childTnLst>
                                </p:cTn>
                              </p:par>
                              <p:par>
                                <p:cTn id="104" presetID="23" presetClass="entr" presetSubtype="528" fill="hold" nodeType="withEffect">
                                  <p:stCondLst>
                                    <p:cond delay="0"/>
                                  </p:stCondLst>
                                  <p:childTnLst>
                                    <p:set>
                                      <p:cBhvr>
                                        <p:cTn id="105" dur="1" fill="hold">
                                          <p:stCondLst>
                                            <p:cond delay="0"/>
                                          </p:stCondLst>
                                        </p:cTn>
                                        <p:tgtEl>
                                          <p:spTgt spid="23"/>
                                        </p:tgtEl>
                                        <p:attrNameLst>
                                          <p:attrName>style.visibility</p:attrName>
                                        </p:attrNameLst>
                                      </p:cBhvr>
                                      <p:to>
                                        <p:strVal val="visible"/>
                                      </p:to>
                                    </p:set>
                                    <p:anim calcmode="lin" valueType="num">
                                      <p:cBhvr>
                                        <p:cTn id="106" dur="2000" fill="hold"/>
                                        <p:tgtEl>
                                          <p:spTgt spid="23"/>
                                        </p:tgtEl>
                                        <p:attrNameLst>
                                          <p:attrName>ppt_w</p:attrName>
                                        </p:attrNameLst>
                                      </p:cBhvr>
                                      <p:tavLst>
                                        <p:tav tm="0">
                                          <p:val>
                                            <p:fltVal val="0"/>
                                          </p:val>
                                        </p:tav>
                                        <p:tav tm="100000">
                                          <p:val>
                                            <p:strVal val="#ppt_w"/>
                                          </p:val>
                                        </p:tav>
                                      </p:tavLst>
                                    </p:anim>
                                    <p:anim calcmode="lin" valueType="num">
                                      <p:cBhvr>
                                        <p:cTn id="107" dur="2000" fill="hold"/>
                                        <p:tgtEl>
                                          <p:spTgt spid="23"/>
                                        </p:tgtEl>
                                        <p:attrNameLst>
                                          <p:attrName>ppt_h</p:attrName>
                                        </p:attrNameLst>
                                      </p:cBhvr>
                                      <p:tavLst>
                                        <p:tav tm="0">
                                          <p:val>
                                            <p:fltVal val="0"/>
                                          </p:val>
                                        </p:tav>
                                        <p:tav tm="100000">
                                          <p:val>
                                            <p:strVal val="#ppt_h"/>
                                          </p:val>
                                        </p:tav>
                                      </p:tavLst>
                                    </p:anim>
                                    <p:anim calcmode="lin" valueType="num">
                                      <p:cBhvr>
                                        <p:cTn id="108" dur="2000" fill="hold"/>
                                        <p:tgtEl>
                                          <p:spTgt spid="23"/>
                                        </p:tgtEl>
                                        <p:attrNameLst>
                                          <p:attrName>ppt_x</p:attrName>
                                        </p:attrNameLst>
                                      </p:cBhvr>
                                      <p:tavLst>
                                        <p:tav tm="0">
                                          <p:val>
                                            <p:fltVal val="0.5"/>
                                          </p:val>
                                        </p:tav>
                                        <p:tav tm="100000">
                                          <p:val>
                                            <p:strVal val="#ppt_x"/>
                                          </p:val>
                                        </p:tav>
                                      </p:tavLst>
                                    </p:anim>
                                    <p:anim calcmode="lin" valueType="num">
                                      <p:cBhvr>
                                        <p:cTn id="109" dur="2000" fill="hold"/>
                                        <p:tgtEl>
                                          <p:spTgt spid="23"/>
                                        </p:tgtEl>
                                        <p:attrNameLst>
                                          <p:attrName>ppt_y</p:attrName>
                                        </p:attrNameLst>
                                      </p:cBhvr>
                                      <p:tavLst>
                                        <p:tav tm="0">
                                          <p:val>
                                            <p:fltVal val="0.5"/>
                                          </p:val>
                                        </p:tav>
                                        <p:tav tm="100000">
                                          <p:val>
                                            <p:strVal val="#ppt_y"/>
                                          </p:val>
                                        </p:tav>
                                      </p:tavLst>
                                    </p:anim>
                                  </p:childTnLst>
                                </p:cTn>
                              </p:par>
                              <p:par>
                                <p:cTn id="110" presetID="23" presetClass="entr" presetSubtype="528" fill="hold" nodeType="withEffect">
                                  <p:stCondLst>
                                    <p:cond delay="0"/>
                                  </p:stCondLst>
                                  <p:childTnLst>
                                    <p:set>
                                      <p:cBhvr>
                                        <p:cTn id="111" dur="1" fill="hold">
                                          <p:stCondLst>
                                            <p:cond delay="0"/>
                                          </p:stCondLst>
                                        </p:cTn>
                                        <p:tgtEl>
                                          <p:spTgt spid="24"/>
                                        </p:tgtEl>
                                        <p:attrNameLst>
                                          <p:attrName>style.visibility</p:attrName>
                                        </p:attrNameLst>
                                      </p:cBhvr>
                                      <p:to>
                                        <p:strVal val="visible"/>
                                      </p:to>
                                    </p:set>
                                    <p:anim calcmode="lin" valueType="num">
                                      <p:cBhvr>
                                        <p:cTn id="112" dur="2000" fill="hold"/>
                                        <p:tgtEl>
                                          <p:spTgt spid="24"/>
                                        </p:tgtEl>
                                        <p:attrNameLst>
                                          <p:attrName>ppt_w</p:attrName>
                                        </p:attrNameLst>
                                      </p:cBhvr>
                                      <p:tavLst>
                                        <p:tav tm="0">
                                          <p:val>
                                            <p:fltVal val="0"/>
                                          </p:val>
                                        </p:tav>
                                        <p:tav tm="100000">
                                          <p:val>
                                            <p:strVal val="#ppt_w"/>
                                          </p:val>
                                        </p:tav>
                                      </p:tavLst>
                                    </p:anim>
                                    <p:anim calcmode="lin" valueType="num">
                                      <p:cBhvr>
                                        <p:cTn id="113" dur="2000" fill="hold"/>
                                        <p:tgtEl>
                                          <p:spTgt spid="24"/>
                                        </p:tgtEl>
                                        <p:attrNameLst>
                                          <p:attrName>ppt_h</p:attrName>
                                        </p:attrNameLst>
                                      </p:cBhvr>
                                      <p:tavLst>
                                        <p:tav tm="0">
                                          <p:val>
                                            <p:fltVal val="0"/>
                                          </p:val>
                                        </p:tav>
                                        <p:tav tm="100000">
                                          <p:val>
                                            <p:strVal val="#ppt_h"/>
                                          </p:val>
                                        </p:tav>
                                      </p:tavLst>
                                    </p:anim>
                                    <p:anim calcmode="lin" valueType="num">
                                      <p:cBhvr>
                                        <p:cTn id="114" dur="2000" fill="hold"/>
                                        <p:tgtEl>
                                          <p:spTgt spid="24"/>
                                        </p:tgtEl>
                                        <p:attrNameLst>
                                          <p:attrName>ppt_x</p:attrName>
                                        </p:attrNameLst>
                                      </p:cBhvr>
                                      <p:tavLst>
                                        <p:tav tm="0">
                                          <p:val>
                                            <p:fltVal val="0.5"/>
                                          </p:val>
                                        </p:tav>
                                        <p:tav tm="100000">
                                          <p:val>
                                            <p:strVal val="#ppt_x"/>
                                          </p:val>
                                        </p:tav>
                                      </p:tavLst>
                                    </p:anim>
                                    <p:anim calcmode="lin" valueType="num">
                                      <p:cBhvr>
                                        <p:cTn id="115" dur="2000" fill="hold"/>
                                        <p:tgtEl>
                                          <p:spTgt spid="24"/>
                                        </p:tgtEl>
                                        <p:attrNameLst>
                                          <p:attrName>ppt_y</p:attrName>
                                        </p:attrNameLst>
                                      </p:cBhvr>
                                      <p:tavLst>
                                        <p:tav tm="0">
                                          <p:val>
                                            <p:fltVal val="0.5"/>
                                          </p:val>
                                        </p:tav>
                                        <p:tav tm="100000">
                                          <p:val>
                                            <p:strVal val="#ppt_y"/>
                                          </p:val>
                                        </p:tav>
                                      </p:tavLst>
                                    </p:anim>
                                  </p:childTnLst>
                                </p:cTn>
                              </p:par>
                              <p:par>
                                <p:cTn id="116" presetID="23" presetClass="entr" presetSubtype="528" fill="hold" nodeType="withEffect">
                                  <p:stCondLst>
                                    <p:cond delay="0"/>
                                  </p:stCondLst>
                                  <p:childTnLst>
                                    <p:set>
                                      <p:cBhvr>
                                        <p:cTn id="117" dur="1" fill="hold">
                                          <p:stCondLst>
                                            <p:cond delay="0"/>
                                          </p:stCondLst>
                                        </p:cTn>
                                        <p:tgtEl>
                                          <p:spTgt spid="25"/>
                                        </p:tgtEl>
                                        <p:attrNameLst>
                                          <p:attrName>style.visibility</p:attrName>
                                        </p:attrNameLst>
                                      </p:cBhvr>
                                      <p:to>
                                        <p:strVal val="visible"/>
                                      </p:to>
                                    </p:set>
                                    <p:anim calcmode="lin" valueType="num">
                                      <p:cBhvr>
                                        <p:cTn id="118" dur="2000" fill="hold"/>
                                        <p:tgtEl>
                                          <p:spTgt spid="25"/>
                                        </p:tgtEl>
                                        <p:attrNameLst>
                                          <p:attrName>ppt_w</p:attrName>
                                        </p:attrNameLst>
                                      </p:cBhvr>
                                      <p:tavLst>
                                        <p:tav tm="0">
                                          <p:val>
                                            <p:fltVal val="0"/>
                                          </p:val>
                                        </p:tav>
                                        <p:tav tm="100000">
                                          <p:val>
                                            <p:strVal val="#ppt_w"/>
                                          </p:val>
                                        </p:tav>
                                      </p:tavLst>
                                    </p:anim>
                                    <p:anim calcmode="lin" valueType="num">
                                      <p:cBhvr>
                                        <p:cTn id="119" dur="2000" fill="hold"/>
                                        <p:tgtEl>
                                          <p:spTgt spid="25"/>
                                        </p:tgtEl>
                                        <p:attrNameLst>
                                          <p:attrName>ppt_h</p:attrName>
                                        </p:attrNameLst>
                                      </p:cBhvr>
                                      <p:tavLst>
                                        <p:tav tm="0">
                                          <p:val>
                                            <p:fltVal val="0"/>
                                          </p:val>
                                        </p:tav>
                                        <p:tav tm="100000">
                                          <p:val>
                                            <p:strVal val="#ppt_h"/>
                                          </p:val>
                                        </p:tav>
                                      </p:tavLst>
                                    </p:anim>
                                    <p:anim calcmode="lin" valueType="num">
                                      <p:cBhvr>
                                        <p:cTn id="120" dur="2000" fill="hold"/>
                                        <p:tgtEl>
                                          <p:spTgt spid="25"/>
                                        </p:tgtEl>
                                        <p:attrNameLst>
                                          <p:attrName>ppt_x</p:attrName>
                                        </p:attrNameLst>
                                      </p:cBhvr>
                                      <p:tavLst>
                                        <p:tav tm="0">
                                          <p:val>
                                            <p:fltVal val="0.5"/>
                                          </p:val>
                                        </p:tav>
                                        <p:tav tm="100000">
                                          <p:val>
                                            <p:strVal val="#ppt_x"/>
                                          </p:val>
                                        </p:tav>
                                      </p:tavLst>
                                    </p:anim>
                                    <p:anim calcmode="lin" valueType="num">
                                      <p:cBhvr>
                                        <p:cTn id="121" dur="2000" fill="hold"/>
                                        <p:tgtEl>
                                          <p:spTgt spid="25"/>
                                        </p:tgtEl>
                                        <p:attrNameLst>
                                          <p:attrName>ppt_y</p:attrName>
                                        </p:attrNameLst>
                                      </p:cBhvr>
                                      <p:tavLst>
                                        <p:tav tm="0">
                                          <p:val>
                                            <p:fltVal val="0.5"/>
                                          </p:val>
                                        </p:tav>
                                        <p:tav tm="100000">
                                          <p:val>
                                            <p:strVal val="#ppt_y"/>
                                          </p:val>
                                        </p:tav>
                                      </p:tavLst>
                                    </p:anim>
                                  </p:childTnLst>
                                </p:cTn>
                              </p:par>
                              <p:par>
                                <p:cTn id="122" presetID="23" presetClass="entr" presetSubtype="528" fill="hold" nodeType="withEffect">
                                  <p:stCondLst>
                                    <p:cond delay="0"/>
                                  </p:stCondLst>
                                  <p:childTnLst>
                                    <p:set>
                                      <p:cBhvr>
                                        <p:cTn id="123" dur="1" fill="hold">
                                          <p:stCondLst>
                                            <p:cond delay="0"/>
                                          </p:stCondLst>
                                        </p:cTn>
                                        <p:tgtEl>
                                          <p:spTgt spid="26"/>
                                        </p:tgtEl>
                                        <p:attrNameLst>
                                          <p:attrName>style.visibility</p:attrName>
                                        </p:attrNameLst>
                                      </p:cBhvr>
                                      <p:to>
                                        <p:strVal val="visible"/>
                                      </p:to>
                                    </p:set>
                                    <p:anim calcmode="lin" valueType="num">
                                      <p:cBhvr>
                                        <p:cTn id="124" dur="2000" fill="hold"/>
                                        <p:tgtEl>
                                          <p:spTgt spid="26"/>
                                        </p:tgtEl>
                                        <p:attrNameLst>
                                          <p:attrName>ppt_w</p:attrName>
                                        </p:attrNameLst>
                                      </p:cBhvr>
                                      <p:tavLst>
                                        <p:tav tm="0">
                                          <p:val>
                                            <p:fltVal val="0"/>
                                          </p:val>
                                        </p:tav>
                                        <p:tav tm="100000">
                                          <p:val>
                                            <p:strVal val="#ppt_w"/>
                                          </p:val>
                                        </p:tav>
                                      </p:tavLst>
                                    </p:anim>
                                    <p:anim calcmode="lin" valueType="num">
                                      <p:cBhvr>
                                        <p:cTn id="125" dur="2000" fill="hold"/>
                                        <p:tgtEl>
                                          <p:spTgt spid="26"/>
                                        </p:tgtEl>
                                        <p:attrNameLst>
                                          <p:attrName>ppt_h</p:attrName>
                                        </p:attrNameLst>
                                      </p:cBhvr>
                                      <p:tavLst>
                                        <p:tav tm="0">
                                          <p:val>
                                            <p:fltVal val="0"/>
                                          </p:val>
                                        </p:tav>
                                        <p:tav tm="100000">
                                          <p:val>
                                            <p:strVal val="#ppt_h"/>
                                          </p:val>
                                        </p:tav>
                                      </p:tavLst>
                                    </p:anim>
                                    <p:anim calcmode="lin" valueType="num">
                                      <p:cBhvr>
                                        <p:cTn id="126" dur="2000" fill="hold"/>
                                        <p:tgtEl>
                                          <p:spTgt spid="26"/>
                                        </p:tgtEl>
                                        <p:attrNameLst>
                                          <p:attrName>ppt_x</p:attrName>
                                        </p:attrNameLst>
                                      </p:cBhvr>
                                      <p:tavLst>
                                        <p:tav tm="0">
                                          <p:val>
                                            <p:fltVal val="0.5"/>
                                          </p:val>
                                        </p:tav>
                                        <p:tav tm="100000">
                                          <p:val>
                                            <p:strVal val="#ppt_x"/>
                                          </p:val>
                                        </p:tav>
                                      </p:tavLst>
                                    </p:anim>
                                    <p:anim calcmode="lin" valueType="num">
                                      <p:cBhvr>
                                        <p:cTn id="127" dur="2000" fill="hold"/>
                                        <p:tgtEl>
                                          <p:spTgt spid="26"/>
                                        </p:tgtEl>
                                        <p:attrNameLst>
                                          <p:attrName>ppt_y</p:attrName>
                                        </p:attrNameLst>
                                      </p:cBhvr>
                                      <p:tavLst>
                                        <p:tav tm="0">
                                          <p:val>
                                            <p:fltVal val="0.5"/>
                                          </p:val>
                                        </p:tav>
                                        <p:tav tm="100000">
                                          <p:val>
                                            <p:strVal val="#ppt_y"/>
                                          </p:val>
                                        </p:tav>
                                      </p:tavLst>
                                    </p:anim>
                                  </p:childTnLst>
                                </p:cTn>
                              </p:par>
                              <p:par>
                                <p:cTn id="128" presetID="8" presetClass="emph" presetSubtype="0"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0"/>
                                        </p:tgtEl>
                                        <p:attrNameLst>
                                          <p:attrName>r</p:attrName>
                                        </p:attrNameLst>
                                      </p:cBhvr>
                                    </p:animRot>
                                  </p:childTnLst>
                                </p:cTn>
                              </p:par>
                              <p:par>
                                <p:cTn id="136" presetID="8" presetClass="emph" presetSubtype="0" fill="hold" nodeType="withEffect">
                                  <p:stCondLst>
                                    <p:cond delay="0"/>
                                  </p:stCondLst>
                                  <p:childTnLst>
                                    <p:animRot by="21600000">
                                      <p:cBhvr>
                                        <p:cTn id="137" dur="2000" fill="hold"/>
                                        <p:tgtEl>
                                          <p:spTgt spid="11"/>
                                        </p:tgtEl>
                                        <p:attrNameLst>
                                          <p:attrName>r</p:attrName>
                                        </p:attrNameLst>
                                      </p:cBhvr>
                                    </p:animRot>
                                  </p:childTnLst>
                                </p:cTn>
                              </p:par>
                              <p:par>
                                <p:cTn id="138" presetID="8" presetClass="emph" presetSubtype="0" fill="hold" nodeType="withEffect">
                                  <p:stCondLst>
                                    <p:cond delay="0"/>
                                  </p:stCondLst>
                                  <p:childTnLst>
                                    <p:animRot by="21600000">
                                      <p:cBhvr>
                                        <p:cTn id="139" dur="2000" fill="hold"/>
                                        <p:tgtEl>
                                          <p:spTgt spid="12"/>
                                        </p:tgtEl>
                                        <p:attrNameLst>
                                          <p:attrName>r</p:attrName>
                                        </p:attrNameLst>
                                      </p:cBhvr>
                                    </p:animRot>
                                  </p:childTnLst>
                                </p:cTn>
                              </p:par>
                              <p:par>
                                <p:cTn id="140" presetID="8" presetClass="emph" presetSubtype="0" fill="hold" nodeType="withEffect">
                                  <p:stCondLst>
                                    <p:cond delay="0"/>
                                  </p:stCondLst>
                                  <p:childTnLst>
                                    <p:animRot by="21600000">
                                      <p:cBhvr>
                                        <p:cTn id="141" dur="2000" fill="hold"/>
                                        <p:tgtEl>
                                          <p:spTgt spid="13"/>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14"/>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15"/>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16"/>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7"/>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8"/>
                                        </p:tgtEl>
                                        <p:attrNameLst>
                                          <p:attrName>r</p:attrName>
                                        </p:attrNameLst>
                                      </p:cBhvr>
                                    </p:animRot>
                                  </p:childTnLst>
                                </p:cTn>
                              </p:par>
                              <p:par>
                                <p:cTn id="152" presetID="8" presetClass="emph" presetSubtype="0" fill="hold" nodeType="withEffect">
                                  <p:stCondLst>
                                    <p:cond delay="0"/>
                                  </p:stCondLst>
                                  <p:childTnLst>
                                    <p:animRot by="21600000">
                                      <p:cBhvr>
                                        <p:cTn id="153" dur="2000" fill="hold"/>
                                        <p:tgtEl>
                                          <p:spTgt spid="19"/>
                                        </p:tgtEl>
                                        <p:attrNameLst>
                                          <p:attrName>r</p:attrName>
                                        </p:attrNameLst>
                                      </p:cBhvr>
                                    </p:animRot>
                                  </p:childTnLst>
                                </p:cTn>
                              </p:par>
                              <p:par>
                                <p:cTn id="154" presetID="8" presetClass="emph" presetSubtype="0" fill="hold" nodeType="withEffect">
                                  <p:stCondLst>
                                    <p:cond delay="0"/>
                                  </p:stCondLst>
                                  <p:childTnLst>
                                    <p:animRot by="21600000">
                                      <p:cBhvr>
                                        <p:cTn id="155" dur="2000" fill="hold"/>
                                        <p:tgtEl>
                                          <p:spTgt spid="20"/>
                                        </p:tgtEl>
                                        <p:attrNameLst>
                                          <p:attrName>r</p:attrName>
                                        </p:attrNameLst>
                                      </p:cBhvr>
                                    </p:animRot>
                                  </p:childTnLst>
                                </p:cTn>
                              </p:par>
                              <p:par>
                                <p:cTn id="156" presetID="8" presetClass="emph" presetSubtype="0" fill="hold" nodeType="withEffect">
                                  <p:stCondLst>
                                    <p:cond delay="0"/>
                                  </p:stCondLst>
                                  <p:childTnLst>
                                    <p:animRot by="21600000">
                                      <p:cBhvr>
                                        <p:cTn id="157" dur="2000" fill="hold"/>
                                        <p:tgtEl>
                                          <p:spTgt spid="21"/>
                                        </p:tgtEl>
                                        <p:attrNameLst>
                                          <p:attrName>r</p:attrName>
                                        </p:attrNameLst>
                                      </p:cBhvr>
                                    </p:animRot>
                                  </p:childTnLst>
                                </p:cTn>
                              </p:par>
                              <p:par>
                                <p:cTn id="158" presetID="8" presetClass="emph" presetSubtype="0" fill="hold" nodeType="withEffect">
                                  <p:stCondLst>
                                    <p:cond delay="0"/>
                                  </p:stCondLst>
                                  <p:childTnLst>
                                    <p:animRot by="21600000">
                                      <p:cBhvr>
                                        <p:cTn id="159" dur="2000" fill="hold"/>
                                        <p:tgtEl>
                                          <p:spTgt spid="22"/>
                                        </p:tgtEl>
                                        <p:attrNameLst>
                                          <p:attrName>r</p:attrName>
                                        </p:attrNameLst>
                                      </p:cBhvr>
                                    </p:animRot>
                                  </p:childTnLst>
                                </p:cTn>
                              </p:par>
                              <p:par>
                                <p:cTn id="160" presetID="8" presetClass="emph" presetSubtype="0" fill="hold" nodeType="withEffect">
                                  <p:stCondLst>
                                    <p:cond delay="0"/>
                                  </p:stCondLst>
                                  <p:childTnLst>
                                    <p:animRot by="21600000">
                                      <p:cBhvr>
                                        <p:cTn id="161" dur="2000" fill="hold"/>
                                        <p:tgtEl>
                                          <p:spTgt spid="23"/>
                                        </p:tgtEl>
                                        <p:attrNameLst>
                                          <p:attrName>r</p:attrName>
                                        </p:attrNameLst>
                                      </p:cBhvr>
                                    </p:animRot>
                                  </p:childTnLst>
                                </p:cTn>
                              </p:par>
                              <p:par>
                                <p:cTn id="162" presetID="8" presetClass="emph" presetSubtype="0" fill="hold" nodeType="withEffect">
                                  <p:stCondLst>
                                    <p:cond delay="0"/>
                                  </p:stCondLst>
                                  <p:childTnLst>
                                    <p:animRot by="21600000">
                                      <p:cBhvr>
                                        <p:cTn id="163" dur="2000" fill="hold"/>
                                        <p:tgtEl>
                                          <p:spTgt spid="24"/>
                                        </p:tgtEl>
                                        <p:attrNameLst>
                                          <p:attrName>r</p:attrName>
                                        </p:attrNameLst>
                                      </p:cBhvr>
                                    </p:animRot>
                                  </p:childTnLst>
                                </p:cTn>
                              </p:par>
                              <p:par>
                                <p:cTn id="164" presetID="8" presetClass="emph" presetSubtype="0" fill="hold" nodeType="withEffect">
                                  <p:stCondLst>
                                    <p:cond delay="0"/>
                                  </p:stCondLst>
                                  <p:childTnLst>
                                    <p:animRot by="21600000">
                                      <p:cBhvr>
                                        <p:cTn id="165" dur="2000" fill="hold"/>
                                        <p:tgtEl>
                                          <p:spTgt spid="25"/>
                                        </p:tgtEl>
                                        <p:attrNameLst>
                                          <p:attrName>r</p:attrName>
                                        </p:attrNameLst>
                                      </p:cBhvr>
                                    </p:animRot>
                                  </p:childTnLst>
                                </p:cTn>
                              </p:par>
                              <p:par>
                                <p:cTn id="166" presetID="8" presetClass="emph" presetSubtype="0" fill="hold" nodeType="withEffect">
                                  <p:stCondLst>
                                    <p:cond delay="0"/>
                                  </p:stCondLst>
                                  <p:childTnLst>
                                    <p:animRot by="21600000">
                                      <p:cBhvr>
                                        <p:cTn id="167" dur="2000" fill="hold"/>
                                        <p:tgtEl>
                                          <p:spTgt spid="26"/>
                                        </p:tgtEl>
                                        <p:attrNameLst>
                                          <p:attrName>r</p:attrName>
                                        </p:attrNameLst>
                                      </p:cBhvr>
                                    </p:animRot>
                                  </p:childTnLst>
                                </p:cTn>
                              </p:par>
                            </p:childTnLst>
                          </p:cTn>
                        </p:par>
                        <p:par>
                          <p:cTn id="168" fill="hold">
                            <p:stCondLst>
                              <p:cond delay="2000"/>
                            </p:stCondLst>
                            <p:childTnLst>
                              <p:par>
                                <p:cTn id="169" presetID="23" presetClass="exit" presetSubtype="544" fill="hold" nodeType="afterEffect">
                                  <p:stCondLst>
                                    <p:cond delay="0"/>
                                  </p:stCondLst>
                                  <p:childTnLst>
                                    <p:anim calcmode="lin" valueType="num">
                                      <p:cBhvr>
                                        <p:cTn id="170" dur="2000"/>
                                        <p:tgtEl>
                                          <p:spTgt spid="7"/>
                                        </p:tgtEl>
                                        <p:attrNameLst>
                                          <p:attrName>ppt_w</p:attrName>
                                        </p:attrNameLst>
                                      </p:cBhvr>
                                      <p:tavLst>
                                        <p:tav tm="0">
                                          <p:val>
                                            <p:strVal val="ppt_w"/>
                                          </p:val>
                                        </p:tav>
                                        <p:tav tm="100000">
                                          <p:val>
                                            <p:fltVal val="0"/>
                                          </p:val>
                                        </p:tav>
                                      </p:tavLst>
                                    </p:anim>
                                    <p:anim calcmode="lin" valueType="num">
                                      <p:cBhvr>
                                        <p:cTn id="171" dur="2000"/>
                                        <p:tgtEl>
                                          <p:spTgt spid="7"/>
                                        </p:tgtEl>
                                        <p:attrNameLst>
                                          <p:attrName>ppt_h</p:attrName>
                                        </p:attrNameLst>
                                      </p:cBhvr>
                                      <p:tavLst>
                                        <p:tav tm="0">
                                          <p:val>
                                            <p:strVal val="ppt_h"/>
                                          </p:val>
                                        </p:tav>
                                        <p:tav tm="100000">
                                          <p:val>
                                            <p:fltVal val="0"/>
                                          </p:val>
                                        </p:tav>
                                      </p:tavLst>
                                    </p:anim>
                                    <p:anim calcmode="lin" valueType="num">
                                      <p:cBhvr>
                                        <p:cTn id="172" dur="2000"/>
                                        <p:tgtEl>
                                          <p:spTgt spid="7"/>
                                        </p:tgtEl>
                                        <p:attrNameLst>
                                          <p:attrName>ppt_x</p:attrName>
                                        </p:attrNameLst>
                                      </p:cBhvr>
                                      <p:tavLst>
                                        <p:tav tm="0">
                                          <p:val>
                                            <p:strVal val="ppt_x"/>
                                          </p:val>
                                        </p:tav>
                                        <p:tav tm="100000">
                                          <p:val>
                                            <p:fltVal val="0.5"/>
                                          </p:val>
                                        </p:tav>
                                      </p:tavLst>
                                    </p:anim>
                                    <p:anim calcmode="lin" valueType="num">
                                      <p:cBhvr>
                                        <p:cTn id="173" dur="2000"/>
                                        <p:tgtEl>
                                          <p:spTgt spid="7"/>
                                        </p:tgtEl>
                                        <p:attrNameLst>
                                          <p:attrName>ppt_y</p:attrName>
                                        </p:attrNameLst>
                                      </p:cBhvr>
                                      <p:tavLst>
                                        <p:tav tm="0">
                                          <p:val>
                                            <p:strVal val="ppt_y"/>
                                          </p:val>
                                        </p:tav>
                                        <p:tav tm="100000">
                                          <p:val>
                                            <p:fltVal val="0.5"/>
                                          </p:val>
                                        </p:tav>
                                      </p:tavLst>
                                    </p:anim>
                                    <p:set>
                                      <p:cBhvr>
                                        <p:cTn id="174" dur="1" fill="hold">
                                          <p:stCondLst>
                                            <p:cond delay="1999"/>
                                          </p:stCondLst>
                                        </p:cTn>
                                        <p:tgtEl>
                                          <p:spTgt spid="7"/>
                                        </p:tgtEl>
                                        <p:attrNameLst>
                                          <p:attrName>style.visibility</p:attrName>
                                        </p:attrNameLst>
                                      </p:cBhvr>
                                      <p:to>
                                        <p:strVal val="hidden"/>
                                      </p:to>
                                    </p:set>
                                  </p:childTnLst>
                                </p:cTn>
                              </p:par>
                              <p:par>
                                <p:cTn id="175" presetID="23" presetClass="exit" presetSubtype="544" fill="hold" nodeType="withEffect">
                                  <p:stCondLst>
                                    <p:cond delay="0"/>
                                  </p:stCondLst>
                                  <p:childTnLst>
                                    <p:anim calcmode="lin" valueType="num">
                                      <p:cBhvr>
                                        <p:cTn id="176" dur="2000"/>
                                        <p:tgtEl>
                                          <p:spTgt spid="8"/>
                                        </p:tgtEl>
                                        <p:attrNameLst>
                                          <p:attrName>ppt_w</p:attrName>
                                        </p:attrNameLst>
                                      </p:cBhvr>
                                      <p:tavLst>
                                        <p:tav tm="0">
                                          <p:val>
                                            <p:strVal val="ppt_w"/>
                                          </p:val>
                                        </p:tav>
                                        <p:tav tm="100000">
                                          <p:val>
                                            <p:fltVal val="0"/>
                                          </p:val>
                                        </p:tav>
                                      </p:tavLst>
                                    </p:anim>
                                    <p:anim calcmode="lin" valueType="num">
                                      <p:cBhvr>
                                        <p:cTn id="177" dur="2000"/>
                                        <p:tgtEl>
                                          <p:spTgt spid="8"/>
                                        </p:tgtEl>
                                        <p:attrNameLst>
                                          <p:attrName>ppt_h</p:attrName>
                                        </p:attrNameLst>
                                      </p:cBhvr>
                                      <p:tavLst>
                                        <p:tav tm="0">
                                          <p:val>
                                            <p:strVal val="ppt_h"/>
                                          </p:val>
                                        </p:tav>
                                        <p:tav tm="100000">
                                          <p:val>
                                            <p:fltVal val="0"/>
                                          </p:val>
                                        </p:tav>
                                      </p:tavLst>
                                    </p:anim>
                                    <p:anim calcmode="lin" valueType="num">
                                      <p:cBhvr>
                                        <p:cTn id="178" dur="2000"/>
                                        <p:tgtEl>
                                          <p:spTgt spid="8"/>
                                        </p:tgtEl>
                                        <p:attrNameLst>
                                          <p:attrName>ppt_x</p:attrName>
                                        </p:attrNameLst>
                                      </p:cBhvr>
                                      <p:tavLst>
                                        <p:tav tm="0">
                                          <p:val>
                                            <p:strVal val="ppt_x"/>
                                          </p:val>
                                        </p:tav>
                                        <p:tav tm="100000">
                                          <p:val>
                                            <p:fltVal val="0.5"/>
                                          </p:val>
                                        </p:tav>
                                      </p:tavLst>
                                    </p:anim>
                                    <p:anim calcmode="lin" valueType="num">
                                      <p:cBhvr>
                                        <p:cTn id="179" dur="2000"/>
                                        <p:tgtEl>
                                          <p:spTgt spid="8"/>
                                        </p:tgtEl>
                                        <p:attrNameLst>
                                          <p:attrName>ppt_y</p:attrName>
                                        </p:attrNameLst>
                                      </p:cBhvr>
                                      <p:tavLst>
                                        <p:tav tm="0">
                                          <p:val>
                                            <p:strVal val="ppt_y"/>
                                          </p:val>
                                        </p:tav>
                                        <p:tav tm="100000">
                                          <p:val>
                                            <p:fltVal val="0.5"/>
                                          </p:val>
                                        </p:tav>
                                      </p:tavLst>
                                    </p:anim>
                                    <p:set>
                                      <p:cBhvr>
                                        <p:cTn id="180" dur="1" fill="hold">
                                          <p:stCondLst>
                                            <p:cond delay="1999"/>
                                          </p:stCondLst>
                                        </p:cTn>
                                        <p:tgtEl>
                                          <p:spTgt spid="8"/>
                                        </p:tgtEl>
                                        <p:attrNameLst>
                                          <p:attrName>style.visibility</p:attrName>
                                        </p:attrNameLst>
                                      </p:cBhvr>
                                      <p:to>
                                        <p:strVal val="hidden"/>
                                      </p:to>
                                    </p:set>
                                  </p:childTnLst>
                                </p:cTn>
                              </p:par>
                              <p:par>
                                <p:cTn id="181" presetID="23" presetClass="exit" presetSubtype="544" fill="hold" nodeType="withEffect">
                                  <p:stCondLst>
                                    <p:cond delay="0"/>
                                  </p:stCondLst>
                                  <p:childTnLst>
                                    <p:anim calcmode="lin" valueType="num">
                                      <p:cBhvr>
                                        <p:cTn id="182" dur="2000"/>
                                        <p:tgtEl>
                                          <p:spTgt spid="9"/>
                                        </p:tgtEl>
                                        <p:attrNameLst>
                                          <p:attrName>ppt_w</p:attrName>
                                        </p:attrNameLst>
                                      </p:cBhvr>
                                      <p:tavLst>
                                        <p:tav tm="0">
                                          <p:val>
                                            <p:strVal val="ppt_w"/>
                                          </p:val>
                                        </p:tav>
                                        <p:tav tm="100000">
                                          <p:val>
                                            <p:fltVal val="0"/>
                                          </p:val>
                                        </p:tav>
                                      </p:tavLst>
                                    </p:anim>
                                    <p:anim calcmode="lin" valueType="num">
                                      <p:cBhvr>
                                        <p:cTn id="183" dur="2000"/>
                                        <p:tgtEl>
                                          <p:spTgt spid="9"/>
                                        </p:tgtEl>
                                        <p:attrNameLst>
                                          <p:attrName>ppt_h</p:attrName>
                                        </p:attrNameLst>
                                      </p:cBhvr>
                                      <p:tavLst>
                                        <p:tav tm="0">
                                          <p:val>
                                            <p:strVal val="ppt_h"/>
                                          </p:val>
                                        </p:tav>
                                        <p:tav tm="100000">
                                          <p:val>
                                            <p:fltVal val="0"/>
                                          </p:val>
                                        </p:tav>
                                      </p:tavLst>
                                    </p:anim>
                                    <p:anim calcmode="lin" valueType="num">
                                      <p:cBhvr>
                                        <p:cTn id="184" dur="2000"/>
                                        <p:tgtEl>
                                          <p:spTgt spid="9"/>
                                        </p:tgtEl>
                                        <p:attrNameLst>
                                          <p:attrName>ppt_x</p:attrName>
                                        </p:attrNameLst>
                                      </p:cBhvr>
                                      <p:tavLst>
                                        <p:tav tm="0">
                                          <p:val>
                                            <p:strVal val="ppt_x"/>
                                          </p:val>
                                        </p:tav>
                                        <p:tav tm="100000">
                                          <p:val>
                                            <p:fltVal val="0.5"/>
                                          </p:val>
                                        </p:tav>
                                      </p:tavLst>
                                    </p:anim>
                                    <p:anim calcmode="lin" valueType="num">
                                      <p:cBhvr>
                                        <p:cTn id="185" dur="2000"/>
                                        <p:tgtEl>
                                          <p:spTgt spid="9"/>
                                        </p:tgtEl>
                                        <p:attrNameLst>
                                          <p:attrName>ppt_y</p:attrName>
                                        </p:attrNameLst>
                                      </p:cBhvr>
                                      <p:tavLst>
                                        <p:tav tm="0">
                                          <p:val>
                                            <p:strVal val="ppt_y"/>
                                          </p:val>
                                        </p:tav>
                                        <p:tav tm="100000">
                                          <p:val>
                                            <p:fltVal val="0.5"/>
                                          </p:val>
                                        </p:tav>
                                      </p:tavLst>
                                    </p:anim>
                                    <p:set>
                                      <p:cBhvr>
                                        <p:cTn id="186" dur="1" fill="hold">
                                          <p:stCondLst>
                                            <p:cond delay="1999"/>
                                          </p:stCondLst>
                                        </p:cTn>
                                        <p:tgtEl>
                                          <p:spTgt spid="9"/>
                                        </p:tgtEl>
                                        <p:attrNameLst>
                                          <p:attrName>style.visibility</p:attrName>
                                        </p:attrNameLst>
                                      </p:cBhvr>
                                      <p:to>
                                        <p:strVal val="hidden"/>
                                      </p:to>
                                    </p:set>
                                  </p:childTnLst>
                                </p:cTn>
                              </p:par>
                              <p:par>
                                <p:cTn id="187" presetID="23" presetClass="exit" presetSubtype="544" fill="hold" nodeType="withEffect">
                                  <p:stCondLst>
                                    <p:cond delay="0"/>
                                  </p:stCondLst>
                                  <p:childTnLst>
                                    <p:anim calcmode="lin" valueType="num">
                                      <p:cBhvr>
                                        <p:cTn id="188" dur="2000"/>
                                        <p:tgtEl>
                                          <p:spTgt spid="10"/>
                                        </p:tgtEl>
                                        <p:attrNameLst>
                                          <p:attrName>ppt_w</p:attrName>
                                        </p:attrNameLst>
                                      </p:cBhvr>
                                      <p:tavLst>
                                        <p:tav tm="0">
                                          <p:val>
                                            <p:strVal val="ppt_w"/>
                                          </p:val>
                                        </p:tav>
                                        <p:tav tm="100000">
                                          <p:val>
                                            <p:fltVal val="0"/>
                                          </p:val>
                                        </p:tav>
                                      </p:tavLst>
                                    </p:anim>
                                    <p:anim calcmode="lin" valueType="num">
                                      <p:cBhvr>
                                        <p:cTn id="189" dur="2000"/>
                                        <p:tgtEl>
                                          <p:spTgt spid="10"/>
                                        </p:tgtEl>
                                        <p:attrNameLst>
                                          <p:attrName>ppt_h</p:attrName>
                                        </p:attrNameLst>
                                      </p:cBhvr>
                                      <p:tavLst>
                                        <p:tav tm="0">
                                          <p:val>
                                            <p:strVal val="ppt_h"/>
                                          </p:val>
                                        </p:tav>
                                        <p:tav tm="100000">
                                          <p:val>
                                            <p:fltVal val="0"/>
                                          </p:val>
                                        </p:tav>
                                      </p:tavLst>
                                    </p:anim>
                                    <p:anim calcmode="lin" valueType="num">
                                      <p:cBhvr>
                                        <p:cTn id="190" dur="2000"/>
                                        <p:tgtEl>
                                          <p:spTgt spid="10"/>
                                        </p:tgtEl>
                                        <p:attrNameLst>
                                          <p:attrName>ppt_x</p:attrName>
                                        </p:attrNameLst>
                                      </p:cBhvr>
                                      <p:tavLst>
                                        <p:tav tm="0">
                                          <p:val>
                                            <p:strVal val="ppt_x"/>
                                          </p:val>
                                        </p:tav>
                                        <p:tav tm="100000">
                                          <p:val>
                                            <p:fltVal val="0.5"/>
                                          </p:val>
                                        </p:tav>
                                      </p:tavLst>
                                    </p:anim>
                                    <p:anim calcmode="lin" valueType="num">
                                      <p:cBhvr>
                                        <p:cTn id="191" dur="2000"/>
                                        <p:tgtEl>
                                          <p:spTgt spid="10"/>
                                        </p:tgtEl>
                                        <p:attrNameLst>
                                          <p:attrName>ppt_y</p:attrName>
                                        </p:attrNameLst>
                                      </p:cBhvr>
                                      <p:tavLst>
                                        <p:tav tm="0">
                                          <p:val>
                                            <p:strVal val="ppt_y"/>
                                          </p:val>
                                        </p:tav>
                                        <p:tav tm="100000">
                                          <p:val>
                                            <p:fltVal val="0.5"/>
                                          </p:val>
                                        </p:tav>
                                      </p:tavLst>
                                    </p:anim>
                                    <p:set>
                                      <p:cBhvr>
                                        <p:cTn id="192" dur="1" fill="hold">
                                          <p:stCondLst>
                                            <p:cond delay="1999"/>
                                          </p:stCondLst>
                                        </p:cTn>
                                        <p:tgtEl>
                                          <p:spTgt spid="10"/>
                                        </p:tgtEl>
                                        <p:attrNameLst>
                                          <p:attrName>style.visibility</p:attrName>
                                        </p:attrNameLst>
                                      </p:cBhvr>
                                      <p:to>
                                        <p:strVal val="hidden"/>
                                      </p:to>
                                    </p:set>
                                  </p:childTnLst>
                                </p:cTn>
                              </p:par>
                              <p:par>
                                <p:cTn id="193" presetID="23" presetClass="exit" presetSubtype="544" fill="hold" nodeType="withEffect">
                                  <p:stCondLst>
                                    <p:cond delay="0"/>
                                  </p:stCondLst>
                                  <p:childTnLst>
                                    <p:anim calcmode="lin" valueType="num">
                                      <p:cBhvr>
                                        <p:cTn id="194" dur="2000"/>
                                        <p:tgtEl>
                                          <p:spTgt spid="11"/>
                                        </p:tgtEl>
                                        <p:attrNameLst>
                                          <p:attrName>ppt_w</p:attrName>
                                        </p:attrNameLst>
                                      </p:cBhvr>
                                      <p:tavLst>
                                        <p:tav tm="0">
                                          <p:val>
                                            <p:strVal val="ppt_w"/>
                                          </p:val>
                                        </p:tav>
                                        <p:tav tm="100000">
                                          <p:val>
                                            <p:fltVal val="0"/>
                                          </p:val>
                                        </p:tav>
                                      </p:tavLst>
                                    </p:anim>
                                    <p:anim calcmode="lin" valueType="num">
                                      <p:cBhvr>
                                        <p:cTn id="195" dur="2000"/>
                                        <p:tgtEl>
                                          <p:spTgt spid="11"/>
                                        </p:tgtEl>
                                        <p:attrNameLst>
                                          <p:attrName>ppt_h</p:attrName>
                                        </p:attrNameLst>
                                      </p:cBhvr>
                                      <p:tavLst>
                                        <p:tav tm="0">
                                          <p:val>
                                            <p:strVal val="ppt_h"/>
                                          </p:val>
                                        </p:tav>
                                        <p:tav tm="100000">
                                          <p:val>
                                            <p:fltVal val="0"/>
                                          </p:val>
                                        </p:tav>
                                      </p:tavLst>
                                    </p:anim>
                                    <p:anim calcmode="lin" valueType="num">
                                      <p:cBhvr>
                                        <p:cTn id="196" dur="2000"/>
                                        <p:tgtEl>
                                          <p:spTgt spid="11"/>
                                        </p:tgtEl>
                                        <p:attrNameLst>
                                          <p:attrName>ppt_x</p:attrName>
                                        </p:attrNameLst>
                                      </p:cBhvr>
                                      <p:tavLst>
                                        <p:tav tm="0">
                                          <p:val>
                                            <p:strVal val="ppt_x"/>
                                          </p:val>
                                        </p:tav>
                                        <p:tav tm="100000">
                                          <p:val>
                                            <p:fltVal val="0.5"/>
                                          </p:val>
                                        </p:tav>
                                      </p:tavLst>
                                    </p:anim>
                                    <p:anim calcmode="lin" valueType="num">
                                      <p:cBhvr>
                                        <p:cTn id="197" dur="2000"/>
                                        <p:tgtEl>
                                          <p:spTgt spid="11"/>
                                        </p:tgtEl>
                                        <p:attrNameLst>
                                          <p:attrName>ppt_y</p:attrName>
                                        </p:attrNameLst>
                                      </p:cBhvr>
                                      <p:tavLst>
                                        <p:tav tm="0">
                                          <p:val>
                                            <p:strVal val="ppt_y"/>
                                          </p:val>
                                        </p:tav>
                                        <p:tav tm="100000">
                                          <p:val>
                                            <p:fltVal val="0.5"/>
                                          </p:val>
                                        </p:tav>
                                      </p:tavLst>
                                    </p:anim>
                                    <p:set>
                                      <p:cBhvr>
                                        <p:cTn id="198" dur="1" fill="hold">
                                          <p:stCondLst>
                                            <p:cond delay="1999"/>
                                          </p:stCondLst>
                                        </p:cTn>
                                        <p:tgtEl>
                                          <p:spTgt spid="11"/>
                                        </p:tgtEl>
                                        <p:attrNameLst>
                                          <p:attrName>style.visibility</p:attrName>
                                        </p:attrNameLst>
                                      </p:cBhvr>
                                      <p:to>
                                        <p:strVal val="hidden"/>
                                      </p:to>
                                    </p:set>
                                  </p:childTnLst>
                                </p:cTn>
                              </p:par>
                              <p:par>
                                <p:cTn id="199" presetID="23" presetClass="exit" presetSubtype="544" fill="hold" nodeType="withEffect">
                                  <p:stCondLst>
                                    <p:cond delay="0"/>
                                  </p:stCondLst>
                                  <p:childTnLst>
                                    <p:anim calcmode="lin" valueType="num">
                                      <p:cBhvr>
                                        <p:cTn id="200" dur="2000"/>
                                        <p:tgtEl>
                                          <p:spTgt spid="12"/>
                                        </p:tgtEl>
                                        <p:attrNameLst>
                                          <p:attrName>ppt_w</p:attrName>
                                        </p:attrNameLst>
                                      </p:cBhvr>
                                      <p:tavLst>
                                        <p:tav tm="0">
                                          <p:val>
                                            <p:strVal val="ppt_w"/>
                                          </p:val>
                                        </p:tav>
                                        <p:tav tm="100000">
                                          <p:val>
                                            <p:fltVal val="0"/>
                                          </p:val>
                                        </p:tav>
                                      </p:tavLst>
                                    </p:anim>
                                    <p:anim calcmode="lin" valueType="num">
                                      <p:cBhvr>
                                        <p:cTn id="201" dur="2000"/>
                                        <p:tgtEl>
                                          <p:spTgt spid="12"/>
                                        </p:tgtEl>
                                        <p:attrNameLst>
                                          <p:attrName>ppt_h</p:attrName>
                                        </p:attrNameLst>
                                      </p:cBhvr>
                                      <p:tavLst>
                                        <p:tav tm="0">
                                          <p:val>
                                            <p:strVal val="ppt_h"/>
                                          </p:val>
                                        </p:tav>
                                        <p:tav tm="100000">
                                          <p:val>
                                            <p:fltVal val="0"/>
                                          </p:val>
                                        </p:tav>
                                      </p:tavLst>
                                    </p:anim>
                                    <p:anim calcmode="lin" valueType="num">
                                      <p:cBhvr>
                                        <p:cTn id="202" dur="2000"/>
                                        <p:tgtEl>
                                          <p:spTgt spid="12"/>
                                        </p:tgtEl>
                                        <p:attrNameLst>
                                          <p:attrName>ppt_x</p:attrName>
                                        </p:attrNameLst>
                                      </p:cBhvr>
                                      <p:tavLst>
                                        <p:tav tm="0">
                                          <p:val>
                                            <p:strVal val="ppt_x"/>
                                          </p:val>
                                        </p:tav>
                                        <p:tav tm="100000">
                                          <p:val>
                                            <p:fltVal val="0.5"/>
                                          </p:val>
                                        </p:tav>
                                      </p:tavLst>
                                    </p:anim>
                                    <p:anim calcmode="lin" valueType="num">
                                      <p:cBhvr>
                                        <p:cTn id="203" dur="2000"/>
                                        <p:tgtEl>
                                          <p:spTgt spid="12"/>
                                        </p:tgtEl>
                                        <p:attrNameLst>
                                          <p:attrName>ppt_y</p:attrName>
                                        </p:attrNameLst>
                                      </p:cBhvr>
                                      <p:tavLst>
                                        <p:tav tm="0">
                                          <p:val>
                                            <p:strVal val="ppt_y"/>
                                          </p:val>
                                        </p:tav>
                                        <p:tav tm="100000">
                                          <p:val>
                                            <p:fltVal val="0.5"/>
                                          </p:val>
                                        </p:tav>
                                      </p:tavLst>
                                    </p:anim>
                                    <p:set>
                                      <p:cBhvr>
                                        <p:cTn id="204" dur="1" fill="hold">
                                          <p:stCondLst>
                                            <p:cond delay="1999"/>
                                          </p:stCondLst>
                                        </p:cTn>
                                        <p:tgtEl>
                                          <p:spTgt spid="12"/>
                                        </p:tgtEl>
                                        <p:attrNameLst>
                                          <p:attrName>style.visibility</p:attrName>
                                        </p:attrNameLst>
                                      </p:cBhvr>
                                      <p:to>
                                        <p:strVal val="hidden"/>
                                      </p:to>
                                    </p:set>
                                  </p:childTnLst>
                                </p:cTn>
                              </p:par>
                              <p:par>
                                <p:cTn id="205" presetID="23" presetClass="exit" presetSubtype="544" fill="hold" nodeType="withEffect">
                                  <p:stCondLst>
                                    <p:cond delay="0"/>
                                  </p:stCondLst>
                                  <p:childTnLst>
                                    <p:anim calcmode="lin" valueType="num">
                                      <p:cBhvr>
                                        <p:cTn id="206" dur="2000"/>
                                        <p:tgtEl>
                                          <p:spTgt spid="13"/>
                                        </p:tgtEl>
                                        <p:attrNameLst>
                                          <p:attrName>ppt_w</p:attrName>
                                        </p:attrNameLst>
                                      </p:cBhvr>
                                      <p:tavLst>
                                        <p:tav tm="0">
                                          <p:val>
                                            <p:strVal val="ppt_w"/>
                                          </p:val>
                                        </p:tav>
                                        <p:tav tm="100000">
                                          <p:val>
                                            <p:fltVal val="0"/>
                                          </p:val>
                                        </p:tav>
                                      </p:tavLst>
                                    </p:anim>
                                    <p:anim calcmode="lin" valueType="num">
                                      <p:cBhvr>
                                        <p:cTn id="207" dur="2000"/>
                                        <p:tgtEl>
                                          <p:spTgt spid="13"/>
                                        </p:tgtEl>
                                        <p:attrNameLst>
                                          <p:attrName>ppt_h</p:attrName>
                                        </p:attrNameLst>
                                      </p:cBhvr>
                                      <p:tavLst>
                                        <p:tav tm="0">
                                          <p:val>
                                            <p:strVal val="ppt_h"/>
                                          </p:val>
                                        </p:tav>
                                        <p:tav tm="100000">
                                          <p:val>
                                            <p:fltVal val="0"/>
                                          </p:val>
                                        </p:tav>
                                      </p:tavLst>
                                    </p:anim>
                                    <p:anim calcmode="lin" valueType="num">
                                      <p:cBhvr>
                                        <p:cTn id="208" dur="2000"/>
                                        <p:tgtEl>
                                          <p:spTgt spid="13"/>
                                        </p:tgtEl>
                                        <p:attrNameLst>
                                          <p:attrName>ppt_x</p:attrName>
                                        </p:attrNameLst>
                                      </p:cBhvr>
                                      <p:tavLst>
                                        <p:tav tm="0">
                                          <p:val>
                                            <p:strVal val="ppt_x"/>
                                          </p:val>
                                        </p:tav>
                                        <p:tav tm="100000">
                                          <p:val>
                                            <p:fltVal val="0.5"/>
                                          </p:val>
                                        </p:tav>
                                      </p:tavLst>
                                    </p:anim>
                                    <p:anim calcmode="lin" valueType="num">
                                      <p:cBhvr>
                                        <p:cTn id="209" dur="2000"/>
                                        <p:tgtEl>
                                          <p:spTgt spid="13"/>
                                        </p:tgtEl>
                                        <p:attrNameLst>
                                          <p:attrName>ppt_y</p:attrName>
                                        </p:attrNameLst>
                                      </p:cBhvr>
                                      <p:tavLst>
                                        <p:tav tm="0">
                                          <p:val>
                                            <p:strVal val="ppt_y"/>
                                          </p:val>
                                        </p:tav>
                                        <p:tav tm="100000">
                                          <p:val>
                                            <p:fltVal val="0.5"/>
                                          </p:val>
                                        </p:tav>
                                      </p:tavLst>
                                    </p:anim>
                                    <p:set>
                                      <p:cBhvr>
                                        <p:cTn id="210" dur="1" fill="hold">
                                          <p:stCondLst>
                                            <p:cond delay="1999"/>
                                          </p:stCondLst>
                                        </p:cTn>
                                        <p:tgtEl>
                                          <p:spTgt spid="13"/>
                                        </p:tgtEl>
                                        <p:attrNameLst>
                                          <p:attrName>style.visibility</p:attrName>
                                        </p:attrNameLst>
                                      </p:cBhvr>
                                      <p:to>
                                        <p:strVal val="hidden"/>
                                      </p:to>
                                    </p:set>
                                  </p:childTnLst>
                                </p:cTn>
                              </p:par>
                              <p:par>
                                <p:cTn id="211" presetID="23" presetClass="exit" presetSubtype="544" fill="hold" nodeType="withEffect">
                                  <p:stCondLst>
                                    <p:cond delay="0"/>
                                  </p:stCondLst>
                                  <p:childTnLst>
                                    <p:anim calcmode="lin" valueType="num">
                                      <p:cBhvr>
                                        <p:cTn id="212" dur="2000"/>
                                        <p:tgtEl>
                                          <p:spTgt spid="14"/>
                                        </p:tgtEl>
                                        <p:attrNameLst>
                                          <p:attrName>ppt_w</p:attrName>
                                        </p:attrNameLst>
                                      </p:cBhvr>
                                      <p:tavLst>
                                        <p:tav tm="0">
                                          <p:val>
                                            <p:strVal val="ppt_w"/>
                                          </p:val>
                                        </p:tav>
                                        <p:tav tm="100000">
                                          <p:val>
                                            <p:fltVal val="0"/>
                                          </p:val>
                                        </p:tav>
                                      </p:tavLst>
                                    </p:anim>
                                    <p:anim calcmode="lin" valueType="num">
                                      <p:cBhvr>
                                        <p:cTn id="213" dur="2000"/>
                                        <p:tgtEl>
                                          <p:spTgt spid="14"/>
                                        </p:tgtEl>
                                        <p:attrNameLst>
                                          <p:attrName>ppt_h</p:attrName>
                                        </p:attrNameLst>
                                      </p:cBhvr>
                                      <p:tavLst>
                                        <p:tav tm="0">
                                          <p:val>
                                            <p:strVal val="ppt_h"/>
                                          </p:val>
                                        </p:tav>
                                        <p:tav tm="100000">
                                          <p:val>
                                            <p:fltVal val="0"/>
                                          </p:val>
                                        </p:tav>
                                      </p:tavLst>
                                    </p:anim>
                                    <p:anim calcmode="lin" valueType="num">
                                      <p:cBhvr>
                                        <p:cTn id="214" dur="2000"/>
                                        <p:tgtEl>
                                          <p:spTgt spid="14"/>
                                        </p:tgtEl>
                                        <p:attrNameLst>
                                          <p:attrName>ppt_x</p:attrName>
                                        </p:attrNameLst>
                                      </p:cBhvr>
                                      <p:tavLst>
                                        <p:tav tm="0">
                                          <p:val>
                                            <p:strVal val="ppt_x"/>
                                          </p:val>
                                        </p:tav>
                                        <p:tav tm="100000">
                                          <p:val>
                                            <p:fltVal val="0.5"/>
                                          </p:val>
                                        </p:tav>
                                      </p:tavLst>
                                    </p:anim>
                                    <p:anim calcmode="lin" valueType="num">
                                      <p:cBhvr>
                                        <p:cTn id="215" dur="2000"/>
                                        <p:tgtEl>
                                          <p:spTgt spid="14"/>
                                        </p:tgtEl>
                                        <p:attrNameLst>
                                          <p:attrName>ppt_y</p:attrName>
                                        </p:attrNameLst>
                                      </p:cBhvr>
                                      <p:tavLst>
                                        <p:tav tm="0">
                                          <p:val>
                                            <p:strVal val="ppt_y"/>
                                          </p:val>
                                        </p:tav>
                                        <p:tav tm="100000">
                                          <p:val>
                                            <p:fltVal val="0.5"/>
                                          </p:val>
                                        </p:tav>
                                      </p:tavLst>
                                    </p:anim>
                                    <p:set>
                                      <p:cBhvr>
                                        <p:cTn id="216" dur="1" fill="hold">
                                          <p:stCondLst>
                                            <p:cond delay="1999"/>
                                          </p:stCondLst>
                                        </p:cTn>
                                        <p:tgtEl>
                                          <p:spTgt spid="14"/>
                                        </p:tgtEl>
                                        <p:attrNameLst>
                                          <p:attrName>style.visibility</p:attrName>
                                        </p:attrNameLst>
                                      </p:cBhvr>
                                      <p:to>
                                        <p:strVal val="hidden"/>
                                      </p:to>
                                    </p:set>
                                  </p:childTnLst>
                                </p:cTn>
                              </p:par>
                              <p:par>
                                <p:cTn id="217" presetID="23" presetClass="exit" presetSubtype="544" fill="hold" nodeType="withEffect">
                                  <p:stCondLst>
                                    <p:cond delay="0"/>
                                  </p:stCondLst>
                                  <p:childTnLst>
                                    <p:anim calcmode="lin" valueType="num">
                                      <p:cBhvr>
                                        <p:cTn id="218" dur="2000"/>
                                        <p:tgtEl>
                                          <p:spTgt spid="15"/>
                                        </p:tgtEl>
                                        <p:attrNameLst>
                                          <p:attrName>ppt_w</p:attrName>
                                        </p:attrNameLst>
                                      </p:cBhvr>
                                      <p:tavLst>
                                        <p:tav tm="0">
                                          <p:val>
                                            <p:strVal val="ppt_w"/>
                                          </p:val>
                                        </p:tav>
                                        <p:tav tm="100000">
                                          <p:val>
                                            <p:fltVal val="0"/>
                                          </p:val>
                                        </p:tav>
                                      </p:tavLst>
                                    </p:anim>
                                    <p:anim calcmode="lin" valueType="num">
                                      <p:cBhvr>
                                        <p:cTn id="219" dur="2000"/>
                                        <p:tgtEl>
                                          <p:spTgt spid="15"/>
                                        </p:tgtEl>
                                        <p:attrNameLst>
                                          <p:attrName>ppt_h</p:attrName>
                                        </p:attrNameLst>
                                      </p:cBhvr>
                                      <p:tavLst>
                                        <p:tav tm="0">
                                          <p:val>
                                            <p:strVal val="ppt_h"/>
                                          </p:val>
                                        </p:tav>
                                        <p:tav tm="100000">
                                          <p:val>
                                            <p:fltVal val="0"/>
                                          </p:val>
                                        </p:tav>
                                      </p:tavLst>
                                    </p:anim>
                                    <p:anim calcmode="lin" valueType="num">
                                      <p:cBhvr>
                                        <p:cTn id="220" dur="2000"/>
                                        <p:tgtEl>
                                          <p:spTgt spid="15"/>
                                        </p:tgtEl>
                                        <p:attrNameLst>
                                          <p:attrName>ppt_x</p:attrName>
                                        </p:attrNameLst>
                                      </p:cBhvr>
                                      <p:tavLst>
                                        <p:tav tm="0">
                                          <p:val>
                                            <p:strVal val="ppt_x"/>
                                          </p:val>
                                        </p:tav>
                                        <p:tav tm="100000">
                                          <p:val>
                                            <p:fltVal val="0.5"/>
                                          </p:val>
                                        </p:tav>
                                      </p:tavLst>
                                    </p:anim>
                                    <p:anim calcmode="lin" valueType="num">
                                      <p:cBhvr>
                                        <p:cTn id="221" dur="2000"/>
                                        <p:tgtEl>
                                          <p:spTgt spid="15"/>
                                        </p:tgtEl>
                                        <p:attrNameLst>
                                          <p:attrName>ppt_y</p:attrName>
                                        </p:attrNameLst>
                                      </p:cBhvr>
                                      <p:tavLst>
                                        <p:tav tm="0">
                                          <p:val>
                                            <p:strVal val="ppt_y"/>
                                          </p:val>
                                        </p:tav>
                                        <p:tav tm="100000">
                                          <p:val>
                                            <p:fltVal val="0.5"/>
                                          </p:val>
                                        </p:tav>
                                      </p:tavLst>
                                    </p:anim>
                                    <p:set>
                                      <p:cBhvr>
                                        <p:cTn id="222" dur="1" fill="hold">
                                          <p:stCondLst>
                                            <p:cond delay="1999"/>
                                          </p:stCondLst>
                                        </p:cTn>
                                        <p:tgtEl>
                                          <p:spTgt spid="15"/>
                                        </p:tgtEl>
                                        <p:attrNameLst>
                                          <p:attrName>style.visibility</p:attrName>
                                        </p:attrNameLst>
                                      </p:cBhvr>
                                      <p:to>
                                        <p:strVal val="hidden"/>
                                      </p:to>
                                    </p:set>
                                  </p:childTnLst>
                                </p:cTn>
                              </p:par>
                              <p:par>
                                <p:cTn id="223" presetID="23" presetClass="exit" presetSubtype="544" fill="hold" nodeType="withEffect">
                                  <p:stCondLst>
                                    <p:cond delay="0"/>
                                  </p:stCondLst>
                                  <p:childTnLst>
                                    <p:anim calcmode="lin" valueType="num">
                                      <p:cBhvr>
                                        <p:cTn id="224" dur="2000"/>
                                        <p:tgtEl>
                                          <p:spTgt spid="16"/>
                                        </p:tgtEl>
                                        <p:attrNameLst>
                                          <p:attrName>ppt_w</p:attrName>
                                        </p:attrNameLst>
                                      </p:cBhvr>
                                      <p:tavLst>
                                        <p:tav tm="0">
                                          <p:val>
                                            <p:strVal val="ppt_w"/>
                                          </p:val>
                                        </p:tav>
                                        <p:tav tm="100000">
                                          <p:val>
                                            <p:fltVal val="0"/>
                                          </p:val>
                                        </p:tav>
                                      </p:tavLst>
                                    </p:anim>
                                    <p:anim calcmode="lin" valueType="num">
                                      <p:cBhvr>
                                        <p:cTn id="225" dur="2000"/>
                                        <p:tgtEl>
                                          <p:spTgt spid="16"/>
                                        </p:tgtEl>
                                        <p:attrNameLst>
                                          <p:attrName>ppt_h</p:attrName>
                                        </p:attrNameLst>
                                      </p:cBhvr>
                                      <p:tavLst>
                                        <p:tav tm="0">
                                          <p:val>
                                            <p:strVal val="ppt_h"/>
                                          </p:val>
                                        </p:tav>
                                        <p:tav tm="100000">
                                          <p:val>
                                            <p:fltVal val="0"/>
                                          </p:val>
                                        </p:tav>
                                      </p:tavLst>
                                    </p:anim>
                                    <p:anim calcmode="lin" valueType="num">
                                      <p:cBhvr>
                                        <p:cTn id="226" dur="2000"/>
                                        <p:tgtEl>
                                          <p:spTgt spid="16"/>
                                        </p:tgtEl>
                                        <p:attrNameLst>
                                          <p:attrName>ppt_x</p:attrName>
                                        </p:attrNameLst>
                                      </p:cBhvr>
                                      <p:tavLst>
                                        <p:tav tm="0">
                                          <p:val>
                                            <p:strVal val="ppt_x"/>
                                          </p:val>
                                        </p:tav>
                                        <p:tav tm="100000">
                                          <p:val>
                                            <p:fltVal val="0.5"/>
                                          </p:val>
                                        </p:tav>
                                      </p:tavLst>
                                    </p:anim>
                                    <p:anim calcmode="lin" valueType="num">
                                      <p:cBhvr>
                                        <p:cTn id="227" dur="2000"/>
                                        <p:tgtEl>
                                          <p:spTgt spid="16"/>
                                        </p:tgtEl>
                                        <p:attrNameLst>
                                          <p:attrName>ppt_y</p:attrName>
                                        </p:attrNameLst>
                                      </p:cBhvr>
                                      <p:tavLst>
                                        <p:tav tm="0">
                                          <p:val>
                                            <p:strVal val="ppt_y"/>
                                          </p:val>
                                        </p:tav>
                                        <p:tav tm="100000">
                                          <p:val>
                                            <p:fltVal val="0.5"/>
                                          </p:val>
                                        </p:tav>
                                      </p:tavLst>
                                    </p:anim>
                                    <p:set>
                                      <p:cBhvr>
                                        <p:cTn id="228" dur="1" fill="hold">
                                          <p:stCondLst>
                                            <p:cond delay="1999"/>
                                          </p:stCondLst>
                                        </p:cTn>
                                        <p:tgtEl>
                                          <p:spTgt spid="16"/>
                                        </p:tgtEl>
                                        <p:attrNameLst>
                                          <p:attrName>style.visibility</p:attrName>
                                        </p:attrNameLst>
                                      </p:cBhvr>
                                      <p:to>
                                        <p:strVal val="hidden"/>
                                      </p:to>
                                    </p:set>
                                  </p:childTnLst>
                                </p:cTn>
                              </p:par>
                              <p:par>
                                <p:cTn id="229" presetID="23" presetClass="exit" presetSubtype="544" fill="hold" nodeType="withEffect">
                                  <p:stCondLst>
                                    <p:cond delay="0"/>
                                  </p:stCondLst>
                                  <p:childTnLst>
                                    <p:anim calcmode="lin" valueType="num">
                                      <p:cBhvr>
                                        <p:cTn id="230" dur="2000"/>
                                        <p:tgtEl>
                                          <p:spTgt spid="17"/>
                                        </p:tgtEl>
                                        <p:attrNameLst>
                                          <p:attrName>ppt_w</p:attrName>
                                        </p:attrNameLst>
                                      </p:cBhvr>
                                      <p:tavLst>
                                        <p:tav tm="0">
                                          <p:val>
                                            <p:strVal val="ppt_w"/>
                                          </p:val>
                                        </p:tav>
                                        <p:tav tm="100000">
                                          <p:val>
                                            <p:fltVal val="0"/>
                                          </p:val>
                                        </p:tav>
                                      </p:tavLst>
                                    </p:anim>
                                    <p:anim calcmode="lin" valueType="num">
                                      <p:cBhvr>
                                        <p:cTn id="231" dur="2000"/>
                                        <p:tgtEl>
                                          <p:spTgt spid="17"/>
                                        </p:tgtEl>
                                        <p:attrNameLst>
                                          <p:attrName>ppt_h</p:attrName>
                                        </p:attrNameLst>
                                      </p:cBhvr>
                                      <p:tavLst>
                                        <p:tav tm="0">
                                          <p:val>
                                            <p:strVal val="ppt_h"/>
                                          </p:val>
                                        </p:tav>
                                        <p:tav tm="100000">
                                          <p:val>
                                            <p:fltVal val="0"/>
                                          </p:val>
                                        </p:tav>
                                      </p:tavLst>
                                    </p:anim>
                                    <p:anim calcmode="lin" valueType="num">
                                      <p:cBhvr>
                                        <p:cTn id="232" dur="2000"/>
                                        <p:tgtEl>
                                          <p:spTgt spid="17"/>
                                        </p:tgtEl>
                                        <p:attrNameLst>
                                          <p:attrName>ppt_x</p:attrName>
                                        </p:attrNameLst>
                                      </p:cBhvr>
                                      <p:tavLst>
                                        <p:tav tm="0">
                                          <p:val>
                                            <p:strVal val="ppt_x"/>
                                          </p:val>
                                        </p:tav>
                                        <p:tav tm="100000">
                                          <p:val>
                                            <p:fltVal val="0.5"/>
                                          </p:val>
                                        </p:tav>
                                      </p:tavLst>
                                    </p:anim>
                                    <p:anim calcmode="lin" valueType="num">
                                      <p:cBhvr>
                                        <p:cTn id="233" dur="2000"/>
                                        <p:tgtEl>
                                          <p:spTgt spid="17"/>
                                        </p:tgtEl>
                                        <p:attrNameLst>
                                          <p:attrName>ppt_y</p:attrName>
                                        </p:attrNameLst>
                                      </p:cBhvr>
                                      <p:tavLst>
                                        <p:tav tm="0">
                                          <p:val>
                                            <p:strVal val="ppt_y"/>
                                          </p:val>
                                        </p:tav>
                                        <p:tav tm="100000">
                                          <p:val>
                                            <p:fltVal val="0.5"/>
                                          </p:val>
                                        </p:tav>
                                      </p:tavLst>
                                    </p:anim>
                                    <p:set>
                                      <p:cBhvr>
                                        <p:cTn id="234" dur="1" fill="hold">
                                          <p:stCondLst>
                                            <p:cond delay="1999"/>
                                          </p:stCondLst>
                                        </p:cTn>
                                        <p:tgtEl>
                                          <p:spTgt spid="17"/>
                                        </p:tgtEl>
                                        <p:attrNameLst>
                                          <p:attrName>style.visibility</p:attrName>
                                        </p:attrNameLst>
                                      </p:cBhvr>
                                      <p:to>
                                        <p:strVal val="hidden"/>
                                      </p:to>
                                    </p:set>
                                  </p:childTnLst>
                                </p:cTn>
                              </p:par>
                              <p:par>
                                <p:cTn id="235" presetID="23" presetClass="exit" presetSubtype="544" fill="hold" nodeType="withEffect">
                                  <p:stCondLst>
                                    <p:cond delay="0"/>
                                  </p:stCondLst>
                                  <p:childTnLst>
                                    <p:anim calcmode="lin" valueType="num">
                                      <p:cBhvr>
                                        <p:cTn id="236" dur="2000"/>
                                        <p:tgtEl>
                                          <p:spTgt spid="18"/>
                                        </p:tgtEl>
                                        <p:attrNameLst>
                                          <p:attrName>ppt_w</p:attrName>
                                        </p:attrNameLst>
                                      </p:cBhvr>
                                      <p:tavLst>
                                        <p:tav tm="0">
                                          <p:val>
                                            <p:strVal val="ppt_w"/>
                                          </p:val>
                                        </p:tav>
                                        <p:tav tm="100000">
                                          <p:val>
                                            <p:fltVal val="0"/>
                                          </p:val>
                                        </p:tav>
                                      </p:tavLst>
                                    </p:anim>
                                    <p:anim calcmode="lin" valueType="num">
                                      <p:cBhvr>
                                        <p:cTn id="237" dur="2000"/>
                                        <p:tgtEl>
                                          <p:spTgt spid="18"/>
                                        </p:tgtEl>
                                        <p:attrNameLst>
                                          <p:attrName>ppt_h</p:attrName>
                                        </p:attrNameLst>
                                      </p:cBhvr>
                                      <p:tavLst>
                                        <p:tav tm="0">
                                          <p:val>
                                            <p:strVal val="ppt_h"/>
                                          </p:val>
                                        </p:tav>
                                        <p:tav tm="100000">
                                          <p:val>
                                            <p:fltVal val="0"/>
                                          </p:val>
                                        </p:tav>
                                      </p:tavLst>
                                    </p:anim>
                                    <p:anim calcmode="lin" valueType="num">
                                      <p:cBhvr>
                                        <p:cTn id="238" dur="2000"/>
                                        <p:tgtEl>
                                          <p:spTgt spid="18"/>
                                        </p:tgtEl>
                                        <p:attrNameLst>
                                          <p:attrName>ppt_x</p:attrName>
                                        </p:attrNameLst>
                                      </p:cBhvr>
                                      <p:tavLst>
                                        <p:tav tm="0">
                                          <p:val>
                                            <p:strVal val="ppt_x"/>
                                          </p:val>
                                        </p:tav>
                                        <p:tav tm="100000">
                                          <p:val>
                                            <p:fltVal val="0.5"/>
                                          </p:val>
                                        </p:tav>
                                      </p:tavLst>
                                    </p:anim>
                                    <p:anim calcmode="lin" valueType="num">
                                      <p:cBhvr>
                                        <p:cTn id="239" dur="2000"/>
                                        <p:tgtEl>
                                          <p:spTgt spid="18"/>
                                        </p:tgtEl>
                                        <p:attrNameLst>
                                          <p:attrName>ppt_y</p:attrName>
                                        </p:attrNameLst>
                                      </p:cBhvr>
                                      <p:tavLst>
                                        <p:tav tm="0">
                                          <p:val>
                                            <p:strVal val="ppt_y"/>
                                          </p:val>
                                        </p:tav>
                                        <p:tav tm="100000">
                                          <p:val>
                                            <p:fltVal val="0.5"/>
                                          </p:val>
                                        </p:tav>
                                      </p:tavLst>
                                    </p:anim>
                                    <p:set>
                                      <p:cBhvr>
                                        <p:cTn id="240" dur="1" fill="hold">
                                          <p:stCondLst>
                                            <p:cond delay="1999"/>
                                          </p:stCondLst>
                                        </p:cTn>
                                        <p:tgtEl>
                                          <p:spTgt spid="18"/>
                                        </p:tgtEl>
                                        <p:attrNameLst>
                                          <p:attrName>style.visibility</p:attrName>
                                        </p:attrNameLst>
                                      </p:cBhvr>
                                      <p:to>
                                        <p:strVal val="hidden"/>
                                      </p:to>
                                    </p:set>
                                  </p:childTnLst>
                                </p:cTn>
                              </p:par>
                              <p:par>
                                <p:cTn id="241" presetID="23" presetClass="exit" presetSubtype="544" fill="hold" nodeType="withEffect">
                                  <p:stCondLst>
                                    <p:cond delay="0"/>
                                  </p:stCondLst>
                                  <p:childTnLst>
                                    <p:anim calcmode="lin" valueType="num">
                                      <p:cBhvr>
                                        <p:cTn id="242" dur="2000"/>
                                        <p:tgtEl>
                                          <p:spTgt spid="19"/>
                                        </p:tgtEl>
                                        <p:attrNameLst>
                                          <p:attrName>ppt_w</p:attrName>
                                        </p:attrNameLst>
                                      </p:cBhvr>
                                      <p:tavLst>
                                        <p:tav tm="0">
                                          <p:val>
                                            <p:strVal val="ppt_w"/>
                                          </p:val>
                                        </p:tav>
                                        <p:tav tm="100000">
                                          <p:val>
                                            <p:fltVal val="0"/>
                                          </p:val>
                                        </p:tav>
                                      </p:tavLst>
                                    </p:anim>
                                    <p:anim calcmode="lin" valueType="num">
                                      <p:cBhvr>
                                        <p:cTn id="243" dur="2000"/>
                                        <p:tgtEl>
                                          <p:spTgt spid="19"/>
                                        </p:tgtEl>
                                        <p:attrNameLst>
                                          <p:attrName>ppt_h</p:attrName>
                                        </p:attrNameLst>
                                      </p:cBhvr>
                                      <p:tavLst>
                                        <p:tav tm="0">
                                          <p:val>
                                            <p:strVal val="ppt_h"/>
                                          </p:val>
                                        </p:tav>
                                        <p:tav tm="100000">
                                          <p:val>
                                            <p:fltVal val="0"/>
                                          </p:val>
                                        </p:tav>
                                      </p:tavLst>
                                    </p:anim>
                                    <p:anim calcmode="lin" valueType="num">
                                      <p:cBhvr>
                                        <p:cTn id="244" dur="2000"/>
                                        <p:tgtEl>
                                          <p:spTgt spid="19"/>
                                        </p:tgtEl>
                                        <p:attrNameLst>
                                          <p:attrName>ppt_x</p:attrName>
                                        </p:attrNameLst>
                                      </p:cBhvr>
                                      <p:tavLst>
                                        <p:tav tm="0">
                                          <p:val>
                                            <p:strVal val="ppt_x"/>
                                          </p:val>
                                        </p:tav>
                                        <p:tav tm="100000">
                                          <p:val>
                                            <p:fltVal val="0.5"/>
                                          </p:val>
                                        </p:tav>
                                      </p:tavLst>
                                    </p:anim>
                                    <p:anim calcmode="lin" valueType="num">
                                      <p:cBhvr>
                                        <p:cTn id="245" dur="2000"/>
                                        <p:tgtEl>
                                          <p:spTgt spid="19"/>
                                        </p:tgtEl>
                                        <p:attrNameLst>
                                          <p:attrName>ppt_y</p:attrName>
                                        </p:attrNameLst>
                                      </p:cBhvr>
                                      <p:tavLst>
                                        <p:tav tm="0">
                                          <p:val>
                                            <p:strVal val="ppt_y"/>
                                          </p:val>
                                        </p:tav>
                                        <p:tav tm="100000">
                                          <p:val>
                                            <p:fltVal val="0.5"/>
                                          </p:val>
                                        </p:tav>
                                      </p:tavLst>
                                    </p:anim>
                                    <p:set>
                                      <p:cBhvr>
                                        <p:cTn id="246" dur="1" fill="hold">
                                          <p:stCondLst>
                                            <p:cond delay="1999"/>
                                          </p:stCondLst>
                                        </p:cTn>
                                        <p:tgtEl>
                                          <p:spTgt spid="19"/>
                                        </p:tgtEl>
                                        <p:attrNameLst>
                                          <p:attrName>style.visibility</p:attrName>
                                        </p:attrNameLst>
                                      </p:cBhvr>
                                      <p:to>
                                        <p:strVal val="hidden"/>
                                      </p:to>
                                    </p:set>
                                  </p:childTnLst>
                                </p:cTn>
                              </p:par>
                              <p:par>
                                <p:cTn id="247" presetID="23" presetClass="exit" presetSubtype="544" fill="hold" nodeType="withEffect">
                                  <p:stCondLst>
                                    <p:cond delay="0"/>
                                  </p:stCondLst>
                                  <p:childTnLst>
                                    <p:anim calcmode="lin" valueType="num">
                                      <p:cBhvr>
                                        <p:cTn id="248" dur="2000"/>
                                        <p:tgtEl>
                                          <p:spTgt spid="20"/>
                                        </p:tgtEl>
                                        <p:attrNameLst>
                                          <p:attrName>ppt_w</p:attrName>
                                        </p:attrNameLst>
                                      </p:cBhvr>
                                      <p:tavLst>
                                        <p:tav tm="0">
                                          <p:val>
                                            <p:strVal val="ppt_w"/>
                                          </p:val>
                                        </p:tav>
                                        <p:tav tm="100000">
                                          <p:val>
                                            <p:fltVal val="0"/>
                                          </p:val>
                                        </p:tav>
                                      </p:tavLst>
                                    </p:anim>
                                    <p:anim calcmode="lin" valueType="num">
                                      <p:cBhvr>
                                        <p:cTn id="249" dur="2000"/>
                                        <p:tgtEl>
                                          <p:spTgt spid="20"/>
                                        </p:tgtEl>
                                        <p:attrNameLst>
                                          <p:attrName>ppt_h</p:attrName>
                                        </p:attrNameLst>
                                      </p:cBhvr>
                                      <p:tavLst>
                                        <p:tav tm="0">
                                          <p:val>
                                            <p:strVal val="ppt_h"/>
                                          </p:val>
                                        </p:tav>
                                        <p:tav tm="100000">
                                          <p:val>
                                            <p:fltVal val="0"/>
                                          </p:val>
                                        </p:tav>
                                      </p:tavLst>
                                    </p:anim>
                                    <p:anim calcmode="lin" valueType="num">
                                      <p:cBhvr>
                                        <p:cTn id="250" dur="2000"/>
                                        <p:tgtEl>
                                          <p:spTgt spid="20"/>
                                        </p:tgtEl>
                                        <p:attrNameLst>
                                          <p:attrName>ppt_x</p:attrName>
                                        </p:attrNameLst>
                                      </p:cBhvr>
                                      <p:tavLst>
                                        <p:tav tm="0">
                                          <p:val>
                                            <p:strVal val="ppt_x"/>
                                          </p:val>
                                        </p:tav>
                                        <p:tav tm="100000">
                                          <p:val>
                                            <p:fltVal val="0.5"/>
                                          </p:val>
                                        </p:tav>
                                      </p:tavLst>
                                    </p:anim>
                                    <p:anim calcmode="lin" valueType="num">
                                      <p:cBhvr>
                                        <p:cTn id="251" dur="2000"/>
                                        <p:tgtEl>
                                          <p:spTgt spid="20"/>
                                        </p:tgtEl>
                                        <p:attrNameLst>
                                          <p:attrName>ppt_y</p:attrName>
                                        </p:attrNameLst>
                                      </p:cBhvr>
                                      <p:tavLst>
                                        <p:tav tm="0">
                                          <p:val>
                                            <p:strVal val="ppt_y"/>
                                          </p:val>
                                        </p:tav>
                                        <p:tav tm="100000">
                                          <p:val>
                                            <p:fltVal val="0.5"/>
                                          </p:val>
                                        </p:tav>
                                      </p:tavLst>
                                    </p:anim>
                                    <p:set>
                                      <p:cBhvr>
                                        <p:cTn id="252" dur="1" fill="hold">
                                          <p:stCondLst>
                                            <p:cond delay="1999"/>
                                          </p:stCondLst>
                                        </p:cTn>
                                        <p:tgtEl>
                                          <p:spTgt spid="20"/>
                                        </p:tgtEl>
                                        <p:attrNameLst>
                                          <p:attrName>style.visibility</p:attrName>
                                        </p:attrNameLst>
                                      </p:cBhvr>
                                      <p:to>
                                        <p:strVal val="hidden"/>
                                      </p:to>
                                    </p:set>
                                  </p:childTnLst>
                                </p:cTn>
                              </p:par>
                              <p:par>
                                <p:cTn id="253" presetID="23" presetClass="exit" presetSubtype="544" fill="hold" nodeType="withEffect">
                                  <p:stCondLst>
                                    <p:cond delay="0"/>
                                  </p:stCondLst>
                                  <p:childTnLst>
                                    <p:anim calcmode="lin" valueType="num">
                                      <p:cBhvr>
                                        <p:cTn id="254" dur="2000"/>
                                        <p:tgtEl>
                                          <p:spTgt spid="21"/>
                                        </p:tgtEl>
                                        <p:attrNameLst>
                                          <p:attrName>ppt_w</p:attrName>
                                        </p:attrNameLst>
                                      </p:cBhvr>
                                      <p:tavLst>
                                        <p:tav tm="0">
                                          <p:val>
                                            <p:strVal val="ppt_w"/>
                                          </p:val>
                                        </p:tav>
                                        <p:tav tm="100000">
                                          <p:val>
                                            <p:fltVal val="0"/>
                                          </p:val>
                                        </p:tav>
                                      </p:tavLst>
                                    </p:anim>
                                    <p:anim calcmode="lin" valueType="num">
                                      <p:cBhvr>
                                        <p:cTn id="255" dur="2000"/>
                                        <p:tgtEl>
                                          <p:spTgt spid="21"/>
                                        </p:tgtEl>
                                        <p:attrNameLst>
                                          <p:attrName>ppt_h</p:attrName>
                                        </p:attrNameLst>
                                      </p:cBhvr>
                                      <p:tavLst>
                                        <p:tav tm="0">
                                          <p:val>
                                            <p:strVal val="ppt_h"/>
                                          </p:val>
                                        </p:tav>
                                        <p:tav tm="100000">
                                          <p:val>
                                            <p:fltVal val="0"/>
                                          </p:val>
                                        </p:tav>
                                      </p:tavLst>
                                    </p:anim>
                                    <p:anim calcmode="lin" valueType="num">
                                      <p:cBhvr>
                                        <p:cTn id="256" dur="2000"/>
                                        <p:tgtEl>
                                          <p:spTgt spid="21"/>
                                        </p:tgtEl>
                                        <p:attrNameLst>
                                          <p:attrName>ppt_x</p:attrName>
                                        </p:attrNameLst>
                                      </p:cBhvr>
                                      <p:tavLst>
                                        <p:tav tm="0">
                                          <p:val>
                                            <p:strVal val="ppt_x"/>
                                          </p:val>
                                        </p:tav>
                                        <p:tav tm="100000">
                                          <p:val>
                                            <p:fltVal val="0.5"/>
                                          </p:val>
                                        </p:tav>
                                      </p:tavLst>
                                    </p:anim>
                                    <p:anim calcmode="lin" valueType="num">
                                      <p:cBhvr>
                                        <p:cTn id="257" dur="2000"/>
                                        <p:tgtEl>
                                          <p:spTgt spid="21"/>
                                        </p:tgtEl>
                                        <p:attrNameLst>
                                          <p:attrName>ppt_y</p:attrName>
                                        </p:attrNameLst>
                                      </p:cBhvr>
                                      <p:tavLst>
                                        <p:tav tm="0">
                                          <p:val>
                                            <p:strVal val="ppt_y"/>
                                          </p:val>
                                        </p:tav>
                                        <p:tav tm="100000">
                                          <p:val>
                                            <p:fltVal val="0.5"/>
                                          </p:val>
                                        </p:tav>
                                      </p:tavLst>
                                    </p:anim>
                                    <p:set>
                                      <p:cBhvr>
                                        <p:cTn id="258" dur="1" fill="hold">
                                          <p:stCondLst>
                                            <p:cond delay="1999"/>
                                          </p:stCondLst>
                                        </p:cTn>
                                        <p:tgtEl>
                                          <p:spTgt spid="21"/>
                                        </p:tgtEl>
                                        <p:attrNameLst>
                                          <p:attrName>style.visibility</p:attrName>
                                        </p:attrNameLst>
                                      </p:cBhvr>
                                      <p:to>
                                        <p:strVal val="hidden"/>
                                      </p:to>
                                    </p:set>
                                  </p:childTnLst>
                                </p:cTn>
                              </p:par>
                              <p:par>
                                <p:cTn id="259" presetID="23" presetClass="exit" presetSubtype="544" fill="hold" nodeType="withEffect">
                                  <p:stCondLst>
                                    <p:cond delay="0"/>
                                  </p:stCondLst>
                                  <p:childTnLst>
                                    <p:anim calcmode="lin" valueType="num">
                                      <p:cBhvr>
                                        <p:cTn id="260" dur="2000"/>
                                        <p:tgtEl>
                                          <p:spTgt spid="22"/>
                                        </p:tgtEl>
                                        <p:attrNameLst>
                                          <p:attrName>ppt_w</p:attrName>
                                        </p:attrNameLst>
                                      </p:cBhvr>
                                      <p:tavLst>
                                        <p:tav tm="0">
                                          <p:val>
                                            <p:strVal val="ppt_w"/>
                                          </p:val>
                                        </p:tav>
                                        <p:tav tm="100000">
                                          <p:val>
                                            <p:fltVal val="0"/>
                                          </p:val>
                                        </p:tav>
                                      </p:tavLst>
                                    </p:anim>
                                    <p:anim calcmode="lin" valueType="num">
                                      <p:cBhvr>
                                        <p:cTn id="261" dur="2000"/>
                                        <p:tgtEl>
                                          <p:spTgt spid="22"/>
                                        </p:tgtEl>
                                        <p:attrNameLst>
                                          <p:attrName>ppt_h</p:attrName>
                                        </p:attrNameLst>
                                      </p:cBhvr>
                                      <p:tavLst>
                                        <p:tav tm="0">
                                          <p:val>
                                            <p:strVal val="ppt_h"/>
                                          </p:val>
                                        </p:tav>
                                        <p:tav tm="100000">
                                          <p:val>
                                            <p:fltVal val="0"/>
                                          </p:val>
                                        </p:tav>
                                      </p:tavLst>
                                    </p:anim>
                                    <p:anim calcmode="lin" valueType="num">
                                      <p:cBhvr>
                                        <p:cTn id="262" dur="2000"/>
                                        <p:tgtEl>
                                          <p:spTgt spid="22"/>
                                        </p:tgtEl>
                                        <p:attrNameLst>
                                          <p:attrName>ppt_x</p:attrName>
                                        </p:attrNameLst>
                                      </p:cBhvr>
                                      <p:tavLst>
                                        <p:tav tm="0">
                                          <p:val>
                                            <p:strVal val="ppt_x"/>
                                          </p:val>
                                        </p:tav>
                                        <p:tav tm="100000">
                                          <p:val>
                                            <p:fltVal val="0.5"/>
                                          </p:val>
                                        </p:tav>
                                      </p:tavLst>
                                    </p:anim>
                                    <p:anim calcmode="lin" valueType="num">
                                      <p:cBhvr>
                                        <p:cTn id="263" dur="2000"/>
                                        <p:tgtEl>
                                          <p:spTgt spid="22"/>
                                        </p:tgtEl>
                                        <p:attrNameLst>
                                          <p:attrName>ppt_y</p:attrName>
                                        </p:attrNameLst>
                                      </p:cBhvr>
                                      <p:tavLst>
                                        <p:tav tm="0">
                                          <p:val>
                                            <p:strVal val="ppt_y"/>
                                          </p:val>
                                        </p:tav>
                                        <p:tav tm="100000">
                                          <p:val>
                                            <p:fltVal val="0.5"/>
                                          </p:val>
                                        </p:tav>
                                      </p:tavLst>
                                    </p:anim>
                                    <p:set>
                                      <p:cBhvr>
                                        <p:cTn id="264" dur="1" fill="hold">
                                          <p:stCondLst>
                                            <p:cond delay="1999"/>
                                          </p:stCondLst>
                                        </p:cTn>
                                        <p:tgtEl>
                                          <p:spTgt spid="22"/>
                                        </p:tgtEl>
                                        <p:attrNameLst>
                                          <p:attrName>style.visibility</p:attrName>
                                        </p:attrNameLst>
                                      </p:cBhvr>
                                      <p:to>
                                        <p:strVal val="hidden"/>
                                      </p:to>
                                    </p:set>
                                  </p:childTnLst>
                                </p:cTn>
                              </p:par>
                              <p:par>
                                <p:cTn id="265" presetID="23" presetClass="exit" presetSubtype="544" fill="hold" nodeType="withEffect">
                                  <p:stCondLst>
                                    <p:cond delay="0"/>
                                  </p:stCondLst>
                                  <p:childTnLst>
                                    <p:anim calcmode="lin" valueType="num">
                                      <p:cBhvr>
                                        <p:cTn id="266" dur="2000"/>
                                        <p:tgtEl>
                                          <p:spTgt spid="23"/>
                                        </p:tgtEl>
                                        <p:attrNameLst>
                                          <p:attrName>ppt_w</p:attrName>
                                        </p:attrNameLst>
                                      </p:cBhvr>
                                      <p:tavLst>
                                        <p:tav tm="0">
                                          <p:val>
                                            <p:strVal val="ppt_w"/>
                                          </p:val>
                                        </p:tav>
                                        <p:tav tm="100000">
                                          <p:val>
                                            <p:fltVal val="0"/>
                                          </p:val>
                                        </p:tav>
                                      </p:tavLst>
                                    </p:anim>
                                    <p:anim calcmode="lin" valueType="num">
                                      <p:cBhvr>
                                        <p:cTn id="267" dur="2000"/>
                                        <p:tgtEl>
                                          <p:spTgt spid="23"/>
                                        </p:tgtEl>
                                        <p:attrNameLst>
                                          <p:attrName>ppt_h</p:attrName>
                                        </p:attrNameLst>
                                      </p:cBhvr>
                                      <p:tavLst>
                                        <p:tav tm="0">
                                          <p:val>
                                            <p:strVal val="ppt_h"/>
                                          </p:val>
                                        </p:tav>
                                        <p:tav tm="100000">
                                          <p:val>
                                            <p:fltVal val="0"/>
                                          </p:val>
                                        </p:tav>
                                      </p:tavLst>
                                    </p:anim>
                                    <p:anim calcmode="lin" valueType="num">
                                      <p:cBhvr>
                                        <p:cTn id="268" dur="2000"/>
                                        <p:tgtEl>
                                          <p:spTgt spid="23"/>
                                        </p:tgtEl>
                                        <p:attrNameLst>
                                          <p:attrName>ppt_x</p:attrName>
                                        </p:attrNameLst>
                                      </p:cBhvr>
                                      <p:tavLst>
                                        <p:tav tm="0">
                                          <p:val>
                                            <p:strVal val="ppt_x"/>
                                          </p:val>
                                        </p:tav>
                                        <p:tav tm="100000">
                                          <p:val>
                                            <p:fltVal val="0.5"/>
                                          </p:val>
                                        </p:tav>
                                      </p:tavLst>
                                    </p:anim>
                                    <p:anim calcmode="lin" valueType="num">
                                      <p:cBhvr>
                                        <p:cTn id="269" dur="2000"/>
                                        <p:tgtEl>
                                          <p:spTgt spid="23"/>
                                        </p:tgtEl>
                                        <p:attrNameLst>
                                          <p:attrName>ppt_y</p:attrName>
                                        </p:attrNameLst>
                                      </p:cBhvr>
                                      <p:tavLst>
                                        <p:tav tm="0">
                                          <p:val>
                                            <p:strVal val="ppt_y"/>
                                          </p:val>
                                        </p:tav>
                                        <p:tav tm="100000">
                                          <p:val>
                                            <p:fltVal val="0.5"/>
                                          </p:val>
                                        </p:tav>
                                      </p:tavLst>
                                    </p:anim>
                                    <p:set>
                                      <p:cBhvr>
                                        <p:cTn id="270" dur="1" fill="hold">
                                          <p:stCondLst>
                                            <p:cond delay="1999"/>
                                          </p:stCondLst>
                                        </p:cTn>
                                        <p:tgtEl>
                                          <p:spTgt spid="23"/>
                                        </p:tgtEl>
                                        <p:attrNameLst>
                                          <p:attrName>style.visibility</p:attrName>
                                        </p:attrNameLst>
                                      </p:cBhvr>
                                      <p:to>
                                        <p:strVal val="hidden"/>
                                      </p:to>
                                    </p:set>
                                  </p:childTnLst>
                                </p:cTn>
                              </p:par>
                              <p:par>
                                <p:cTn id="271" presetID="23" presetClass="exit" presetSubtype="544" fill="hold" nodeType="withEffect">
                                  <p:stCondLst>
                                    <p:cond delay="0"/>
                                  </p:stCondLst>
                                  <p:childTnLst>
                                    <p:anim calcmode="lin" valueType="num">
                                      <p:cBhvr>
                                        <p:cTn id="272" dur="2000"/>
                                        <p:tgtEl>
                                          <p:spTgt spid="24"/>
                                        </p:tgtEl>
                                        <p:attrNameLst>
                                          <p:attrName>ppt_w</p:attrName>
                                        </p:attrNameLst>
                                      </p:cBhvr>
                                      <p:tavLst>
                                        <p:tav tm="0">
                                          <p:val>
                                            <p:strVal val="ppt_w"/>
                                          </p:val>
                                        </p:tav>
                                        <p:tav tm="100000">
                                          <p:val>
                                            <p:fltVal val="0"/>
                                          </p:val>
                                        </p:tav>
                                      </p:tavLst>
                                    </p:anim>
                                    <p:anim calcmode="lin" valueType="num">
                                      <p:cBhvr>
                                        <p:cTn id="273" dur="2000"/>
                                        <p:tgtEl>
                                          <p:spTgt spid="24"/>
                                        </p:tgtEl>
                                        <p:attrNameLst>
                                          <p:attrName>ppt_h</p:attrName>
                                        </p:attrNameLst>
                                      </p:cBhvr>
                                      <p:tavLst>
                                        <p:tav tm="0">
                                          <p:val>
                                            <p:strVal val="ppt_h"/>
                                          </p:val>
                                        </p:tav>
                                        <p:tav tm="100000">
                                          <p:val>
                                            <p:fltVal val="0"/>
                                          </p:val>
                                        </p:tav>
                                      </p:tavLst>
                                    </p:anim>
                                    <p:anim calcmode="lin" valueType="num">
                                      <p:cBhvr>
                                        <p:cTn id="274" dur="2000"/>
                                        <p:tgtEl>
                                          <p:spTgt spid="24"/>
                                        </p:tgtEl>
                                        <p:attrNameLst>
                                          <p:attrName>ppt_x</p:attrName>
                                        </p:attrNameLst>
                                      </p:cBhvr>
                                      <p:tavLst>
                                        <p:tav tm="0">
                                          <p:val>
                                            <p:strVal val="ppt_x"/>
                                          </p:val>
                                        </p:tav>
                                        <p:tav tm="100000">
                                          <p:val>
                                            <p:fltVal val="0.5"/>
                                          </p:val>
                                        </p:tav>
                                      </p:tavLst>
                                    </p:anim>
                                    <p:anim calcmode="lin" valueType="num">
                                      <p:cBhvr>
                                        <p:cTn id="275" dur="2000"/>
                                        <p:tgtEl>
                                          <p:spTgt spid="24"/>
                                        </p:tgtEl>
                                        <p:attrNameLst>
                                          <p:attrName>ppt_y</p:attrName>
                                        </p:attrNameLst>
                                      </p:cBhvr>
                                      <p:tavLst>
                                        <p:tav tm="0">
                                          <p:val>
                                            <p:strVal val="ppt_y"/>
                                          </p:val>
                                        </p:tav>
                                        <p:tav tm="100000">
                                          <p:val>
                                            <p:fltVal val="0.5"/>
                                          </p:val>
                                        </p:tav>
                                      </p:tavLst>
                                    </p:anim>
                                    <p:set>
                                      <p:cBhvr>
                                        <p:cTn id="276" dur="1" fill="hold">
                                          <p:stCondLst>
                                            <p:cond delay="1999"/>
                                          </p:stCondLst>
                                        </p:cTn>
                                        <p:tgtEl>
                                          <p:spTgt spid="24"/>
                                        </p:tgtEl>
                                        <p:attrNameLst>
                                          <p:attrName>style.visibility</p:attrName>
                                        </p:attrNameLst>
                                      </p:cBhvr>
                                      <p:to>
                                        <p:strVal val="hidden"/>
                                      </p:to>
                                    </p:set>
                                  </p:childTnLst>
                                </p:cTn>
                              </p:par>
                              <p:par>
                                <p:cTn id="277" presetID="23" presetClass="exit" presetSubtype="544" fill="hold" nodeType="withEffect">
                                  <p:stCondLst>
                                    <p:cond delay="0"/>
                                  </p:stCondLst>
                                  <p:childTnLst>
                                    <p:anim calcmode="lin" valueType="num">
                                      <p:cBhvr>
                                        <p:cTn id="278" dur="2000"/>
                                        <p:tgtEl>
                                          <p:spTgt spid="25"/>
                                        </p:tgtEl>
                                        <p:attrNameLst>
                                          <p:attrName>ppt_w</p:attrName>
                                        </p:attrNameLst>
                                      </p:cBhvr>
                                      <p:tavLst>
                                        <p:tav tm="0">
                                          <p:val>
                                            <p:strVal val="ppt_w"/>
                                          </p:val>
                                        </p:tav>
                                        <p:tav tm="100000">
                                          <p:val>
                                            <p:fltVal val="0"/>
                                          </p:val>
                                        </p:tav>
                                      </p:tavLst>
                                    </p:anim>
                                    <p:anim calcmode="lin" valueType="num">
                                      <p:cBhvr>
                                        <p:cTn id="279" dur="2000"/>
                                        <p:tgtEl>
                                          <p:spTgt spid="25"/>
                                        </p:tgtEl>
                                        <p:attrNameLst>
                                          <p:attrName>ppt_h</p:attrName>
                                        </p:attrNameLst>
                                      </p:cBhvr>
                                      <p:tavLst>
                                        <p:tav tm="0">
                                          <p:val>
                                            <p:strVal val="ppt_h"/>
                                          </p:val>
                                        </p:tav>
                                        <p:tav tm="100000">
                                          <p:val>
                                            <p:fltVal val="0"/>
                                          </p:val>
                                        </p:tav>
                                      </p:tavLst>
                                    </p:anim>
                                    <p:anim calcmode="lin" valueType="num">
                                      <p:cBhvr>
                                        <p:cTn id="280" dur="2000"/>
                                        <p:tgtEl>
                                          <p:spTgt spid="25"/>
                                        </p:tgtEl>
                                        <p:attrNameLst>
                                          <p:attrName>ppt_x</p:attrName>
                                        </p:attrNameLst>
                                      </p:cBhvr>
                                      <p:tavLst>
                                        <p:tav tm="0">
                                          <p:val>
                                            <p:strVal val="ppt_x"/>
                                          </p:val>
                                        </p:tav>
                                        <p:tav tm="100000">
                                          <p:val>
                                            <p:fltVal val="0.5"/>
                                          </p:val>
                                        </p:tav>
                                      </p:tavLst>
                                    </p:anim>
                                    <p:anim calcmode="lin" valueType="num">
                                      <p:cBhvr>
                                        <p:cTn id="281" dur="2000"/>
                                        <p:tgtEl>
                                          <p:spTgt spid="25"/>
                                        </p:tgtEl>
                                        <p:attrNameLst>
                                          <p:attrName>ppt_y</p:attrName>
                                        </p:attrNameLst>
                                      </p:cBhvr>
                                      <p:tavLst>
                                        <p:tav tm="0">
                                          <p:val>
                                            <p:strVal val="ppt_y"/>
                                          </p:val>
                                        </p:tav>
                                        <p:tav tm="100000">
                                          <p:val>
                                            <p:fltVal val="0.5"/>
                                          </p:val>
                                        </p:tav>
                                      </p:tavLst>
                                    </p:anim>
                                    <p:set>
                                      <p:cBhvr>
                                        <p:cTn id="282" dur="1" fill="hold">
                                          <p:stCondLst>
                                            <p:cond delay="1999"/>
                                          </p:stCondLst>
                                        </p:cTn>
                                        <p:tgtEl>
                                          <p:spTgt spid="25"/>
                                        </p:tgtEl>
                                        <p:attrNameLst>
                                          <p:attrName>style.visibility</p:attrName>
                                        </p:attrNameLst>
                                      </p:cBhvr>
                                      <p:to>
                                        <p:strVal val="hidden"/>
                                      </p:to>
                                    </p:set>
                                  </p:childTnLst>
                                </p:cTn>
                              </p:par>
                              <p:par>
                                <p:cTn id="283" presetID="23" presetClass="exit" presetSubtype="544" fill="hold" nodeType="withEffect">
                                  <p:stCondLst>
                                    <p:cond delay="0"/>
                                  </p:stCondLst>
                                  <p:childTnLst>
                                    <p:anim calcmode="lin" valueType="num">
                                      <p:cBhvr>
                                        <p:cTn id="284" dur="2000"/>
                                        <p:tgtEl>
                                          <p:spTgt spid="26"/>
                                        </p:tgtEl>
                                        <p:attrNameLst>
                                          <p:attrName>ppt_w</p:attrName>
                                        </p:attrNameLst>
                                      </p:cBhvr>
                                      <p:tavLst>
                                        <p:tav tm="0">
                                          <p:val>
                                            <p:strVal val="ppt_w"/>
                                          </p:val>
                                        </p:tav>
                                        <p:tav tm="100000">
                                          <p:val>
                                            <p:fltVal val="0"/>
                                          </p:val>
                                        </p:tav>
                                      </p:tavLst>
                                    </p:anim>
                                    <p:anim calcmode="lin" valueType="num">
                                      <p:cBhvr>
                                        <p:cTn id="285" dur="2000"/>
                                        <p:tgtEl>
                                          <p:spTgt spid="26"/>
                                        </p:tgtEl>
                                        <p:attrNameLst>
                                          <p:attrName>ppt_h</p:attrName>
                                        </p:attrNameLst>
                                      </p:cBhvr>
                                      <p:tavLst>
                                        <p:tav tm="0">
                                          <p:val>
                                            <p:strVal val="ppt_h"/>
                                          </p:val>
                                        </p:tav>
                                        <p:tav tm="100000">
                                          <p:val>
                                            <p:fltVal val="0"/>
                                          </p:val>
                                        </p:tav>
                                      </p:tavLst>
                                    </p:anim>
                                    <p:anim calcmode="lin" valueType="num">
                                      <p:cBhvr>
                                        <p:cTn id="286" dur="2000"/>
                                        <p:tgtEl>
                                          <p:spTgt spid="26"/>
                                        </p:tgtEl>
                                        <p:attrNameLst>
                                          <p:attrName>ppt_x</p:attrName>
                                        </p:attrNameLst>
                                      </p:cBhvr>
                                      <p:tavLst>
                                        <p:tav tm="0">
                                          <p:val>
                                            <p:strVal val="ppt_x"/>
                                          </p:val>
                                        </p:tav>
                                        <p:tav tm="100000">
                                          <p:val>
                                            <p:fltVal val="0.5"/>
                                          </p:val>
                                        </p:tav>
                                      </p:tavLst>
                                    </p:anim>
                                    <p:anim calcmode="lin" valueType="num">
                                      <p:cBhvr>
                                        <p:cTn id="287" dur="2000"/>
                                        <p:tgtEl>
                                          <p:spTgt spid="26"/>
                                        </p:tgtEl>
                                        <p:attrNameLst>
                                          <p:attrName>ppt_y</p:attrName>
                                        </p:attrNameLst>
                                      </p:cBhvr>
                                      <p:tavLst>
                                        <p:tav tm="0">
                                          <p:val>
                                            <p:strVal val="ppt_y"/>
                                          </p:val>
                                        </p:tav>
                                        <p:tav tm="100000">
                                          <p:val>
                                            <p:fltVal val="0.5"/>
                                          </p:val>
                                        </p:tav>
                                      </p:tavLst>
                                    </p:anim>
                                    <p:set>
                                      <p:cBhvr>
                                        <p:cTn id="288" dur="1" fill="hold">
                                          <p:stCondLst>
                                            <p:cond delay="1999"/>
                                          </p:stCondLst>
                                        </p:cTn>
                                        <p:tgtEl>
                                          <p:spTgt spid="26"/>
                                        </p:tgtEl>
                                        <p:attrNameLst>
                                          <p:attrName>style.visibility</p:attrName>
                                        </p:attrNameLst>
                                      </p:cBhvr>
                                      <p:to>
                                        <p:strVal val="hidden"/>
                                      </p:to>
                                    </p:set>
                                  </p:childTnLst>
                                </p:cTn>
                              </p:par>
                              <p:par>
                                <p:cTn id="289" presetID="8" presetClass="emph" presetSubtype="0" fill="hold" nodeType="withEffect">
                                  <p:stCondLst>
                                    <p:cond delay="0"/>
                                  </p:stCondLst>
                                  <p:childTnLst>
                                    <p:animRot by="-21600000">
                                      <p:cBhvr>
                                        <p:cTn id="290" dur="2000" fill="hold"/>
                                        <p:tgtEl>
                                          <p:spTgt spid="7"/>
                                        </p:tgtEl>
                                        <p:attrNameLst>
                                          <p:attrName>r</p:attrName>
                                        </p:attrNameLst>
                                      </p:cBhvr>
                                    </p:animRot>
                                  </p:childTnLst>
                                </p:cTn>
                              </p:par>
                              <p:par>
                                <p:cTn id="291" presetID="8" presetClass="emph" presetSubtype="0" fill="hold" nodeType="withEffect">
                                  <p:stCondLst>
                                    <p:cond delay="0"/>
                                  </p:stCondLst>
                                  <p:childTnLst>
                                    <p:animRot by="-21600000">
                                      <p:cBhvr>
                                        <p:cTn id="292" dur="2000" fill="hold"/>
                                        <p:tgtEl>
                                          <p:spTgt spid="8"/>
                                        </p:tgtEl>
                                        <p:attrNameLst>
                                          <p:attrName>r</p:attrName>
                                        </p:attrNameLst>
                                      </p:cBhvr>
                                    </p:animRot>
                                  </p:childTnLst>
                                </p:cTn>
                              </p:par>
                              <p:par>
                                <p:cTn id="293" presetID="8" presetClass="emph" presetSubtype="0" fill="hold" nodeType="withEffect">
                                  <p:stCondLst>
                                    <p:cond delay="0"/>
                                  </p:stCondLst>
                                  <p:childTnLst>
                                    <p:animRot by="-21600000">
                                      <p:cBhvr>
                                        <p:cTn id="294" dur="2000" fill="hold"/>
                                        <p:tgtEl>
                                          <p:spTgt spid="9"/>
                                        </p:tgtEl>
                                        <p:attrNameLst>
                                          <p:attrName>r</p:attrName>
                                        </p:attrNameLst>
                                      </p:cBhvr>
                                    </p:animRot>
                                  </p:childTnLst>
                                </p:cTn>
                              </p:par>
                              <p:par>
                                <p:cTn id="295" presetID="8" presetClass="emph" presetSubtype="0" fill="hold" nodeType="withEffect">
                                  <p:stCondLst>
                                    <p:cond delay="0"/>
                                  </p:stCondLst>
                                  <p:childTnLst>
                                    <p:animRot by="-21600000">
                                      <p:cBhvr>
                                        <p:cTn id="296" dur="2000" fill="hold"/>
                                        <p:tgtEl>
                                          <p:spTgt spid="10"/>
                                        </p:tgtEl>
                                        <p:attrNameLst>
                                          <p:attrName>r</p:attrName>
                                        </p:attrNameLst>
                                      </p:cBhvr>
                                    </p:animRot>
                                  </p:childTnLst>
                                </p:cTn>
                              </p:par>
                              <p:par>
                                <p:cTn id="297" presetID="8" presetClass="emph" presetSubtype="0" fill="hold" nodeType="withEffect">
                                  <p:stCondLst>
                                    <p:cond delay="0"/>
                                  </p:stCondLst>
                                  <p:childTnLst>
                                    <p:animRot by="-21600000">
                                      <p:cBhvr>
                                        <p:cTn id="298" dur="2000" fill="hold"/>
                                        <p:tgtEl>
                                          <p:spTgt spid="11"/>
                                        </p:tgtEl>
                                        <p:attrNameLst>
                                          <p:attrName>r</p:attrName>
                                        </p:attrNameLst>
                                      </p:cBhvr>
                                    </p:animRot>
                                  </p:childTnLst>
                                </p:cTn>
                              </p:par>
                              <p:par>
                                <p:cTn id="299" presetID="8" presetClass="emph" presetSubtype="0" fill="hold" nodeType="withEffect">
                                  <p:stCondLst>
                                    <p:cond delay="0"/>
                                  </p:stCondLst>
                                  <p:childTnLst>
                                    <p:animRot by="-21600000">
                                      <p:cBhvr>
                                        <p:cTn id="300" dur="2000" fill="hold"/>
                                        <p:tgtEl>
                                          <p:spTgt spid="12"/>
                                        </p:tgtEl>
                                        <p:attrNameLst>
                                          <p:attrName>r</p:attrName>
                                        </p:attrNameLst>
                                      </p:cBhvr>
                                    </p:animRot>
                                  </p:childTnLst>
                                </p:cTn>
                              </p:par>
                              <p:par>
                                <p:cTn id="301" presetID="8" presetClass="emph" presetSubtype="0" fill="hold" nodeType="withEffect">
                                  <p:stCondLst>
                                    <p:cond delay="0"/>
                                  </p:stCondLst>
                                  <p:childTnLst>
                                    <p:animRot by="-21600000">
                                      <p:cBhvr>
                                        <p:cTn id="302" dur="2000" fill="hold"/>
                                        <p:tgtEl>
                                          <p:spTgt spid="13"/>
                                        </p:tgtEl>
                                        <p:attrNameLst>
                                          <p:attrName>r</p:attrName>
                                        </p:attrNameLst>
                                      </p:cBhvr>
                                    </p:animRot>
                                  </p:childTnLst>
                                </p:cTn>
                              </p:par>
                              <p:par>
                                <p:cTn id="303" presetID="8" presetClass="emph" presetSubtype="0" fill="hold" nodeType="withEffect">
                                  <p:stCondLst>
                                    <p:cond delay="0"/>
                                  </p:stCondLst>
                                  <p:childTnLst>
                                    <p:animRot by="-21600000">
                                      <p:cBhvr>
                                        <p:cTn id="304" dur="2000" fill="hold"/>
                                        <p:tgtEl>
                                          <p:spTgt spid="14"/>
                                        </p:tgtEl>
                                        <p:attrNameLst>
                                          <p:attrName>r</p:attrName>
                                        </p:attrNameLst>
                                      </p:cBhvr>
                                    </p:animRot>
                                  </p:childTnLst>
                                </p:cTn>
                              </p:par>
                              <p:par>
                                <p:cTn id="305" presetID="8" presetClass="emph" presetSubtype="0" fill="hold" nodeType="withEffect">
                                  <p:stCondLst>
                                    <p:cond delay="0"/>
                                  </p:stCondLst>
                                  <p:childTnLst>
                                    <p:animRot by="-21600000">
                                      <p:cBhvr>
                                        <p:cTn id="306" dur="2000" fill="hold"/>
                                        <p:tgtEl>
                                          <p:spTgt spid="15"/>
                                        </p:tgtEl>
                                        <p:attrNameLst>
                                          <p:attrName>r</p:attrName>
                                        </p:attrNameLst>
                                      </p:cBhvr>
                                    </p:animRot>
                                  </p:childTnLst>
                                </p:cTn>
                              </p:par>
                              <p:par>
                                <p:cTn id="307" presetID="8" presetClass="emph" presetSubtype="0" fill="hold" nodeType="withEffect">
                                  <p:stCondLst>
                                    <p:cond delay="0"/>
                                  </p:stCondLst>
                                  <p:childTnLst>
                                    <p:animRot by="-21600000">
                                      <p:cBhvr>
                                        <p:cTn id="308" dur="2000" fill="hold"/>
                                        <p:tgtEl>
                                          <p:spTgt spid="16"/>
                                        </p:tgtEl>
                                        <p:attrNameLst>
                                          <p:attrName>r</p:attrName>
                                        </p:attrNameLst>
                                      </p:cBhvr>
                                    </p:animRot>
                                  </p:childTnLst>
                                </p:cTn>
                              </p:par>
                              <p:par>
                                <p:cTn id="309" presetID="8" presetClass="emph" presetSubtype="0" fill="hold" nodeType="withEffect">
                                  <p:stCondLst>
                                    <p:cond delay="0"/>
                                  </p:stCondLst>
                                  <p:childTnLst>
                                    <p:animRot by="-21600000">
                                      <p:cBhvr>
                                        <p:cTn id="310" dur="2000" fill="hold"/>
                                        <p:tgtEl>
                                          <p:spTgt spid="17"/>
                                        </p:tgtEl>
                                        <p:attrNameLst>
                                          <p:attrName>r</p:attrName>
                                        </p:attrNameLst>
                                      </p:cBhvr>
                                    </p:animRot>
                                  </p:childTnLst>
                                </p:cTn>
                              </p:par>
                              <p:par>
                                <p:cTn id="311" presetID="8" presetClass="emph" presetSubtype="0" fill="hold" nodeType="withEffect">
                                  <p:stCondLst>
                                    <p:cond delay="0"/>
                                  </p:stCondLst>
                                  <p:childTnLst>
                                    <p:animRot by="-21600000">
                                      <p:cBhvr>
                                        <p:cTn id="312" dur="2000" fill="hold"/>
                                        <p:tgtEl>
                                          <p:spTgt spid="18"/>
                                        </p:tgtEl>
                                        <p:attrNameLst>
                                          <p:attrName>r</p:attrName>
                                        </p:attrNameLst>
                                      </p:cBhvr>
                                    </p:animRot>
                                  </p:childTnLst>
                                </p:cTn>
                              </p:par>
                              <p:par>
                                <p:cTn id="313" presetID="8" presetClass="emph" presetSubtype="0" fill="hold" nodeType="withEffect">
                                  <p:stCondLst>
                                    <p:cond delay="0"/>
                                  </p:stCondLst>
                                  <p:childTnLst>
                                    <p:animRot by="-21600000">
                                      <p:cBhvr>
                                        <p:cTn id="314" dur="2000" fill="hold"/>
                                        <p:tgtEl>
                                          <p:spTgt spid="19"/>
                                        </p:tgtEl>
                                        <p:attrNameLst>
                                          <p:attrName>r</p:attrName>
                                        </p:attrNameLst>
                                      </p:cBhvr>
                                    </p:animRot>
                                  </p:childTnLst>
                                </p:cTn>
                              </p:par>
                              <p:par>
                                <p:cTn id="315" presetID="8" presetClass="emph" presetSubtype="0" fill="hold" nodeType="withEffect">
                                  <p:stCondLst>
                                    <p:cond delay="0"/>
                                  </p:stCondLst>
                                  <p:childTnLst>
                                    <p:animRot by="-21600000">
                                      <p:cBhvr>
                                        <p:cTn id="316" dur="2000" fill="hold"/>
                                        <p:tgtEl>
                                          <p:spTgt spid="20"/>
                                        </p:tgtEl>
                                        <p:attrNameLst>
                                          <p:attrName>r</p:attrName>
                                        </p:attrNameLst>
                                      </p:cBhvr>
                                    </p:animRot>
                                  </p:childTnLst>
                                </p:cTn>
                              </p:par>
                              <p:par>
                                <p:cTn id="317" presetID="8" presetClass="emph" presetSubtype="0" fill="hold" nodeType="withEffect">
                                  <p:stCondLst>
                                    <p:cond delay="0"/>
                                  </p:stCondLst>
                                  <p:childTnLst>
                                    <p:animRot by="-21600000">
                                      <p:cBhvr>
                                        <p:cTn id="318" dur="2000" fill="hold"/>
                                        <p:tgtEl>
                                          <p:spTgt spid="21"/>
                                        </p:tgtEl>
                                        <p:attrNameLst>
                                          <p:attrName>r</p:attrName>
                                        </p:attrNameLst>
                                      </p:cBhvr>
                                    </p:animRot>
                                  </p:childTnLst>
                                </p:cTn>
                              </p:par>
                              <p:par>
                                <p:cTn id="319" presetID="8" presetClass="emph" presetSubtype="0" fill="hold" nodeType="withEffect">
                                  <p:stCondLst>
                                    <p:cond delay="0"/>
                                  </p:stCondLst>
                                  <p:childTnLst>
                                    <p:animRot by="-21600000">
                                      <p:cBhvr>
                                        <p:cTn id="320" dur="2000" fill="hold"/>
                                        <p:tgtEl>
                                          <p:spTgt spid="22"/>
                                        </p:tgtEl>
                                        <p:attrNameLst>
                                          <p:attrName>r</p:attrName>
                                        </p:attrNameLst>
                                      </p:cBhvr>
                                    </p:animRot>
                                  </p:childTnLst>
                                </p:cTn>
                              </p:par>
                              <p:par>
                                <p:cTn id="321" presetID="8" presetClass="emph" presetSubtype="0" fill="hold" nodeType="withEffect">
                                  <p:stCondLst>
                                    <p:cond delay="0"/>
                                  </p:stCondLst>
                                  <p:childTnLst>
                                    <p:animRot by="-21600000">
                                      <p:cBhvr>
                                        <p:cTn id="322" dur="2000" fill="hold"/>
                                        <p:tgtEl>
                                          <p:spTgt spid="23"/>
                                        </p:tgtEl>
                                        <p:attrNameLst>
                                          <p:attrName>r</p:attrName>
                                        </p:attrNameLst>
                                      </p:cBhvr>
                                    </p:animRot>
                                  </p:childTnLst>
                                </p:cTn>
                              </p:par>
                              <p:par>
                                <p:cTn id="323" presetID="8" presetClass="emph" presetSubtype="0" fill="hold" nodeType="withEffect">
                                  <p:stCondLst>
                                    <p:cond delay="0"/>
                                  </p:stCondLst>
                                  <p:childTnLst>
                                    <p:animRot by="-21600000">
                                      <p:cBhvr>
                                        <p:cTn id="324" dur="2000" fill="hold"/>
                                        <p:tgtEl>
                                          <p:spTgt spid="24"/>
                                        </p:tgtEl>
                                        <p:attrNameLst>
                                          <p:attrName>r</p:attrName>
                                        </p:attrNameLst>
                                      </p:cBhvr>
                                    </p:animRot>
                                  </p:childTnLst>
                                </p:cTn>
                              </p:par>
                              <p:par>
                                <p:cTn id="325" presetID="8" presetClass="emph" presetSubtype="0" fill="hold" nodeType="withEffect">
                                  <p:stCondLst>
                                    <p:cond delay="0"/>
                                  </p:stCondLst>
                                  <p:childTnLst>
                                    <p:animRot by="-21600000">
                                      <p:cBhvr>
                                        <p:cTn id="326" dur="2000" fill="hold"/>
                                        <p:tgtEl>
                                          <p:spTgt spid="25"/>
                                        </p:tgtEl>
                                        <p:attrNameLst>
                                          <p:attrName>r</p:attrName>
                                        </p:attrNameLst>
                                      </p:cBhvr>
                                    </p:animRot>
                                  </p:childTnLst>
                                </p:cTn>
                              </p:par>
                              <p:par>
                                <p:cTn id="327" presetID="8" presetClass="emph" presetSubtype="0" fill="hold" nodeType="withEffect">
                                  <p:stCondLst>
                                    <p:cond delay="0"/>
                                  </p:stCondLst>
                                  <p:childTnLst>
                                    <p:animRot by="-21600000">
                                      <p:cBhvr>
                                        <p:cTn id="328" dur="2000" fill="hold"/>
                                        <p:tgtEl>
                                          <p:spTgt spid="26"/>
                                        </p:tgtEl>
                                        <p:attrNameLst>
                                          <p:attrName>r</p:attrName>
                                        </p:attrNameLst>
                                      </p:cBhvr>
                                    </p:animRot>
                                  </p:childTnLst>
                                </p:cTn>
                              </p:par>
                              <p:par>
                                <p:cTn id="329" presetID="23" presetClass="entr" presetSubtype="288" fill="hold" nodeType="withEffect">
                                  <p:stCondLst>
                                    <p:cond delay="0"/>
                                  </p:stCondLst>
                                  <p:childTnLst>
                                    <p:set>
                                      <p:cBhvr>
                                        <p:cTn id="330" dur="1" fill="hold">
                                          <p:stCondLst>
                                            <p:cond delay="0"/>
                                          </p:stCondLst>
                                        </p:cTn>
                                        <p:tgtEl>
                                          <p:spTgt spid="4"/>
                                        </p:tgtEl>
                                        <p:attrNameLst>
                                          <p:attrName>style.visibility</p:attrName>
                                        </p:attrNameLst>
                                      </p:cBhvr>
                                      <p:to>
                                        <p:strVal val="visible"/>
                                      </p:to>
                                    </p:set>
                                    <p:anim calcmode="lin" valueType="num">
                                      <p:cBhvr>
                                        <p:cTn id="331" dur="2000" fill="hold"/>
                                        <p:tgtEl>
                                          <p:spTgt spid="4"/>
                                        </p:tgtEl>
                                        <p:attrNameLst>
                                          <p:attrName>ppt_w</p:attrName>
                                        </p:attrNameLst>
                                      </p:cBhvr>
                                      <p:tavLst>
                                        <p:tav tm="0">
                                          <p:val>
                                            <p:strVal val="4/3*#ppt_w"/>
                                          </p:val>
                                        </p:tav>
                                        <p:tav tm="100000">
                                          <p:val>
                                            <p:strVal val="#ppt_w"/>
                                          </p:val>
                                        </p:tav>
                                      </p:tavLst>
                                    </p:anim>
                                    <p:anim calcmode="lin" valueType="num">
                                      <p:cBhvr>
                                        <p:cTn id="332" dur="2000" fill="hold"/>
                                        <p:tgtEl>
                                          <p:spTgt spid="4"/>
                                        </p:tgtEl>
                                        <p:attrNameLst>
                                          <p:attrName>ppt_h</p:attrName>
                                        </p:attrNameLst>
                                      </p:cBhvr>
                                      <p:tavLst>
                                        <p:tav tm="0">
                                          <p:val>
                                            <p:strVal val="4/3*#ppt_h"/>
                                          </p:val>
                                        </p:tav>
                                        <p:tav tm="100000">
                                          <p:val>
                                            <p:strVal val="#ppt_h"/>
                                          </p:val>
                                        </p:tav>
                                      </p:tavLst>
                                    </p:anim>
                                  </p:childTnLst>
                                </p:cTn>
                              </p:par>
                              <p:par>
                                <p:cTn id="333" presetID="21" presetClass="entr" presetSubtype="8" fill="hold" nodeType="withEffect">
                                  <p:stCondLst>
                                    <p:cond delay="0"/>
                                  </p:stCondLst>
                                  <p:childTnLst>
                                    <p:set>
                                      <p:cBhvr>
                                        <p:cTn id="334" dur="1" fill="hold">
                                          <p:stCondLst>
                                            <p:cond delay="0"/>
                                          </p:stCondLst>
                                        </p:cTn>
                                        <p:tgtEl>
                                          <p:spTgt spid="4"/>
                                        </p:tgtEl>
                                        <p:attrNameLst>
                                          <p:attrName>style.visibility</p:attrName>
                                        </p:attrNameLst>
                                      </p:cBhvr>
                                      <p:to>
                                        <p:strVal val="visible"/>
                                      </p:to>
                                    </p:set>
                                    <p:animEffect transition="in" filter="wheel(8)">
                                      <p:cBhvr>
                                        <p:cTn id="3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77274F"/>
          </a:solidFill>
        </p:spPr>
        <p:txBody>
          <a:bodyPr/>
          <a:lstStyle/>
          <a:p>
            <a:endParaRPr lang="es-ES" dirty="0"/>
          </a:p>
        </p:txBody>
      </p:sp>
      <p:pic>
        <p:nvPicPr>
          <p:cNvPr id="3" name="2 Imagen" descr="0(11).jpg"/>
          <p:cNvPicPr>
            <a:picLocks noChangeAspect="1"/>
          </p:cNvPicPr>
          <p:nvPr/>
        </p:nvPicPr>
        <p:blipFill>
          <a:blip r:embed="rId2"/>
          <a:stretch>
            <a:fillRect/>
          </a:stretch>
        </p:blipFill>
        <p:spPr>
          <a:xfrm>
            <a:off x="0" y="0"/>
            <a:ext cx="9144000" cy="6831315"/>
          </a:xfrm>
          <a:prstGeom prst="rect">
            <a:avLst/>
          </a:prstGeom>
        </p:spPr>
      </p:pic>
      <p:sp>
        <p:nvSpPr>
          <p:cNvPr id="4" name="3 Onda"/>
          <p:cNvSpPr/>
          <p:nvPr/>
        </p:nvSpPr>
        <p:spPr>
          <a:xfrm rot="18654581">
            <a:off x="3843698" y="5104745"/>
            <a:ext cx="3084230" cy="1182605"/>
          </a:xfrm>
          <a:prstGeom prst="wave">
            <a:avLst>
              <a:gd name="adj1" fmla="val 20000"/>
              <a:gd name="adj2" fmla="val -10000"/>
            </a:avLst>
          </a:prstGeom>
          <a:gradFill flip="none" rotWithShape="1">
            <a:gsLst>
              <a:gs pos="0">
                <a:srgbClr val="EEB4D1"/>
              </a:gs>
              <a:gs pos="50000">
                <a:srgbClr val="993366">
                  <a:shade val="67500"/>
                  <a:satMod val="115000"/>
                </a:srgbClr>
              </a:gs>
              <a:gs pos="100000">
                <a:srgbClr val="993366">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3378415" flipV="1">
            <a:off x="2232375" y="5121552"/>
            <a:ext cx="2924531" cy="1203535"/>
          </a:xfrm>
          <a:prstGeom prst="wave">
            <a:avLst>
              <a:gd name="adj1" fmla="val 20000"/>
              <a:gd name="adj2" fmla="val -10000"/>
            </a:avLst>
          </a:prstGeom>
          <a:gradFill flip="none" rotWithShape="1">
            <a:gsLst>
              <a:gs pos="0">
                <a:srgbClr val="EEB4D1"/>
              </a:gs>
              <a:gs pos="50000">
                <a:srgbClr val="993366">
                  <a:shade val="67500"/>
                  <a:satMod val="115000"/>
                </a:srgbClr>
              </a:gs>
              <a:gs pos="100000">
                <a:srgbClr val="993366">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8654581">
            <a:off x="3772260" y="3818861"/>
            <a:ext cx="3084230" cy="1182605"/>
          </a:xfrm>
          <a:prstGeom prst="wave">
            <a:avLst>
              <a:gd name="adj1" fmla="val 20000"/>
              <a:gd name="adj2" fmla="val -10000"/>
            </a:avLst>
          </a:prstGeom>
          <a:gradFill flip="none" rotWithShape="1">
            <a:gsLst>
              <a:gs pos="0">
                <a:srgbClr val="EEB4D1"/>
              </a:gs>
              <a:gs pos="50000">
                <a:srgbClr val="993366">
                  <a:shade val="67500"/>
                  <a:satMod val="115000"/>
                </a:srgbClr>
              </a:gs>
              <a:gs pos="100000">
                <a:srgbClr val="993366">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3378415" flipV="1">
            <a:off x="2282846" y="3842387"/>
            <a:ext cx="2924531" cy="1203535"/>
          </a:xfrm>
          <a:prstGeom prst="wave">
            <a:avLst>
              <a:gd name="adj1" fmla="val 20000"/>
              <a:gd name="adj2" fmla="val -10000"/>
            </a:avLst>
          </a:prstGeom>
          <a:gradFill flip="none" rotWithShape="1">
            <a:gsLst>
              <a:gs pos="0">
                <a:srgbClr val="EEB4D1"/>
              </a:gs>
              <a:gs pos="50000">
                <a:srgbClr val="993366">
                  <a:shade val="67500"/>
                  <a:satMod val="115000"/>
                </a:srgbClr>
              </a:gs>
              <a:gs pos="100000">
                <a:srgbClr val="993366">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8654581">
            <a:off x="3730327" y="2474980"/>
            <a:ext cx="3084230" cy="1182605"/>
          </a:xfrm>
          <a:prstGeom prst="wave">
            <a:avLst>
              <a:gd name="adj1" fmla="val 20000"/>
              <a:gd name="adj2" fmla="val -10000"/>
            </a:avLst>
          </a:prstGeom>
          <a:gradFill flip="none" rotWithShape="1">
            <a:gsLst>
              <a:gs pos="0">
                <a:srgbClr val="EEB4D1"/>
              </a:gs>
              <a:gs pos="50000">
                <a:srgbClr val="993366">
                  <a:shade val="67500"/>
                  <a:satMod val="115000"/>
                </a:srgbClr>
              </a:gs>
              <a:gs pos="100000">
                <a:srgbClr val="993366">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3378415" flipV="1">
            <a:off x="2240913" y="2498506"/>
            <a:ext cx="2924531" cy="1203535"/>
          </a:xfrm>
          <a:prstGeom prst="wave">
            <a:avLst>
              <a:gd name="adj1" fmla="val 20000"/>
              <a:gd name="adj2" fmla="val -10000"/>
            </a:avLst>
          </a:prstGeom>
          <a:gradFill flip="none" rotWithShape="1">
            <a:gsLst>
              <a:gs pos="0">
                <a:srgbClr val="EEB4D1"/>
              </a:gs>
              <a:gs pos="50000">
                <a:srgbClr val="993366">
                  <a:shade val="67500"/>
                  <a:satMod val="115000"/>
                </a:srgbClr>
              </a:gs>
              <a:gs pos="100000">
                <a:srgbClr val="993366">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8654581">
            <a:off x="3679856" y="1182375"/>
            <a:ext cx="3084230" cy="1182605"/>
          </a:xfrm>
          <a:prstGeom prst="wave">
            <a:avLst>
              <a:gd name="adj1" fmla="val 20000"/>
              <a:gd name="adj2" fmla="val -10000"/>
            </a:avLst>
          </a:prstGeom>
          <a:gradFill flip="none" rotWithShape="1">
            <a:gsLst>
              <a:gs pos="0">
                <a:srgbClr val="EEB4D1"/>
              </a:gs>
              <a:gs pos="50000">
                <a:srgbClr val="993366">
                  <a:shade val="67500"/>
                  <a:satMod val="115000"/>
                </a:srgbClr>
              </a:gs>
              <a:gs pos="100000">
                <a:srgbClr val="993366">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3378415" flipV="1">
            <a:off x="2190442" y="1205901"/>
            <a:ext cx="2924531" cy="1203535"/>
          </a:xfrm>
          <a:prstGeom prst="wave">
            <a:avLst>
              <a:gd name="adj1" fmla="val 20000"/>
              <a:gd name="adj2" fmla="val -10000"/>
            </a:avLst>
          </a:prstGeom>
          <a:gradFill flip="none" rotWithShape="1">
            <a:gsLst>
              <a:gs pos="0">
                <a:srgbClr val="EEB4D1"/>
              </a:gs>
              <a:gs pos="50000">
                <a:srgbClr val="993366">
                  <a:shade val="67500"/>
                  <a:satMod val="115000"/>
                </a:srgbClr>
              </a:gs>
              <a:gs pos="100000">
                <a:srgbClr val="993366">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8898974">
            <a:off x="3781505" y="-72227"/>
            <a:ext cx="2989692" cy="1182605"/>
          </a:xfrm>
          <a:prstGeom prst="wave">
            <a:avLst>
              <a:gd name="adj1" fmla="val 20000"/>
              <a:gd name="adj2" fmla="val -10000"/>
            </a:avLst>
          </a:prstGeom>
          <a:gradFill flip="none" rotWithShape="1">
            <a:gsLst>
              <a:gs pos="0">
                <a:srgbClr val="EEB4D1"/>
              </a:gs>
              <a:gs pos="50000">
                <a:srgbClr val="993366">
                  <a:shade val="67500"/>
                  <a:satMod val="115000"/>
                </a:srgbClr>
              </a:gs>
              <a:gs pos="100000">
                <a:srgbClr val="993366">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3378415" flipV="1">
            <a:off x="2190441" y="-8546"/>
            <a:ext cx="2924531" cy="1203535"/>
          </a:xfrm>
          <a:prstGeom prst="wave">
            <a:avLst>
              <a:gd name="adj1" fmla="val 20000"/>
              <a:gd name="adj2" fmla="val -10000"/>
            </a:avLst>
          </a:prstGeom>
          <a:gradFill flip="none" rotWithShape="1">
            <a:gsLst>
              <a:gs pos="0">
                <a:srgbClr val="EEB4D1"/>
              </a:gs>
              <a:gs pos="50000">
                <a:srgbClr val="993366">
                  <a:shade val="67500"/>
                  <a:satMod val="115000"/>
                </a:srgbClr>
              </a:gs>
              <a:gs pos="100000">
                <a:srgbClr val="993366">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928726" y="-928718"/>
            <a:ext cx="10930014" cy="1007275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8" presetClass="entr" presetSubtype="3"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upRight)">
                                      <p:cBhvr>
                                        <p:cTn id="10" dur="3000"/>
                                        <p:tgtEl>
                                          <p:spTgt spid="4"/>
                                        </p:tgtEl>
                                      </p:cBhvr>
                                    </p:animEffect>
                                  </p:childTnLst>
                                </p:cTn>
                              </p:par>
                              <p:par>
                                <p:cTn id="11" presetID="18"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strips(upLeft)">
                                      <p:cBhvr>
                                        <p:cTn id="13" dur="3000"/>
                                        <p:tgtEl>
                                          <p:spTgt spid="5"/>
                                        </p:tgtEl>
                                      </p:cBhvr>
                                    </p:animEffect>
                                  </p:childTnLst>
                                </p:cTn>
                              </p:par>
                              <p:par>
                                <p:cTn id="14" presetID="18" presetClass="entr" presetSubtype="3"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trips(upRight)">
                                      <p:cBhvr>
                                        <p:cTn id="16" dur="3000"/>
                                        <p:tgtEl>
                                          <p:spTgt spid="6"/>
                                        </p:tgtEl>
                                      </p:cBhvr>
                                    </p:animEffect>
                                  </p:childTnLst>
                                </p:cTn>
                              </p:par>
                              <p:par>
                                <p:cTn id="17" presetID="18" presetClass="entr" presetSubtype="9"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strips(upLeft)">
                                      <p:cBhvr>
                                        <p:cTn id="19" dur="3000"/>
                                        <p:tgtEl>
                                          <p:spTgt spid="7"/>
                                        </p:tgtEl>
                                      </p:cBhvr>
                                    </p:animEffect>
                                  </p:childTnLst>
                                </p:cTn>
                              </p:par>
                              <p:par>
                                <p:cTn id="20" presetID="18"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strips(upRight)">
                                      <p:cBhvr>
                                        <p:cTn id="22" dur="3000"/>
                                        <p:tgtEl>
                                          <p:spTgt spid="8"/>
                                        </p:tgtEl>
                                      </p:cBhvr>
                                    </p:animEffect>
                                  </p:childTnLst>
                                </p:cTn>
                              </p:par>
                              <p:par>
                                <p:cTn id="23" presetID="18" presetClass="entr" presetSubtype="9"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strips(upLeft)">
                                      <p:cBhvr>
                                        <p:cTn id="25" dur="3000"/>
                                        <p:tgtEl>
                                          <p:spTgt spid="9"/>
                                        </p:tgtEl>
                                      </p:cBhvr>
                                    </p:animEffect>
                                  </p:childTnLst>
                                </p:cTn>
                              </p:par>
                              <p:par>
                                <p:cTn id="26" presetID="18" presetClass="entr" presetSubtype="3"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strips(upRight)">
                                      <p:cBhvr>
                                        <p:cTn id="28" dur="3000"/>
                                        <p:tgtEl>
                                          <p:spTgt spid="10"/>
                                        </p:tgtEl>
                                      </p:cBhvr>
                                    </p:animEffect>
                                  </p:childTnLst>
                                </p:cTn>
                              </p:par>
                              <p:par>
                                <p:cTn id="29" presetID="18" presetClass="entr" presetSubtype="9"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strips(upLeft)">
                                      <p:cBhvr>
                                        <p:cTn id="31" dur="3000"/>
                                        <p:tgtEl>
                                          <p:spTgt spid="11"/>
                                        </p:tgtEl>
                                      </p:cBhvr>
                                    </p:animEffect>
                                  </p:childTnLst>
                                </p:cTn>
                              </p:par>
                              <p:par>
                                <p:cTn id="32" presetID="18" presetClass="entr" presetSubtype="3"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strips(upRight)">
                                      <p:cBhvr>
                                        <p:cTn id="34" dur="3000"/>
                                        <p:tgtEl>
                                          <p:spTgt spid="12"/>
                                        </p:tgtEl>
                                      </p:cBhvr>
                                    </p:animEffect>
                                  </p:childTnLst>
                                </p:cTn>
                              </p:par>
                              <p:par>
                                <p:cTn id="35" presetID="18" presetClass="entr" presetSubtype="9"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strips(upLeft)">
                                      <p:cBhvr>
                                        <p:cTn id="37" dur="3000"/>
                                        <p:tgtEl>
                                          <p:spTgt spid="13"/>
                                        </p:tgtEl>
                                      </p:cBhvr>
                                    </p:animEffect>
                                  </p:childTnLst>
                                </p:cTn>
                              </p:par>
                              <p:par>
                                <p:cTn id="38" presetID="8" presetClass="emph" presetSubtype="0" fill="hold" grpId="1" nodeType="withEffect">
                                  <p:stCondLst>
                                    <p:cond delay="0"/>
                                  </p:stCondLst>
                                  <p:childTnLst>
                                    <p:animRot by="-21600000">
                                      <p:cBhvr>
                                        <p:cTn id="39" dur="3000" fill="hold"/>
                                        <p:tgtEl>
                                          <p:spTgt spid="5"/>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7"/>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9"/>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1"/>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3"/>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4"/>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0"/>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2"/>
                                        </p:tgtEl>
                                        <p:attrNameLst>
                                          <p:attrName>r</p:attrName>
                                        </p:attrNameLst>
                                      </p:cBhvr>
                                    </p:animRot>
                                  </p:childTnLst>
                                </p:cTn>
                              </p:par>
                            </p:childTnLst>
                          </p:cTn>
                        </p:par>
                        <p:par>
                          <p:cTn id="58" fill="hold">
                            <p:stCondLst>
                              <p:cond delay="3000"/>
                            </p:stCondLst>
                            <p:childTnLst>
                              <p:par>
                                <p:cTn id="59" presetID="2" presetClass="exit" presetSubtype="2" fill="hold" grpId="2" nodeType="afterEffect">
                                  <p:stCondLst>
                                    <p:cond delay="0"/>
                                  </p:stCondLst>
                                  <p:childTnLst>
                                    <p:anim calcmode="lin" valueType="num">
                                      <p:cBhvr additive="base">
                                        <p:cTn id="60" dur="3000"/>
                                        <p:tgtEl>
                                          <p:spTgt spid="5"/>
                                        </p:tgtEl>
                                        <p:attrNameLst>
                                          <p:attrName>ppt_x</p:attrName>
                                        </p:attrNameLst>
                                      </p:cBhvr>
                                      <p:tavLst>
                                        <p:tav tm="0">
                                          <p:val>
                                            <p:strVal val="ppt_x"/>
                                          </p:val>
                                        </p:tav>
                                        <p:tav tm="100000">
                                          <p:val>
                                            <p:strVal val="1+ppt_w/2"/>
                                          </p:val>
                                        </p:tav>
                                      </p:tavLst>
                                    </p:anim>
                                    <p:anim calcmode="lin" valueType="num">
                                      <p:cBhvr additive="base">
                                        <p:cTn id="61" dur="3000"/>
                                        <p:tgtEl>
                                          <p:spTgt spid="5"/>
                                        </p:tgtEl>
                                        <p:attrNameLst>
                                          <p:attrName>ppt_y</p:attrName>
                                        </p:attrNameLst>
                                      </p:cBhvr>
                                      <p:tavLst>
                                        <p:tav tm="0">
                                          <p:val>
                                            <p:strVal val="ppt_y"/>
                                          </p:val>
                                        </p:tav>
                                        <p:tav tm="100000">
                                          <p:val>
                                            <p:strVal val="ppt_y"/>
                                          </p:val>
                                        </p:tav>
                                      </p:tavLst>
                                    </p:anim>
                                    <p:set>
                                      <p:cBhvr>
                                        <p:cTn id="62" dur="1" fill="hold">
                                          <p:stCondLst>
                                            <p:cond delay="2999"/>
                                          </p:stCondLst>
                                        </p:cTn>
                                        <p:tgtEl>
                                          <p:spTgt spid="5"/>
                                        </p:tgtEl>
                                        <p:attrNameLst>
                                          <p:attrName>style.visibility</p:attrName>
                                        </p:attrNameLst>
                                      </p:cBhvr>
                                      <p:to>
                                        <p:strVal val="hidden"/>
                                      </p:to>
                                    </p:set>
                                  </p:childTnLst>
                                </p:cTn>
                              </p:par>
                              <p:par>
                                <p:cTn id="63" presetID="2" presetClass="exit" presetSubtype="2" fill="hold" grpId="2" nodeType="withEffect">
                                  <p:stCondLst>
                                    <p:cond delay="0"/>
                                  </p:stCondLst>
                                  <p:childTnLst>
                                    <p:anim calcmode="lin" valueType="num">
                                      <p:cBhvr additive="base">
                                        <p:cTn id="64" dur="3000"/>
                                        <p:tgtEl>
                                          <p:spTgt spid="7"/>
                                        </p:tgtEl>
                                        <p:attrNameLst>
                                          <p:attrName>ppt_x</p:attrName>
                                        </p:attrNameLst>
                                      </p:cBhvr>
                                      <p:tavLst>
                                        <p:tav tm="0">
                                          <p:val>
                                            <p:strVal val="ppt_x"/>
                                          </p:val>
                                        </p:tav>
                                        <p:tav tm="100000">
                                          <p:val>
                                            <p:strVal val="1+ppt_w/2"/>
                                          </p:val>
                                        </p:tav>
                                      </p:tavLst>
                                    </p:anim>
                                    <p:anim calcmode="lin" valueType="num">
                                      <p:cBhvr additive="base">
                                        <p:cTn id="65" dur="3000"/>
                                        <p:tgtEl>
                                          <p:spTgt spid="7"/>
                                        </p:tgtEl>
                                        <p:attrNameLst>
                                          <p:attrName>ppt_y</p:attrName>
                                        </p:attrNameLst>
                                      </p:cBhvr>
                                      <p:tavLst>
                                        <p:tav tm="0">
                                          <p:val>
                                            <p:strVal val="ppt_y"/>
                                          </p:val>
                                        </p:tav>
                                        <p:tav tm="100000">
                                          <p:val>
                                            <p:strVal val="ppt_y"/>
                                          </p:val>
                                        </p:tav>
                                      </p:tavLst>
                                    </p:anim>
                                    <p:set>
                                      <p:cBhvr>
                                        <p:cTn id="66" dur="1" fill="hold">
                                          <p:stCondLst>
                                            <p:cond delay="2999"/>
                                          </p:stCondLst>
                                        </p:cTn>
                                        <p:tgtEl>
                                          <p:spTgt spid="7"/>
                                        </p:tgtEl>
                                        <p:attrNameLst>
                                          <p:attrName>style.visibility</p:attrName>
                                        </p:attrNameLst>
                                      </p:cBhvr>
                                      <p:to>
                                        <p:strVal val="hidden"/>
                                      </p:to>
                                    </p:set>
                                  </p:childTnLst>
                                </p:cTn>
                              </p:par>
                              <p:par>
                                <p:cTn id="67" presetID="2" presetClass="exit" presetSubtype="2" fill="hold" grpId="2" nodeType="withEffect">
                                  <p:stCondLst>
                                    <p:cond delay="0"/>
                                  </p:stCondLst>
                                  <p:childTnLst>
                                    <p:anim calcmode="lin" valueType="num">
                                      <p:cBhvr additive="base">
                                        <p:cTn id="68" dur="3000"/>
                                        <p:tgtEl>
                                          <p:spTgt spid="9"/>
                                        </p:tgtEl>
                                        <p:attrNameLst>
                                          <p:attrName>ppt_x</p:attrName>
                                        </p:attrNameLst>
                                      </p:cBhvr>
                                      <p:tavLst>
                                        <p:tav tm="0">
                                          <p:val>
                                            <p:strVal val="ppt_x"/>
                                          </p:val>
                                        </p:tav>
                                        <p:tav tm="100000">
                                          <p:val>
                                            <p:strVal val="1+ppt_w/2"/>
                                          </p:val>
                                        </p:tav>
                                      </p:tavLst>
                                    </p:anim>
                                    <p:anim calcmode="lin" valueType="num">
                                      <p:cBhvr additive="base">
                                        <p:cTn id="69" dur="3000"/>
                                        <p:tgtEl>
                                          <p:spTgt spid="9"/>
                                        </p:tgtEl>
                                        <p:attrNameLst>
                                          <p:attrName>ppt_y</p:attrName>
                                        </p:attrNameLst>
                                      </p:cBhvr>
                                      <p:tavLst>
                                        <p:tav tm="0">
                                          <p:val>
                                            <p:strVal val="ppt_y"/>
                                          </p:val>
                                        </p:tav>
                                        <p:tav tm="100000">
                                          <p:val>
                                            <p:strVal val="ppt_y"/>
                                          </p:val>
                                        </p:tav>
                                      </p:tavLst>
                                    </p:anim>
                                    <p:set>
                                      <p:cBhvr>
                                        <p:cTn id="70" dur="1" fill="hold">
                                          <p:stCondLst>
                                            <p:cond delay="2999"/>
                                          </p:stCondLst>
                                        </p:cTn>
                                        <p:tgtEl>
                                          <p:spTgt spid="9"/>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3000"/>
                                        <p:tgtEl>
                                          <p:spTgt spid="11"/>
                                        </p:tgtEl>
                                        <p:attrNameLst>
                                          <p:attrName>ppt_x</p:attrName>
                                        </p:attrNameLst>
                                      </p:cBhvr>
                                      <p:tavLst>
                                        <p:tav tm="0">
                                          <p:val>
                                            <p:strVal val="ppt_x"/>
                                          </p:val>
                                        </p:tav>
                                        <p:tav tm="100000">
                                          <p:val>
                                            <p:strVal val="1+ppt_w/2"/>
                                          </p:val>
                                        </p:tav>
                                      </p:tavLst>
                                    </p:anim>
                                    <p:anim calcmode="lin" valueType="num">
                                      <p:cBhvr additive="base">
                                        <p:cTn id="73" dur="3000"/>
                                        <p:tgtEl>
                                          <p:spTgt spid="11"/>
                                        </p:tgtEl>
                                        <p:attrNameLst>
                                          <p:attrName>ppt_y</p:attrName>
                                        </p:attrNameLst>
                                      </p:cBhvr>
                                      <p:tavLst>
                                        <p:tav tm="0">
                                          <p:val>
                                            <p:strVal val="ppt_y"/>
                                          </p:val>
                                        </p:tav>
                                        <p:tav tm="100000">
                                          <p:val>
                                            <p:strVal val="ppt_y"/>
                                          </p:val>
                                        </p:tav>
                                      </p:tavLst>
                                    </p:anim>
                                    <p:set>
                                      <p:cBhvr>
                                        <p:cTn id="74" dur="1" fill="hold">
                                          <p:stCondLst>
                                            <p:cond delay="2999"/>
                                          </p:stCondLst>
                                        </p:cTn>
                                        <p:tgtEl>
                                          <p:spTgt spid="11"/>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3000"/>
                                        <p:tgtEl>
                                          <p:spTgt spid="13"/>
                                        </p:tgtEl>
                                        <p:attrNameLst>
                                          <p:attrName>ppt_x</p:attrName>
                                        </p:attrNameLst>
                                      </p:cBhvr>
                                      <p:tavLst>
                                        <p:tav tm="0">
                                          <p:val>
                                            <p:strVal val="ppt_x"/>
                                          </p:val>
                                        </p:tav>
                                        <p:tav tm="100000">
                                          <p:val>
                                            <p:strVal val="1+ppt_w/2"/>
                                          </p:val>
                                        </p:tav>
                                      </p:tavLst>
                                    </p:anim>
                                    <p:anim calcmode="lin" valueType="num">
                                      <p:cBhvr additive="base">
                                        <p:cTn id="77" dur="3000"/>
                                        <p:tgtEl>
                                          <p:spTgt spid="13"/>
                                        </p:tgtEl>
                                        <p:attrNameLst>
                                          <p:attrName>ppt_y</p:attrName>
                                        </p:attrNameLst>
                                      </p:cBhvr>
                                      <p:tavLst>
                                        <p:tav tm="0">
                                          <p:val>
                                            <p:strVal val="ppt_y"/>
                                          </p:val>
                                        </p:tav>
                                        <p:tav tm="100000">
                                          <p:val>
                                            <p:strVal val="ppt_y"/>
                                          </p:val>
                                        </p:tav>
                                      </p:tavLst>
                                    </p:anim>
                                    <p:set>
                                      <p:cBhvr>
                                        <p:cTn id="78" dur="1" fill="hold">
                                          <p:stCondLst>
                                            <p:cond delay="2999"/>
                                          </p:stCondLst>
                                        </p:cTn>
                                        <p:tgtEl>
                                          <p:spTgt spid="13"/>
                                        </p:tgtEl>
                                        <p:attrNameLst>
                                          <p:attrName>style.visibility</p:attrName>
                                        </p:attrNameLst>
                                      </p:cBhvr>
                                      <p:to>
                                        <p:strVal val="hidden"/>
                                      </p:to>
                                    </p:set>
                                  </p:childTnLst>
                                </p:cTn>
                              </p:par>
                              <p:par>
                                <p:cTn id="79" presetID="19" presetClass="exit" presetSubtype="5" fill="hold" grpId="3" nodeType="withEffect">
                                  <p:stCondLst>
                                    <p:cond delay="0"/>
                                  </p:stCondLst>
                                  <p:childTnLst>
                                    <p:anim calcmode="lin" valueType="num">
                                      <p:cBhvr>
                                        <p:cTn id="80" dur="3000"/>
                                        <p:tgtEl>
                                          <p:spTgt spid="5"/>
                                        </p:tgtEl>
                                        <p:attrNameLst>
                                          <p:attrName>ppt_w</p:attrName>
                                        </p:attrNameLst>
                                      </p:cBhvr>
                                      <p:tavLst>
                                        <p:tav tm="0">
                                          <p:val>
                                            <p:strVal val="ppt_w"/>
                                          </p:val>
                                        </p:tav>
                                        <p:tav tm="100000">
                                          <p:val>
                                            <p:strVal val="ppt_w"/>
                                          </p:val>
                                        </p:tav>
                                      </p:tavLst>
                                    </p:anim>
                                    <p:anim calcmode="lin" valueType="num">
                                      <p:cBhvr>
                                        <p:cTn id="8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 dur="1" fill="hold">
                                          <p:stCondLst>
                                            <p:cond delay="2999"/>
                                          </p:stCondLst>
                                        </p:cTn>
                                        <p:tgtEl>
                                          <p:spTgt spid="5"/>
                                        </p:tgtEl>
                                        <p:attrNameLst>
                                          <p:attrName>style.visibility</p:attrName>
                                        </p:attrNameLst>
                                      </p:cBhvr>
                                      <p:to>
                                        <p:strVal val="hidden"/>
                                      </p:to>
                                    </p:set>
                                  </p:childTnLst>
                                </p:cTn>
                              </p:par>
                              <p:par>
                                <p:cTn id="83" presetID="19" presetClass="exit" presetSubtype="5" fill="hold" grpId="3" nodeType="withEffect">
                                  <p:stCondLst>
                                    <p:cond delay="0"/>
                                  </p:stCondLst>
                                  <p:childTnLst>
                                    <p:anim calcmode="lin" valueType="num">
                                      <p:cBhvr>
                                        <p:cTn id="84" dur="3000"/>
                                        <p:tgtEl>
                                          <p:spTgt spid="7"/>
                                        </p:tgtEl>
                                        <p:attrNameLst>
                                          <p:attrName>ppt_w</p:attrName>
                                        </p:attrNameLst>
                                      </p:cBhvr>
                                      <p:tavLst>
                                        <p:tav tm="0">
                                          <p:val>
                                            <p:strVal val="ppt_w"/>
                                          </p:val>
                                        </p:tav>
                                        <p:tav tm="100000">
                                          <p:val>
                                            <p:strVal val="ppt_w"/>
                                          </p:val>
                                        </p:tav>
                                      </p:tavLst>
                                    </p:anim>
                                    <p:anim calcmode="lin" valueType="num">
                                      <p:cBhvr>
                                        <p:cTn id="8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 dur="1" fill="hold">
                                          <p:stCondLst>
                                            <p:cond delay="2999"/>
                                          </p:stCondLst>
                                        </p:cTn>
                                        <p:tgtEl>
                                          <p:spTgt spid="7"/>
                                        </p:tgtEl>
                                        <p:attrNameLst>
                                          <p:attrName>style.visibility</p:attrName>
                                        </p:attrNameLst>
                                      </p:cBhvr>
                                      <p:to>
                                        <p:strVal val="hidden"/>
                                      </p:to>
                                    </p:set>
                                  </p:childTnLst>
                                </p:cTn>
                              </p:par>
                              <p:par>
                                <p:cTn id="87" presetID="19" presetClass="exit" presetSubtype="5" fill="hold" grpId="3" nodeType="withEffect">
                                  <p:stCondLst>
                                    <p:cond delay="0"/>
                                  </p:stCondLst>
                                  <p:childTnLst>
                                    <p:anim calcmode="lin" valueType="num">
                                      <p:cBhvr>
                                        <p:cTn id="88" dur="3000"/>
                                        <p:tgtEl>
                                          <p:spTgt spid="9"/>
                                        </p:tgtEl>
                                        <p:attrNameLst>
                                          <p:attrName>ppt_w</p:attrName>
                                        </p:attrNameLst>
                                      </p:cBhvr>
                                      <p:tavLst>
                                        <p:tav tm="0">
                                          <p:val>
                                            <p:strVal val="ppt_w"/>
                                          </p:val>
                                        </p:tav>
                                        <p:tav tm="100000">
                                          <p:val>
                                            <p:strVal val="ppt_w"/>
                                          </p:val>
                                        </p:tav>
                                      </p:tavLst>
                                    </p:anim>
                                    <p:anim calcmode="lin" valueType="num">
                                      <p:cBhvr>
                                        <p:cTn id="8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 dur="1" fill="hold">
                                          <p:stCondLst>
                                            <p:cond delay="2999"/>
                                          </p:stCondLst>
                                        </p:cTn>
                                        <p:tgtEl>
                                          <p:spTgt spid="9"/>
                                        </p:tgtEl>
                                        <p:attrNameLst>
                                          <p:attrName>style.visibility</p:attrName>
                                        </p:attrNameLst>
                                      </p:cBhvr>
                                      <p:to>
                                        <p:strVal val="hidden"/>
                                      </p:to>
                                    </p:set>
                                  </p:childTnLst>
                                </p:cTn>
                              </p:par>
                              <p:par>
                                <p:cTn id="91" presetID="19" presetClass="exit" presetSubtype="5" fill="hold" grpId="3" nodeType="withEffect">
                                  <p:stCondLst>
                                    <p:cond delay="0"/>
                                  </p:stCondLst>
                                  <p:childTnLst>
                                    <p:anim calcmode="lin" valueType="num">
                                      <p:cBhvr>
                                        <p:cTn id="92" dur="3000"/>
                                        <p:tgtEl>
                                          <p:spTgt spid="11"/>
                                        </p:tgtEl>
                                        <p:attrNameLst>
                                          <p:attrName>ppt_w</p:attrName>
                                        </p:attrNameLst>
                                      </p:cBhvr>
                                      <p:tavLst>
                                        <p:tav tm="0">
                                          <p:val>
                                            <p:strVal val="ppt_w"/>
                                          </p:val>
                                        </p:tav>
                                        <p:tav tm="100000">
                                          <p:val>
                                            <p:strVal val="ppt_w"/>
                                          </p:val>
                                        </p:tav>
                                      </p:tavLst>
                                    </p:anim>
                                    <p:anim calcmode="lin" valueType="num">
                                      <p:cBhvr>
                                        <p:cTn id="9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 dur="1" fill="hold">
                                          <p:stCondLst>
                                            <p:cond delay="2999"/>
                                          </p:stCondLst>
                                        </p:cTn>
                                        <p:tgtEl>
                                          <p:spTgt spid="11"/>
                                        </p:tgtEl>
                                        <p:attrNameLst>
                                          <p:attrName>style.visibility</p:attrName>
                                        </p:attrNameLst>
                                      </p:cBhvr>
                                      <p:to>
                                        <p:strVal val="hidden"/>
                                      </p:to>
                                    </p:set>
                                  </p:childTnLst>
                                </p:cTn>
                              </p:par>
                              <p:par>
                                <p:cTn id="95" presetID="19" presetClass="exit" presetSubtype="5" fill="hold" grpId="3" nodeType="withEffect">
                                  <p:stCondLst>
                                    <p:cond delay="0"/>
                                  </p:stCondLst>
                                  <p:childTnLst>
                                    <p:anim calcmode="lin" valueType="num">
                                      <p:cBhvr>
                                        <p:cTn id="96" dur="3000"/>
                                        <p:tgtEl>
                                          <p:spTgt spid="13"/>
                                        </p:tgtEl>
                                        <p:attrNameLst>
                                          <p:attrName>ppt_w</p:attrName>
                                        </p:attrNameLst>
                                      </p:cBhvr>
                                      <p:tavLst>
                                        <p:tav tm="0">
                                          <p:val>
                                            <p:strVal val="ppt_w"/>
                                          </p:val>
                                        </p:tav>
                                        <p:tav tm="100000">
                                          <p:val>
                                            <p:strVal val="ppt_w"/>
                                          </p:val>
                                        </p:tav>
                                      </p:tavLst>
                                    </p:anim>
                                    <p:anim calcmode="lin" valueType="num">
                                      <p:cBhvr>
                                        <p:cTn id="97"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8" dur="1" fill="hold">
                                          <p:stCondLst>
                                            <p:cond delay="2999"/>
                                          </p:stCondLst>
                                        </p:cTn>
                                        <p:tgtEl>
                                          <p:spTgt spid="13"/>
                                        </p:tgtEl>
                                        <p:attrNameLst>
                                          <p:attrName>style.visibility</p:attrName>
                                        </p:attrNameLst>
                                      </p:cBhvr>
                                      <p:to>
                                        <p:strVal val="hidden"/>
                                      </p:to>
                                    </p:set>
                                  </p:childTnLst>
                                </p:cTn>
                              </p:par>
                              <p:par>
                                <p:cTn id="99" presetID="2" presetClass="exit" presetSubtype="8" fill="hold" grpId="2" nodeType="withEffect">
                                  <p:stCondLst>
                                    <p:cond delay="0"/>
                                  </p:stCondLst>
                                  <p:childTnLst>
                                    <p:anim calcmode="lin" valueType="num">
                                      <p:cBhvr additive="base">
                                        <p:cTn id="100" dur="3000"/>
                                        <p:tgtEl>
                                          <p:spTgt spid="4"/>
                                        </p:tgtEl>
                                        <p:attrNameLst>
                                          <p:attrName>ppt_x</p:attrName>
                                        </p:attrNameLst>
                                      </p:cBhvr>
                                      <p:tavLst>
                                        <p:tav tm="0">
                                          <p:val>
                                            <p:strVal val="ppt_x"/>
                                          </p:val>
                                        </p:tav>
                                        <p:tav tm="100000">
                                          <p:val>
                                            <p:strVal val="0-ppt_w/2"/>
                                          </p:val>
                                        </p:tav>
                                      </p:tavLst>
                                    </p:anim>
                                    <p:anim calcmode="lin" valueType="num">
                                      <p:cBhvr additive="base">
                                        <p:cTn id="101" dur="3000"/>
                                        <p:tgtEl>
                                          <p:spTgt spid="4"/>
                                        </p:tgtEl>
                                        <p:attrNameLst>
                                          <p:attrName>ppt_y</p:attrName>
                                        </p:attrNameLst>
                                      </p:cBhvr>
                                      <p:tavLst>
                                        <p:tav tm="0">
                                          <p:val>
                                            <p:strVal val="ppt_y"/>
                                          </p:val>
                                        </p:tav>
                                        <p:tav tm="100000">
                                          <p:val>
                                            <p:strVal val="ppt_y"/>
                                          </p:val>
                                        </p:tav>
                                      </p:tavLst>
                                    </p:anim>
                                    <p:set>
                                      <p:cBhvr>
                                        <p:cTn id="102" dur="1" fill="hold">
                                          <p:stCondLst>
                                            <p:cond delay="2999"/>
                                          </p:stCondLst>
                                        </p:cTn>
                                        <p:tgtEl>
                                          <p:spTgt spid="4"/>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3000"/>
                                        <p:tgtEl>
                                          <p:spTgt spid="6"/>
                                        </p:tgtEl>
                                        <p:attrNameLst>
                                          <p:attrName>ppt_x</p:attrName>
                                        </p:attrNameLst>
                                      </p:cBhvr>
                                      <p:tavLst>
                                        <p:tav tm="0">
                                          <p:val>
                                            <p:strVal val="ppt_x"/>
                                          </p:val>
                                        </p:tav>
                                        <p:tav tm="100000">
                                          <p:val>
                                            <p:strVal val="0-ppt_w/2"/>
                                          </p:val>
                                        </p:tav>
                                      </p:tavLst>
                                    </p:anim>
                                    <p:anim calcmode="lin" valueType="num">
                                      <p:cBhvr additive="base">
                                        <p:cTn id="105" dur="3000"/>
                                        <p:tgtEl>
                                          <p:spTgt spid="6"/>
                                        </p:tgtEl>
                                        <p:attrNameLst>
                                          <p:attrName>ppt_y</p:attrName>
                                        </p:attrNameLst>
                                      </p:cBhvr>
                                      <p:tavLst>
                                        <p:tav tm="0">
                                          <p:val>
                                            <p:strVal val="ppt_y"/>
                                          </p:val>
                                        </p:tav>
                                        <p:tav tm="100000">
                                          <p:val>
                                            <p:strVal val="ppt_y"/>
                                          </p:val>
                                        </p:tav>
                                      </p:tavLst>
                                    </p:anim>
                                    <p:set>
                                      <p:cBhvr>
                                        <p:cTn id="106" dur="1" fill="hold">
                                          <p:stCondLst>
                                            <p:cond delay="2999"/>
                                          </p:stCondLst>
                                        </p:cTn>
                                        <p:tgtEl>
                                          <p:spTgt spid="6"/>
                                        </p:tgtEl>
                                        <p:attrNameLst>
                                          <p:attrName>style.visibility</p:attrName>
                                        </p:attrNameLst>
                                      </p:cBhvr>
                                      <p:to>
                                        <p:strVal val="hidden"/>
                                      </p:to>
                                    </p:set>
                                  </p:childTnLst>
                                </p:cTn>
                              </p:par>
                              <p:par>
                                <p:cTn id="107" presetID="2" presetClass="exit" presetSubtype="8" fill="hold" grpId="2" nodeType="withEffect">
                                  <p:stCondLst>
                                    <p:cond delay="0"/>
                                  </p:stCondLst>
                                  <p:childTnLst>
                                    <p:anim calcmode="lin" valueType="num">
                                      <p:cBhvr additive="base">
                                        <p:cTn id="108" dur="3000"/>
                                        <p:tgtEl>
                                          <p:spTgt spid="8"/>
                                        </p:tgtEl>
                                        <p:attrNameLst>
                                          <p:attrName>ppt_x</p:attrName>
                                        </p:attrNameLst>
                                      </p:cBhvr>
                                      <p:tavLst>
                                        <p:tav tm="0">
                                          <p:val>
                                            <p:strVal val="ppt_x"/>
                                          </p:val>
                                        </p:tav>
                                        <p:tav tm="100000">
                                          <p:val>
                                            <p:strVal val="0-ppt_w/2"/>
                                          </p:val>
                                        </p:tav>
                                      </p:tavLst>
                                    </p:anim>
                                    <p:anim calcmode="lin" valueType="num">
                                      <p:cBhvr additive="base">
                                        <p:cTn id="109" dur="3000"/>
                                        <p:tgtEl>
                                          <p:spTgt spid="8"/>
                                        </p:tgtEl>
                                        <p:attrNameLst>
                                          <p:attrName>ppt_y</p:attrName>
                                        </p:attrNameLst>
                                      </p:cBhvr>
                                      <p:tavLst>
                                        <p:tav tm="0">
                                          <p:val>
                                            <p:strVal val="ppt_y"/>
                                          </p:val>
                                        </p:tav>
                                        <p:tav tm="100000">
                                          <p:val>
                                            <p:strVal val="ppt_y"/>
                                          </p:val>
                                        </p:tav>
                                      </p:tavLst>
                                    </p:anim>
                                    <p:set>
                                      <p:cBhvr>
                                        <p:cTn id="110" dur="1" fill="hold">
                                          <p:stCondLst>
                                            <p:cond delay="2999"/>
                                          </p:stCondLst>
                                        </p:cTn>
                                        <p:tgtEl>
                                          <p:spTgt spid="8"/>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3000"/>
                                        <p:tgtEl>
                                          <p:spTgt spid="10"/>
                                        </p:tgtEl>
                                        <p:attrNameLst>
                                          <p:attrName>ppt_x</p:attrName>
                                        </p:attrNameLst>
                                      </p:cBhvr>
                                      <p:tavLst>
                                        <p:tav tm="0">
                                          <p:val>
                                            <p:strVal val="ppt_x"/>
                                          </p:val>
                                        </p:tav>
                                        <p:tav tm="100000">
                                          <p:val>
                                            <p:strVal val="0-ppt_w/2"/>
                                          </p:val>
                                        </p:tav>
                                      </p:tavLst>
                                    </p:anim>
                                    <p:anim calcmode="lin" valueType="num">
                                      <p:cBhvr additive="base">
                                        <p:cTn id="113" dur="3000"/>
                                        <p:tgtEl>
                                          <p:spTgt spid="10"/>
                                        </p:tgtEl>
                                        <p:attrNameLst>
                                          <p:attrName>ppt_y</p:attrName>
                                        </p:attrNameLst>
                                      </p:cBhvr>
                                      <p:tavLst>
                                        <p:tav tm="0">
                                          <p:val>
                                            <p:strVal val="ppt_y"/>
                                          </p:val>
                                        </p:tav>
                                        <p:tav tm="100000">
                                          <p:val>
                                            <p:strVal val="ppt_y"/>
                                          </p:val>
                                        </p:tav>
                                      </p:tavLst>
                                    </p:anim>
                                    <p:set>
                                      <p:cBhvr>
                                        <p:cTn id="114" dur="1" fill="hold">
                                          <p:stCondLst>
                                            <p:cond delay="2999"/>
                                          </p:stCondLst>
                                        </p:cTn>
                                        <p:tgtEl>
                                          <p:spTgt spid="10"/>
                                        </p:tgtEl>
                                        <p:attrNameLst>
                                          <p:attrName>style.visibility</p:attrName>
                                        </p:attrNameLst>
                                      </p:cBhvr>
                                      <p:to>
                                        <p:strVal val="hidden"/>
                                      </p:to>
                                    </p:set>
                                  </p:childTnLst>
                                </p:cTn>
                              </p:par>
                              <p:par>
                                <p:cTn id="115" presetID="2" presetClass="exit" presetSubtype="8" fill="hold" grpId="2" nodeType="withEffect">
                                  <p:stCondLst>
                                    <p:cond delay="0"/>
                                  </p:stCondLst>
                                  <p:childTnLst>
                                    <p:anim calcmode="lin" valueType="num">
                                      <p:cBhvr additive="base">
                                        <p:cTn id="116" dur="3000"/>
                                        <p:tgtEl>
                                          <p:spTgt spid="12"/>
                                        </p:tgtEl>
                                        <p:attrNameLst>
                                          <p:attrName>ppt_x</p:attrName>
                                        </p:attrNameLst>
                                      </p:cBhvr>
                                      <p:tavLst>
                                        <p:tav tm="0">
                                          <p:val>
                                            <p:strVal val="ppt_x"/>
                                          </p:val>
                                        </p:tav>
                                        <p:tav tm="100000">
                                          <p:val>
                                            <p:strVal val="0-ppt_w/2"/>
                                          </p:val>
                                        </p:tav>
                                      </p:tavLst>
                                    </p:anim>
                                    <p:anim calcmode="lin" valueType="num">
                                      <p:cBhvr additive="base">
                                        <p:cTn id="117" dur="3000"/>
                                        <p:tgtEl>
                                          <p:spTgt spid="12"/>
                                        </p:tgtEl>
                                        <p:attrNameLst>
                                          <p:attrName>ppt_y</p:attrName>
                                        </p:attrNameLst>
                                      </p:cBhvr>
                                      <p:tavLst>
                                        <p:tav tm="0">
                                          <p:val>
                                            <p:strVal val="ppt_y"/>
                                          </p:val>
                                        </p:tav>
                                        <p:tav tm="100000">
                                          <p:val>
                                            <p:strVal val="ppt_y"/>
                                          </p:val>
                                        </p:tav>
                                      </p:tavLst>
                                    </p:anim>
                                    <p:set>
                                      <p:cBhvr>
                                        <p:cTn id="118" dur="1" fill="hold">
                                          <p:stCondLst>
                                            <p:cond delay="2999"/>
                                          </p:stCondLst>
                                        </p:cTn>
                                        <p:tgtEl>
                                          <p:spTgt spid="12"/>
                                        </p:tgtEl>
                                        <p:attrNameLst>
                                          <p:attrName>style.visibility</p:attrName>
                                        </p:attrNameLst>
                                      </p:cBhvr>
                                      <p:to>
                                        <p:strVal val="hidden"/>
                                      </p:to>
                                    </p:set>
                                  </p:childTnLst>
                                </p:cTn>
                              </p:par>
                              <p:par>
                                <p:cTn id="119" presetID="19" presetClass="exit" presetSubtype="5" fill="hold" grpId="3" nodeType="withEffect">
                                  <p:stCondLst>
                                    <p:cond delay="0"/>
                                  </p:stCondLst>
                                  <p:childTnLst>
                                    <p:anim calcmode="lin" valueType="num">
                                      <p:cBhvr>
                                        <p:cTn id="120" dur="3000"/>
                                        <p:tgtEl>
                                          <p:spTgt spid="4"/>
                                        </p:tgtEl>
                                        <p:attrNameLst>
                                          <p:attrName>ppt_w</p:attrName>
                                        </p:attrNameLst>
                                      </p:cBhvr>
                                      <p:tavLst>
                                        <p:tav tm="0">
                                          <p:val>
                                            <p:strVal val="ppt_w"/>
                                          </p:val>
                                        </p:tav>
                                        <p:tav tm="100000">
                                          <p:val>
                                            <p:strVal val="ppt_w"/>
                                          </p:val>
                                        </p:tav>
                                      </p:tavLst>
                                    </p:anim>
                                    <p:anim calcmode="lin" valueType="num">
                                      <p:cBhvr>
                                        <p:cTn id="121"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2" dur="1" fill="hold">
                                          <p:stCondLst>
                                            <p:cond delay="2999"/>
                                          </p:stCondLst>
                                        </p:cTn>
                                        <p:tgtEl>
                                          <p:spTgt spid="4"/>
                                        </p:tgtEl>
                                        <p:attrNameLst>
                                          <p:attrName>style.visibility</p:attrName>
                                        </p:attrNameLst>
                                      </p:cBhvr>
                                      <p:to>
                                        <p:strVal val="hidden"/>
                                      </p:to>
                                    </p:set>
                                  </p:childTnLst>
                                </p:cTn>
                              </p:par>
                              <p:par>
                                <p:cTn id="123" presetID="19" presetClass="exit" presetSubtype="5" fill="hold" grpId="3" nodeType="withEffect">
                                  <p:stCondLst>
                                    <p:cond delay="0"/>
                                  </p:stCondLst>
                                  <p:childTnLst>
                                    <p:anim calcmode="lin" valueType="num">
                                      <p:cBhvr>
                                        <p:cTn id="124" dur="3000"/>
                                        <p:tgtEl>
                                          <p:spTgt spid="6"/>
                                        </p:tgtEl>
                                        <p:attrNameLst>
                                          <p:attrName>ppt_w</p:attrName>
                                        </p:attrNameLst>
                                      </p:cBhvr>
                                      <p:tavLst>
                                        <p:tav tm="0">
                                          <p:val>
                                            <p:strVal val="ppt_w"/>
                                          </p:val>
                                        </p:tav>
                                        <p:tav tm="100000">
                                          <p:val>
                                            <p:strVal val="ppt_w"/>
                                          </p:val>
                                        </p:tav>
                                      </p:tavLst>
                                    </p:anim>
                                    <p:anim calcmode="lin" valueType="num">
                                      <p:cBhvr>
                                        <p:cTn id="125"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6" dur="1" fill="hold">
                                          <p:stCondLst>
                                            <p:cond delay="2999"/>
                                          </p:stCondLst>
                                        </p:cTn>
                                        <p:tgtEl>
                                          <p:spTgt spid="6"/>
                                        </p:tgtEl>
                                        <p:attrNameLst>
                                          <p:attrName>style.visibility</p:attrName>
                                        </p:attrNameLst>
                                      </p:cBhvr>
                                      <p:to>
                                        <p:strVal val="hidden"/>
                                      </p:to>
                                    </p:set>
                                  </p:childTnLst>
                                </p:cTn>
                              </p:par>
                              <p:par>
                                <p:cTn id="127" presetID="19" presetClass="exit" presetSubtype="5" fill="hold" grpId="3" nodeType="withEffect">
                                  <p:stCondLst>
                                    <p:cond delay="0"/>
                                  </p:stCondLst>
                                  <p:childTnLst>
                                    <p:anim calcmode="lin" valueType="num">
                                      <p:cBhvr>
                                        <p:cTn id="128" dur="3000"/>
                                        <p:tgtEl>
                                          <p:spTgt spid="8"/>
                                        </p:tgtEl>
                                        <p:attrNameLst>
                                          <p:attrName>ppt_w</p:attrName>
                                        </p:attrNameLst>
                                      </p:cBhvr>
                                      <p:tavLst>
                                        <p:tav tm="0">
                                          <p:val>
                                            <p:strVal val="ppt_w"/>
                                          </p:val>
                                        </p:tav>
                                        <p:tav tm="100000">
                                          <p:val>
                                            <p:strVal val="ppt_w"/>
                                          </p:val>
                                        </p:tav>
                                      </p:tavLst>
                                    </p:anim>
                                    <p:anim calcmode="lin" valueType="num">
                                      <p:cBhvr>
                                        <p:cTn id="129"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0" dur="1" fill="hold">
                                          <p:stCondLst>
                                            <p:cond delay="2999"/>
                                          </p:stCondLst>
                                        </p:cTn>
                                        <p:tgtEl>
                                          <p:spTgt spid="8"/>
                                        </p:tgtEl>
                                        <p:attrNameLst>
                                          <p:attrName>style.visibility</p:attrName>
                                        </p:attrNameLst>
                                      </p:cBhvr>
                                      <p:to>
                                        <p:strVal val="hidden"/>
                                      </p:to>
                                    </p:set>
                                  </p:childTnLst>
                                </p:cTn>
                              </p:par>
                              <p:par>
                                <p:cTn id="131" presetID="19" presetClass="exit" presetSubtype="5" fill="hold" grpId="3" nodeType="withEffect">
                                  <p:stCondLst>
                                    <p:cond delay="0"/>
                                  </p:stCondLst>
                                  <p:childTnLst>
                                    <p:anim calcmode="lin" valueType="num">
                                      <p:cBhvr>
                                        <p:cTn id="132" dur="3000"/>
                                        <p:tgtEl>
                                          <p:spTgt spid="10"/>
                                        </p:tgtEl>
                                        <p:attrNameLst>
                                          <p:attrName>ppt_w</p:attrName>
                                        </p:attrNameLst>
                                      </p:cBhvr>
                                      <p:tavLst>
                                        <p:tav tm="0">
                                          <p:val>
                                            <p:strVal val="ppt_w"/>
                                          </p:val>
                                        </p:tav>
                                        <p:tav tm="100000">
                                          <p:val>
                                            <p:strVal val="ppt_w"/>
                                          </p:val>
                                        </p:tav>
                                      </p:tavLst>
                                    </p:anim>
                                    <p:anim calcmode="lin" valueType="num">
                                      <p:cBhvr>
                                        <p:cTn id="13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4" dur="1" fill="hold">
                                          <p:stCondLst>
                                            <p:cond delay="2999"/>
                                          </p:stCondLst>
                                        </p:cTn>
                                        <p:tgtEl>
                                          <p:spTgt spid="10"/>
                                        </p:tgtEl>
                                        <p:attrNameLst>
                                          <p:attrName>style.visibility</p:attrName>
                                        </p:attrNameLst>
                                      </p:cBhvr>
                                      <p:to>
                                        <p:strVal val="hidden"/>
                                      </p:to>
                                    </p:set>
                                  </p:childTnLst>
                                </p:cTn>
                              </p:par>
                              <p:par>
                                <p:cTn id="135" presetID="19" presetClass="exit" presetSubtype="5" fill="hold" grpId="3" nodeType="withEffect">
                                  <p:stCondLst>
                                    <p:cond delay="0"/>
                                  </p:stCondLst>
                                  <p:childTnLst>
                                    <p:anim calcmode="lin" valueType="num">
                                      <p:cBhvr>
                                        <p:cTn id="136" dur="3000"/>
                                        <p:tgtEl>
                                          <p:spTgt spid="12"/>
                                        </p:tgtEl>
                                        <p:attrNameLst>
                                          <p:attrName>ppt_w</p:attrName>
                                        </p:attrNameLst>
                                      </p:cBhvr>
                                      <p:tavLst>
                                        <p:tav tm="0">
                                          <p:val>
                                            <p:strVal val="ppt_w"/>
                                          </p:val>
                                        </p:tav>
                                        <p:tav tm="100000">
                                          <p:val>
                                            <p:strVal val="ppt_w"/>
                                          </p:val>
                                        </p:tav>
                                      </p:tavLst>
                                    </p:anim>
                                    <p:anim calcmode="lin" valueType="num">
                                      <p:cBhvr>
                                        <p:cTn id="13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8" dur="1" fill="hold">
                                          <p:stCondLst>
                                            <p:cond delay="2999"/>
                                          </p:stCondLst>
                                        </p:cTn>
                                        <p:tgtEl>
                                          <p:spTgt spid="12"/>
                                        </p:tgtEl>
                                        <p:attrNameLst>
                                          <p:attrName>style.visibility</p:attrName>
                                        </p:attrNameLst>
                                      </p:cBhvr>
                                      <p:to>
                                        <p:strVal val="hidden"/>
                                      </p:to>
                                    </p:set>
                                  </p:childTnLst>
                                </p:cTn>
                              </p:par>
                              <p:par>
                                <p:cTn id="139" presetID="23" presetClass="entr" presetSubtype="288" fill="hold" nodeType="withEffect">
                                  <p:stCondLst>
                                    <p:cond delay="0"/>
                                  </p:stCondLst>
                                  <p:childTnLst>
                                    <p:set>
                                      <p:cBhvr>
                                        <p:cTn id="140" dur="1" fill="hold">
                                          <p:stCondLst>
                                            <p:cond delay="0"/>
                                          </p:stCondLst>
                                        </p:cTn>
                                        <p:tgtEl>
                                          <p:spTgt spid="3"/>
                                        </p:tgtEl>
                                        <p:attrNameLst>
                                          <p:attrName>style.visibility</p:attrName>
                                        </p:attrNameLst>
                                      </p:cBhvr>
                                      <p:to>
                                        <p:strVal val="visible"/>
                                      </p:to>
                                    </p:set>
                                    <p:anim calcmode="lin" valueType="num">
                                      <p:cBhvr>
                                        <p:cTn id="141" dur="3000" fill="hold"/>
                                        <p:tgtEl>
                                          <p:spTgt spid="3"/>
                                        </p:tgtEl>
                                        <p:attrNameLst>
                                          <p:attrName>ppt_w</p:attrName>
                                        </p:attrNameLst>
                                      </p:cBhvr>
                                      <p:tavLst>
                                        <p:tav tm="0">
                                          <p:val>
                                            <p:strVal val="4/3*#ppt_w"/>
                                          </p:val>
                                        </p:tav>
                                        <p:tav tm="100000">
                                          <p:val>
                                            <p:strVal val="#ppt_w"/>
                                          </p:val>
                                        </p:tav>
                                      </p:tavLst>
                                    </p:anim>
                                    <p:anim calcmode="lin" valueType="num">
                                      <p:cBhvr>
                                        <p:cTn id="142" dur="3000" fill="hold"/>
                                        <p:tgtEl>
                                          <p:spTgt spid="3"/>
                                        </p:tgtEl>
                                        <p:attrNameLst>
                                          <p:attrName>ppt_h</p:attrName>
                                        </p:attrNameLst>
                                      </p:cBhvr>
                                      <p:tavLst>
                                        <p:tav tm="0">
                                          <p:val>
                                            <p:strVal val="4/3*#ppt_h"/>
                                          </p:val>
                                        </p:tav>
                                        <p:tav tm="100000">
                                          <p:val>
                                            <p:strVal val="#ppt_h"/>
                                          </p:val>
                                        </p:tav>
                                      </p:tavLst>
                                    </p:anim>
                                  </p:childTnLst>
                                </p:cTn>
                              </p:par>
                              <p:par>
                                <p:cTn id="143" presetID="16" presetClass="entr" presetSubtype="37" fill="hold" nodeType="withEffect">
                                  <p:stCondLst>
                                    <p:cond delay="0"/>
                                  </p:stCondLst>
                                  <p:childTnLst>
                                    <p:set>
                                      <p:cBhvr>
                                        <p:cTn id="144" dur="1" fill="hold">
                                          <p:stCondLst>
                                            <p:cond delay="0"/>
                                          </p:stCondLst>
                                        </p:cTn>
                                        <p:tgtEl>
                                          <p:spTgt spid="3"/>
                                        </p:tgtEl>
                                        <p:attrNameLst>
                                          <p:attrName>style.visibility</p:attrName>
                                        </p:attrNameLst>
                                      </p:cBhvr>
                                      <p:to>
                                        <p:strVal val="visible"/>
                                      </p:to>
                                    </p:set>
                                    <p:animEffect transition="in" filter="barn(outVertical)">
                                      <p:cBhvr>
                                        <p:cTn id="145"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6">
              <a:lumMod val="50000"/>
            </a:schemeClr>
          </a:solidFill>
        </p:spPr>
        <p:txBody>
          <a:bodyPr/>
          <a:lstStyle/>
          <a:p>
            <a:endParaRPr lang="es-ES" dirty="0"/>
          </a:p>
        </p:txBody>
      </p:sp>
      <p:pic>
        <p:nvPicPr>
          <p:cNvPr id="3" name="2 Imagen" descr="0(9).jpg"/>
          <p:cNvPicPr>
            <a:picLocks noChangeAspect="1"/>
          </p:cNvPicPr>
          <p:nvPr/>
        </p:nvPicPr>
        <p:blipFill>
          <a:blip r:embed="rId2"/>
          <a:stretch>
            <a:fillRect/>
          </a:stretch>
        </p:blipFill>
        <p:spPr>
          <a:xfrm>
            <a:off x="0" y="26685"/>
            <a:ext cx="9144000" cy="6831315"/>
          </a:xfrm>
          <a:prstGeom prst="rect">
            <a:avLst/>
          </a:prstGeom>
        </p:spPr>
      </p:pic>
      <p:sp>
        <p:nvSpPr>
          <p:cNvPr id="4" name="3 Anillo"/>
          <p:cNvSpPr/>
          <p:nvPr/>
        </p:nvSpPr>
        <p:spPr>
          <a:xfrm>
            <a:off x="-142844"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71438"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57222"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571504"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857288"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071570"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357354"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571636"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1857388"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071670"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357454"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571736"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857520"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071802"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3357586"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571868"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3786278"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4000560"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286344"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4500626"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786410"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5000692"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5286476"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5500758"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5786510"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6000792"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6286576"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6500858"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6786642"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7000924"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7286708"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7500990"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7715304"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7929586" y="1214422"/>
            <a:ext cx="1214414" cy="2786058"/>
          </a:xfrm>
          <a:prstGeom prst="donut">
            <a:avLst>
              <a:gd name="adj" fmla="val 770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8"/>
                                        </p:tgtEl>
                                        <p:attrNameLst>
                                          <p:attrName>style.opacity</p:attrName>
                                        </p:attrNameLst>
                                      </p:cBhvr>
                                      <p:to>
                                        <p:strVal val="0"/>
                                      </p:to>
                                    </p:set>
                                    <p:animEffect filter="image" prLst="opacity: 0">
                                      <p:cBhvr rctx="IE">
                                        <p:cTn id="7" dur="indefinite"/>
                                        <p:tgtEl>
                                          <p:spTgt spid="38"/>
                                        </p:tgtEl>
                                      </p:cBhvr>
                                    </p:animEffect>
                                  </p:childTnLst>
                                </p:cTn>
                              </p:par>
                              <p:par>
                                <p:cTn id="8" presetID="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0-#ppt_w/2"/>
                                          </p:val>
                                        </p:tav>
                                        <p:tav tm="100000">
                                          <p:val>
                                            <p:strVal val="#ppt_x"/>
                                          </p:val>
                                        </p:tav>
                                      </p:tavLst>
                                    </p:anim>
                                    <p:anim calcmode="lin" valueType="num">
                                      <p:cBhvr additive="base">
                                        <p:cTn id="59" dur="3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0-#ppt_w/2"/>
                                          </p:val>
                                        </p:tav>
                                        <p:tav tm="100000">
                                          <p:val>
                                            <p:strVal val="#ppt_x"/>
                                          </p:val>
                                        </p:tav>
                                      </p:tavLst>
                                    </p:anim>
                                    <p:anim calcmode="lin" valueType="num">
                                      <p:cBhvr additive="base">
                                        <p:cTn id="67" dur="3000" fill="hold"/>
                                        <p:tgtEl>
                                          <p:spTgt spid="18"/>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0-#ppt_w/2"/>
                                          </p:val>
                                        </p:tav>
                                        <p:tav tm="100000">
                                          <p:val>
                                            <p:strVal val="#ppt_x"/>
                                          </p:val>
                                        </p:tav>
                                      </p:tavLst>
                                    </p:anim>
                                    <p:anim calcmode="lin" valueType="num">
                                      <p:cBhvr additive="base">
                                        <p:cTn id="71" dur="3000" fill="hold"/>
                                        <p:tgtEl>
                                          <p:spTgt spid="19"/>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0-#ppt_w/2"/>
                                          </p:val>
                                        </p:tav>
                                        <p:tav tm="100000">
                                          <p:val>
                                            <p:strVal val="#ppt_x"/>
                                          </p:val>
                                        </p:tav>
                                      </p:tavLst>
                                    </p:anim>
                                    <p:anim calcmode="lin" valueType="num">
                                      <p:cBhvr additive="base">
                                        <p:cTn id="75" dur="3000" fill="hold"/>
                                        <p:tgtEl>
                                          <p:spTgt spid="20"/>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3000" fill="hold"/>
                                        <p:tgtEl>
                                          <p:spTgt spid="21"/>
                                        </p:tgtEl>
                                        <p:attrNameLst>
                                          <p:attrName>ppt_x</p:attrName>
                                        </p:attrNameLst>
                                      </p:cBhvr>
                                      <p:tavLst>
                                        <p:tav tm="0">
                                          <p:val>
                                            <p:strVal val="0-#ppt_w/2"/>
                                          </p:val>
                                        </p:tav>
                                        <p:tav tm="100000">
                                          <p:val>
                                            <p:strVal val="#ppt_x"/>
                                          </p:val>
                                        </p:tav>
                                      </p:tavLst>
                                    </p:anim>
                                    <p:anim calcmode="lin" valueType="num">
                                      <p:cBhvr additive="base">
                                        <p:cTn id="79" dur="3000" fill="hold"/>
                                        <p:tgtEl>
                                          <p:spTgt spid="21"/>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3000" fill="hold"/>
                                        <p:tgtEl>
                                          <p:spTgt spid="22"/>
                                        </p:tgtEl>
                                        <p:attrNameLst>
                                          <p:attrName>ppt_x</p:attrName>
                                        </p:attrNameLst>
                                      </p:cBhvr>
                                      <p:tavLst>
                                        <p:tav tm="0">
                                          <p:val>
                                            <p:strVal val="0-#ppt_w/2"/>
                                          </p:val>
                                        </p:tav>
                                        <p:tav tm="100000">
                                          <p:val>
                                            <p:strVal val="#ppt_x"/>
                                          </p:val>
                                        </p:tav>
                                      </p:tavLst>
                                    </p:anim>
                                    <p:anim calcmode="lin" valueType="num">
                                      <p:cBhvr additive="base">
                                        <p:cTn id="83" dur="3000" fill="hold"/>
                                        <p:tgtEl>
                                          <p:spTgt spid="22"/>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0-#ppt_w/2"/>
                                          </p:val>
                                        </p:tav>
                                        <p:tav tm="100000">
                                          <p:val>
                                            <p:strVal val="#ppt_x"/>
                                          </p:val>
                                        </p:tav>
                                      </p:tavLst>
                                    </p:anim>
                                    <p:anim calcmode="lin" valueType="num">
                                      <p:cBhvr additive="base">
                                        <p:cTn id="87" dur="3000" fill="hold"/>
                                        <p:tgtEl>
                                          <p:spTgt spid="23"/>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3000" fill="hold"/>
                                        <p:tgtEl>
                                          <p:spTgt spid="24"/>
                                        </p:tgtEl>
                                        <p:attrNameLst>
                                          <p:attrName>ppt_x</p:attrName>
                                        </p:attrNameLst>
                                      </p:cBhvr>
                                      <p:tavLst>
                                        <p:tav tm="0">
                                          <p:val>
                                            <p:strVal val="0-#ppt_w/2"/>
                                          </p:val>
                                        </p:tav>
                                        <p:tav tm="100000">
                                          <p:val>
                                            <p:strVal val="#ppt_x"/>
                                          </p:val>
                                        </p:tav>
                                      </p:tavLst>
                                    </p:anim>
                                    <p:anim calcmode="lin" valueType="num">
                                      <p:cBhvr additive="base">
                                        <p:cTn id="91" dur="3000" fill="hold"/>
                                        <p:tgtEl>
                                          <p:spTgt spid="24"/>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0-#ppt_w/2"/>
                                          </p:val>
                                        </p:tav>
                                        <p:tav tm="100000">
                                          <p:val>
                                            <p:strVal val="#ppt_x"/>
                                          </p:val>
                                        </p:tav>
                                      </p:tavLst>
                                    </p:anim>
                                    <p:anim calcmode="lin" valueType="num">
                                      <p:cBhvr additive="base">
                                        <p:cTn id="95" dur="3000" fill="hold"/>
                                        <p:tgtEl>
                                          <p:spTgt spid="25"/>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3000" fill="hold"/>
                                        <p:tgtEl>
                                          <p:spTgt spid="26"/>
                                        </p:tgtEl>
                                        <p:attrNameLst>
                                          <p:attrName>ppt_x</p:attrName>
                                        </p:attrNameLst>
                                      </p:cBhvr>
                                      <p:tavLst>
                                        <p:tav tm="0">
                                          <p:val>
                                            <p:strVal val="0-#ppt_w/2"/>
                                          </p:val>
                                        </p:tav>
                                        <p:tav tm="100000">
                                          <p:val>
                                            <p:strVal val="#ppt_x"/>
                                          </p:val>
                                        </p:tav>
                                      </p:tavLst>
                                    </p:anim>
                                    <p:anim calcmode="lin" valueType="num">
                                      <p:cBhvr additive="base">
                                        <p:cTn id="99" dur="3000" fill="hold"/>
                                        <p:tgtEl>
                                          <p:spTgt spid="26"/>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additive="base">
                                        <p:cTn id="102" dur="3000" fill="hold"/>
                                        <p:tgtEl>
                                          <p:spTgt spid="27"/>
                                        </p:tgtEl>
                                        <p:attrNameLst>
                                          <p:attrName>ppt_x</p:attrName>
                                        </p:attrNameLst>
                                      </p:cBhvr>
                                      <p:tavLst>
                                        <p:tav tm="0">
                                          <p:val>
                                            <p:strVal val="0-#ppt_w/2"/>
                                          </p:val>
                                        </p:tav>
                                        <p:tav tm="100000">
                                          <p:val>
                                            <p:strVal val="#ppt_x"/>
                                          </p:val>
                                        </p:tav>
                                      </p:tavLst>
                                    </p:anim>
                                    <p:anim calcmode="lin" valueType="num">
                                      <p:cBhvr additive="base">
                                        <p:cTn id="103" dur="3000" fill="hold"/>
                                        <p:tgtEl>
                                          <p:spTgt spid="27"/>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8"/>
                                        </p:tgtEl>
                                        <p:attrNameLst>
                                          <p:attrName>style.visibility</p:attrName>
                                        </p:attrNameLst>
                                      </p:cBhvr>
                                      <p:to>
                                        <p:strVal val="visible"/>
                                      </p:to>
                                    </p:set>
                                    <p:anim calcmode="lin" valueType="num">
                                      <p:cBhvr additive="base">
                                        <p:cTn id="106" dur="3000" fill="hold"/>
                                        <p:tgtEl>
                                          <p:spTgt spid="28"/>
                                        </p:tgtEl>
                                        <p:attrNameLst>
                                          <p:attrName>ppt_x</p:attrName>
                                        </p:attrNameLst>
                                      </p:cBhvr>
                                      <p:tavLst>
                                        <p:tav tm="0">
                                          <p:val>
                                            <p:strVal val="0-#ppt_w/2"/>
                                          </p:val>
                                        </p:tav>
                                        <p:tav tm="100000">
                                          <p:val>
                                            <p:strVal val="#ppt_x"/>
                                          </p:val>
                                        </p:tav>
                                      </p:tavLst>
                                    </p:anim>
                                    <p:anim calcmode="lin" valueType="num">
                                      <p:cBhvr additive="base">
                                        <p:cTn id="107" dur="3000" fill="hold"/>
                                        <p:tgtEl>
                                          <p:spTgt spid="28"/>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3000" fill="hold"/>
                                        <p:tgtEl>
                                          <p:spTgt spid="29"/>
                                        </p:tgtEl>
                                        <p:attrNameLst>
                                          <p:attrName>ppt_x</p:attrName>
                                        </p:attrNameLst>
                                      </p:cBhvr>
                                      <p:tavLst>
                                        <p:tav tm="0">
                                          <p:val>
                                            <p:strVal val="0-#ppt_w/2"/>
                                          </p:val>
                                        </p:tav>
                                        <p:tav tm="100000">
                                          <p:val>
                                            <p:strVal val="#ppt_x"/>
                                          </p:val>
                                        </p:tav>
                                      </p:tavLst>
                                    </p:anim>
                                    <p:anim calcmode="lin" valueType="num">
                                      <p:cBhvr additive="base">
                                        <p:cTn id="111" dur="3000" fill="hold"/>
                                        <p:tgtEl>
                                          <p:spTgt spid="29"/>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0"/>
                                        </p:tgtEl>
                                        <p:attrNameLst>
                                          <p:attrName>style.visibility</p:attrName>
                                        </p:attrNameLst>
                                      </p:cBhvr>
                                      <p:to>
                                        <p:strVal val="visible"/>
                                      </p:to>
                                    </p:set>
                                    <p:anim calcmode="lin" valueType="num">
                                      <p:cBhvr additive="base">
                                        <p:cTn id="114" dur="3000" fill="hold"/>
                                        <p:tgtEl>
                                          <p:spTgt spid="30"/>
                                        </p:tgtEl>
                                        <p:attrNameLst>
                                          <p:attrName>ppt_x</p:attrName>
                                        </p:attrNameLst>
                                      </p:cBhvr>
                                      <p:tavLst>
                                        <p:tav tm="0">
                                          <p:val>
                                            <p:strVal val="0-#ppt_w/2"/>
                                          </p:val>
                                        </p:tav>
                                        <p:tav tm="100000">
                                          <p:val>
                                            <p:strVal val="#ppt_x"/>
                                          </p:val>
                                        </p:tav>
                                      </p:tavLst>
                                    </p:anim>
                                    <p:anim calcmode="lin" valueType="num">
                                      <p:cBhvr additive="base">
                                        <p:cTn id="115" dur="3000" fill="hold"/>
                                        <p:tgtEl>
                                          <p:spTgt spid="30"/>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31"/>
                                        </p:tgtEl>
                                        <p:attrNameLst>
                                          <p:attrName>style.visibility</p:attrName>
                                        </p:attrNameLst>
                                      </p:cBhvr>
                                      <p:to>
                                        <p:strVal val="visible"/>
                                      </p:to>
                                    </p:set>
                                    <p:anim calcmode="lin" valueType="num">
                                      <p:cBhvr additive="base">
                                        <p:cTn id="118" dur="3000" fill="hold"/>
                                        <p:tgtEl>
                                          <p:spTgt spid="31"/>
                                        </p:tgtEl>
                                        <p:attrNameLst>
                                          <p:attrName>ppt_x</p:attrName>
                                        </p:attrNameLst>
                                      </p:cBhvr>
                                      <p:tavLst>
                                        <p:tav tm="0">
                                          <p:val>
                                            <p:strVal val="0-#ppt_w/2"/>
                                          </p:val>
                                        </p:tav>
                                        <p:tav tm="100000">
                                          <p:val>
                                            <p:strVal val="#ppt_x"/>
                                          </p:val>
                                        </p:tav>
                                      </p:tavLst>
                                    </p:anim>
                                    <p:anim calcmode="lin" valueType="num">
                                      <p:cBhvr additive="base">
                                        <p:cTn id="119" dur="3000" fill="hold"/>
                                        <p:tgtEl>
                                          <p:spTgt spid="31"/>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3000" fill="hold"/>
                                        <p:tgtEl>
                                          <p:spTgt spid="32"/>
                                        </p:tgtEl>
                                        <p:attrNameLst>
                                          <p:attrName>ppt_x</p:attrName>
                                        </p:attrNameLst>
                                      </p:cBhvr>
                                      <p:tavLst>
                                        <p:tav tm="0">
                                          <p:val>
                                            <p:strVal val="0-#ppt_w/2"/>
                                          </p:val>
                                        </p:tav>
                                        <p:tav tm="100000">
                                          <p:val>
                                            <p:strVal val="#ppt_x"/>
                                          </p:val>
                                        </p:tav>
                                      </p:tavLst>
                                    </p:anim>
                                    <p:anim calcmode="lin" valueType="num">
                                      <p:cBhvr additive="base">
                                        <p:cTn id="123" dur="3000" fill="hold"/>
                                        <p:tgtEl>
                                          <p:spTgt spid="32"/>
                                        </p:tgtEl>
                                        <p:attrNameLst>
                                          <p:attrName>ppt_y</p:attrName>
                                        </p:attrNameLst>
                                      </p:cBhvr>
                                      <p:tavLst>
                                        <p:tav tm="0">
                                          <p:val>
                                            <p:strVal val="#ppt_y"/>
                                          </p:val>
                                        </p:tav>
                                        <p:tav tm="100000">
                                          <p:val>
                                            <p:strVal val="#ppt_y"/>
                                          </p:val>
                                        </p:tav>
                                      </p:tavLst>
                                    </p:anim>
                                  </p:childTnLst>
                                </p:cTn>
                              </p:par>
                              <p:par>
                                <p:cTn id="124" presetID="2" presetClass="entr" presetSubtype="8" fill="hold" grpId="0" nodeType="withEffect">
                                  <p:stCondLst>
                                    <p:cond delay="0"/>
                                  </p:stCondLst>
                                  <p:childTnLst>
                                    <p:set>
                                      <p:cBhvr>
                                        <p:cTn id="125" dur="1" fill="hold">
                                          <p:stCondLst>
                                            <p:cond delay="0"/>
                                          </p:stCondLst>
                                        </p:cTn>
                                        <p:tgtEl>
                                          <p:spTgt spid="33"/>
                                        </p:tgtEl>
                                        <p:attrNameLst>
                                          <p:attrName>style.visibility</p:attrName>
                                        </p:attrNameLst>
                                      </p:cBhvr>
                                      <p:to>
                                        <p:strVal val="visible"/>
                                      </p:to>
                                    </p:set>
                                    <p:anim calcmode="lin" valueType="num">
                                      <p:cBhvr additive="base">
                                        <p:cTn id="126" dur="3000" fill="hold"/>
                                        <p:tgtEl>
                                          <p:spTgt spid="33"/>
                                        </p:tgtEl>
                                        <p:attrNameLst>
                                          <p:attrName>ppt_x</p:attrName>
                                        </p:attrNameLst>
                                      </p:cBhvr>
                                      <p:tavLst>
                                        <p:tav tm="0">
                                          <p:val>
                                            <p:strVal val="0-#ppt_w/2"/>
                                          </p:val>
                                        </p:tav>
                                        <p:tav tm="100000">
                                          <p:val>
                                            <p:strVal val="#ppt_x"/>
                                          </p:val>
                                        </p:tav>
                                      </p:tavLst>
                                    </p:anim>
                                    <p:anim calcmode="lin" valueType="num">
                                      <p:cBhvr additive="base">
                                        <p:cTn id="127" dur="3000" fill="hold"/>
                                        <p:tgtEl>
                                          <p:spTgt spid="33"/>
                                        </p:tgtEl>
                                        <p:attrNameLst>
                                          <p:attrName>ppt_y</p:attrName>
                                        </p:attrNameLst>
                                      </p:cBhvr>
                                      <p:tavLst>
                                        <p:tav tm="0">
                                          <p:val>
                                            <p:strVal val="#ppt_y"/>
                                          </p:val>
                                        </p:tav>
                                        <p:tav tm="100000">
                                          <p:val>
                                            <p:strVal val="#ppt_y"/>
                                          </p:val>
                                        </p:tav>
                                      </p:tavLst>
                                    </p:anim>
                                  </p:childTnLst>
                                </p:cTn>
                              </p:par>
                              <p:par>
                                <p:cTn id="128" presetID="2" presetClass="entr" presetSubtype="8" fill="hold" grpId="0" nodeType="withEffect">
                                  <p:stCondLst>
                                    <p:cond delay="0"/>
                                  </p:stCondLst>
                                  <p:childTnLst>
                                    <p:set>
                                      <p:cBhvr>
                                        <p:cTn id="129" dur="1" fill="hold">
                                          <p:stCondLst>
                                            <p:cond delay="0"/>
                                          </p:stCondLst>
                                        </p:cTn>
                                        <p:tgtEl>
                                          <p:spTgt spid="34"/>
                                        </p:tgtEl>
                                        <p:attrNameLst>
                                          <p:attrName>style.visibility</p:attrName>
                                        </p:attrNameLst>
                                      </p:cBhvr>
                                      <p:to>
                                        <p:strVal val="visible"/>
                                      </p:to>
                                    </p:set>
                                    <p:anim calcmode="lin" valueType="num">
                                      <p:cBhvr additive="base">
                                        <p:cTn id="130" dur="3000" fill="hold"/>
                                        <p:tgtEl>
                                          <p:spTgt spid="34"/>
                                        </p:tgtEl>
                                        <p:attrNameLst>
                                          <p:attrName>ppt_x</p:attrName>
                                        </p:attrNameLst>
                                      </p:cBhvr>
                                      <p:tavLst>
                                        <p:tav tm="0">
                                          <p:val>
                                            <p:strVal val="0-#ppt_w/2"/>
                                          </p:val>
                                        </p:tav>
                                        <p:tav tm="100000">
                                          <p:val>
                                            <p:strVal val="#ppt_x"/>
                                          </p:val>
                                        </p:tav>
                                      </p:tavLst>
                                    </p:anim>
                                    <p:anim calcmode="lin" valueType="num">
                                      <p:cBhvr additive="base">
                                        <p:cTn id="131" dur="3000" fill="hold"/>
                                        <p:tgtEl>
                                          <p:spTgt spid="34"/>
                                        </p:tgtEl>
                                        <p:attrNameLst>
                                          <p:attrName>ppt_y</p:attrName>
                                        </p:attrNameLst>
                                      </p:cBhvr>
                                      <p:tavLst>
                                        <p:tav tm="0">
                                          <p:val>
                                            <p:strVal val="#ppt_y"/>
                                          </p:val>
                                        </p:tav>
                                        <p:tav tm="100000">
                                          <p:val>
                                            <p:strVal val="#ppt_y"/>
                                          </p:val>
                                        </p:tav>
                                      </p:tavLst>
                                    </p:anim>
                                  </p:childTnLst>
                                </p:cTn>
                              </p:par>
                              <p:par>
                                <p:cTn id="132" presetID="2" presetClass="entr" presetSubtype="8" fill="hold" grpId="0" nodeType="withEffect">
                                  <p:stCondLst>
                                    <p:cond delay="0"/>
                                  </p:stCondLst>
                                  <p:childTnLst>
                                    <p:set>
                                      <p:cBhvr>
                                        <p:cTn id="133" dur="1" fill="hold">
                                          <p:stCondLst>
                                            <p:cond delay="0"/>
                                          </p:stCondLst>
                                        </p:cTn>
                                        <p:tgtEl>
                                          <p:spTgt spid="35"/>
                                        </p:tgtEl>
                                        <p:attrNameLst>
                                          <p:attrName>style.visibility</p:attrName>
                                        </p:attrNameLst>
                                      </p:cBhvr>
                                      <p:to>
                                        <p:strVal val="visible"/>
                                      </p:to>
                                    </p:set>
                                    <p:anim calcmode="lin" valueType="num">
                                      <p:cBhvr additive="base">
                                        <p:cTn id="134" dur="3000" fill="hold"/>
                                        <p:tgtEl>
                                          <p:spTgt spid="35"/>
                                        </p:tgtEl>
                                        <p:attrNameLst>
                                          <p:attrName>ppt_x</p:attrName>
                                        </p:attrNameLst>
                                      </p:cBhvr>
                                      <p:tavLst>
                                        <p:tav tm="0">
                                          <p:val>
                                            <p:strVal val="0-#ppt_w/2"/>
                                          </p:val>
                                        </p:tav>
                                        <p:tav tm="100000">
                                          <p:val>
                                            <p:strVal val="#ppt_x"/>
                                          </p:val>
                                        </p:tav>
                                      </p:tavLst>
                                    </p:anim>
                                    <p:anim calcmode="lin" valueType="num">
                                      <p:cBhvr additive="base">
                                        <p:cTn id="135" dur="3000" fill="hold"/>
                                        <p:tgtEl>
                                          <p:spTgt spid="35"/>
                                        </p:tgtEl>
                                        <p:attrNameLst>
                                          <p:attrName>ppt_y</p:attrName>
                                        </p:attrNameLst>
                                      </p:cBhvr>
                                      <p:tavLst>
                                        <p:tav tm="0">
                                          <p:val>
                                            <p:strVal val="#ppt_y"/>
                                          </p:val>
                                        </p:tav>
                                        <p:tav tm="100000">
                                          <p:val>
                                            <p:strVal val="#ppt_y"/>
                                          </p:val>
                                        </p:tav>
                                      </p:tavLst>
                                    </p:anim>
                                  </p:childTnLst>
                                </p:cTn>
                              </p:par>
                              <p:par>
                                <p:cTn id="136" presetID="2" presetClass="entr" presetSubtype="8" fill="hold" grpId="0" nodeType="withEffect">
                                  <p:stCondLst>
                                    <p:cond delay="0"/>
                                  </p:stCondLst>
                                  <p:childTnLst>
                                    <p:set>
                                      <p:cBhvr>
                                        <p:cTn id="137" dur="1" fill="hold">
                                          <p:stCondLst>
                                            <p:cond delay="0"/>
                                          </p:stCondLst>
                                        </p:cTn>
                                        <p:tgtEl>
                                          <p:spTgt spid="36"/>
                                        </p:tgtEl>
                                        <p:attrNameLst>
                                          <p:attrName>style.visibility</p:attrName>
                                        </p:attrNameLst>
                                      </p:cBhvr>
                                      <p:to>
                                        <p:strVal val="visible"/>
                                      </p:to>
                                    </p:set>
                                    <p:anim calcmode="lin" valueType="num">
                                      <p:cBhvr additive="base">
                                        <p:cTn id="138" dur="3000" fill="hold"/>
                                        <p:tgtEl>
                                          <p:spTgt spid="36"/>
                                        </p:tgtEl>
                                        <p:attrNameLst>
                                          <p:attrName>ppt_x</p:attrName>
                                        </p:attrNameLst>
                                      </p:cBhvr>
                                      <p:tavLst>
                                        <p:tav tm="0">
                                          <p:val>
                                            <p:strVal val="0-#ppt_w/2"/>
                                          </p:val>
                                        </p:tav>
                                        <p:tav tm="100000">
                                          <p:val>
                                            <p:strVal val="#ppt_x"/>
                                          </p:val>
                                        </p:tav>
                                      </p:tavLst>
                                    </p:anim>
                                    <p:anim calcmode="lin" valueType="num">
                                      <p:cBhvr additive="base">
                                        <p:cTn id="139" dur="3000" fill="hold"/>
                                        <p:tgtEl>
                                          <p:spTgt spid="36"/>
                                        </p:tgtEl>
                                        <p:attrNameLst>
                                          <p:attrName>ppt_y</p:attrName>
                                        </p:attrNameLst>
                                      </p:cBhvr>
                                      <p:tavLst>
                                        <p:tav tm="0">
                                          <p:val>
                                            <p:strVal val="#ppt_y"/>
                                          </p:val>
                                        </p:tav>
                                        <p:tav tm="100000">
                                          <p:val>
                                            <p:strVal val="#ppt_y"/>
                                          </p:val>
                                        </p:tav>
                                      </p:tavLst>
                                    </p:anim>
                                  </p:childTnLst>
                                </p:cTn>
                              </p:par>
                              <p:par>
                                <p:cTn id="140" presetID="2" presetClass="entr" presetSubtype="8" fill="hold" grpId="0" nodeType="withEffect">
                                  <p:stCondLst>
                                    <p:cond delay="0"/>
                                  </p:stCondLst>
                                  <p:childTnLst>
                                    <p:set>
                                      <p:cBhvr>
                                        <p:cTn id="141" dur="1" fill="hold">
                                          <p:stCondLst>
                                            <p:cond delay="0"/>
                                          </p:stCondLst>
                                        </p:cTn>
                                        <p:tgtEl>
                                          <p:spTgt spid="37"/>
                                        </p:tgtEl>
                                        <p:attrNameLst>
                                          <p:attrName>style.visibility</p:attrName>
                                        </p:attrNameLst>
                                      </p:cBhvr>
                                      <p:to>
                                        <p:strVal val="visible"/>
                                      </p:to>
                                    </p:set>
                                    <p:anim calcmode="lin" valueType="num">
                                      <p:cBhvr additive="base">
                                        <p:cTn id="142" dur="3000" fill="hold"/>
                                        <p:tgtEl>
                                          <p:spTgt spid="37"/>
                                        </p:tgtEl>
                                        <p:attrNameLst>
                                          <p:attrName>ppt_x</p:attrName>
                                        </p:attrNameLst>
                                      </p:cBhvr>
                                      <p:tavLst>
                                        <p:tav tm="0">
                                          <p:val>
                                            <p:strVal val="0-#ppt_w/2"/>
                                          </p:val>
                                        </p:tav>
                                        <p:tav tm="100000">
                                          <p:val>
                                            <p:strVal val="#ppt_x"/>
                                          </p:val>
                                        </p:tav>
                                      </p:tavLst>
                                    </p:anim>
                                    <p:anim calcmode="lin" valueType="num">
                                      <p:cBhvr additive="base">
                                        <p:cTn id="143" dur="3000" fill="hold"/>
                                        <p:tgtEl>
                                          <p:spTgt spid="37"/>
                                        </p:tgtEl>
                                        <p:attrNameLst>
                                          <p:attrName>ppt_y</p:attrName>
                                        </p:attrNameLst>
                                      </p:cBhvr>
                                      <p:tavLst>
                                        <p:tav tm="0">
                                          <p:val>
                                            <p:strVal val="#ppt_y"/>
                                          </p:val>
                                        </p:tav>
                                        <p:tav tm="100000">
                                          <p:val>
                                            <p:strVal val="#ppt_y"/>
                                          </p:val>
                                        </p:tav>
                                      </p:tavLst>
                                    </p:anim>
                                  </p:childTnLst>
                                </p:cTn>
                              </p:par>
                              <p:par>
                                <p:cTn id="144" presetID="8" presetClass="emph" presetSubtype="0" fill="hold" grpId="1" nodeType="withEffect">
                                  <p:stCondLst>
                                    <p:cond delay="0"/>
                                  </p:stCondLst>
                                  <p:childTnLst>
                                    <p:animRot by="21600000">
                                      <p:cBhvr>
                                        <p:cTn id="145" dur="3000" fill="hold"/>
                                        <p:tgtEl>
                                          <p:spTgt spid="4"/>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5"/>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6"/>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7"/>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8"/>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9"/>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0"/>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1"/>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12"/>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13"/>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14"/>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15"/>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16"/>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17"/>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18"/>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19"/>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20"/>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21"/>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2"/>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3"/>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24"/>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25"/>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26"/>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27"/>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28"/>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29"/>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30"/>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31"/>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32"/>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33"/>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34"/>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35"/>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36"/>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37"/>
                                        </p:tgtEl>
                                        <p:attrNameLst>
                                          <p:attrName>r</p:attrName>
                                        </p:attrNameLst>
                                      </p:cBhvr>
                                    </p:animRot>
                                  </p:childTnLst>
                                </p:cTn>
                              </p:par>
                            </p:childTnLst>
                          </p:cTn>
                        </p:par>
                        <p:par>
                          <p:cTn id="212" fill="hold">
                            <p:stCondLst>
                              <p:cond delay="3000"/>
                            </p:stCondLst>
                            <p:childTnLst>
                              <p:par>
                                <p:cTn id="213" presetID="2" presetClass="exit" presetSubtype="8" fill="hold" grpId="2" nodeType="afterEffect">
                                  <p:stCondLst>
                                    <p:cond delay="0"/>
                                  </p:stCondLst>
                                  <p:childTnLst>
                                    <p:anim calcmode="lin" valueType="num">
                                      <p:cBhvr additive="base">
                                        <p:cTn id="214" dur="3000"/>
                                        <p:tgtEl>
                                          <p:spTgt spid="4"/>
                                        </p:tgtEl>
                                        <p:attrNameLst>
                                          <p:attrName>ppt_x</p:attrName>
                                        </p:attrNameLst>
                                      </p:cBhvr>
                                      <p:tavLst>
                                        <p:tav tm="0">
                                          <p:val>
                                            <p:strVal val="ppt_x"/>
                                          </p:val>
                                        </p:tav>
                                        <p:tav tm="100000">
                                          <p:val>
                                            <p:strVal val="0-ppt_w/2"/>
                                          </p:val>
                                        </p:tav>
                                      </p:tavLst>
                                    </p:anim>
                                    <p:anim calcmode="lin" valueType="num">
                                      <p:cBhvr additive="base">
                                        <p:cTn id="215" dur="3000"/>
                                        <p:tgtEl>
                                          <p:spTgt spid="4"/>
                                        </p:tgtEl>
                                        <p:attrNameLst>
                                          <p:attrName>ppt_y</p:attrName>
                                        </p:attrNameLst>
                                      </p:cBhvr>
                                      <p:tavLst>
                                        <p:tav tm="0">
                                          <p:val>
                                            <p:strVal val="ppt_y"/>
                                          </p:val>
                                        </p:tav>
                                        <p:tav tm="100000">
                                          <p:val>
                                            <p:strVal val="ppt_y"/>
                                          </p:val>
                                        </p:tav>
                                      </p:tavLst>
                                    </p:anim>
                                    <p:set>
                                      <p:cBhvr>
                                        <p:cTn id="216" dur="1" fill="hold">
                                          <p:stCondLst>
                                            <p:cond delay="2999"/>
                                          </p:stCondLst>
                                        </p:cTn>
                                        <p:tgtEl>
                                          <p:spTgt spid="4"/>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5"/>
                                        </p:tgtEl>
                                        <p:attrNameLst>
                                          <p:attrName>ppt_x</p:attrName>
                                        </p:attrNameLst>
                                      </p:cBhvr>
                                      <p:tavLst>
                                        <p:tav tm="0">
                                          <p:val>
                                            <p:strVal val="ppt_x"/>
                                          </p:val>
                                        </p:tav>
                                        <p:tav tm="100000">
                                          <p:val>
                                            <p:strVal val="0-ppt_w/2"/>
                                          </p:val>
                                        </p:tav>
                                      </p:tavLst>
                                    </p:anim>
                                    <p:anim calcmode="lin" valueType="num">
                                      <p:cBhvr additive="base">
                                        <p:cTn id="219" dur="3000"/>
                                        <p:tgtEl>
                                          <p:spTgt spid="5"/>
                                        </p:tgtEl>
                                        <p:attrNameLst>
                                          <p:attrName>ppt_y</p:attrName>
                                        </p:attrNameLst>
                                      </p:cBhvr>
                                      <p:tavLst>
                                        <p:tav tm="0">
                                          <p:val>
                                            <p:strVal val="ppt_y"/>
                                          </p:val>
                                        </p:tav>
                                        <p:tav tm="100000">
                                          <p:val>
                                            <p:strVal val="ppt_y"/>
                                          </p:val>
                                        </p:tav>
                                      </p:tavLst>
                                    </p:anim>
                                    <p:set>
                                      <p:cBhvr>
                                        <p:cTn id="220" dur="1" fill="hold">
                                          <p:stCondLst>
                                            <p:cond delay="2999"/>
                                          </p:stCondLst>
                                        </p:cTn>
                                        <p:tgtEl>
                                          <p:spTgt spid="5"/>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6"/>
                                        </p:tgtEl>
                                        <p:attrNameLst>
                                          <p:attrName>ppt_x</p:attrName>
                                        </p:attrNameLst>
                                      </p:cBhvr>
                                      <p:tavLst>
                                        <p:tav tm="0">
                                          <p:val>
                                            <p:strVal val="ppt_x"/>
                                          </p:val>
                                        </p:tav>
                                        <p:tav tm="100000">
                                          <p:val>
                                            <p:strVal val="0-ppt_w/2"/>
                                          </p:val>
                                        </p:tav>
                                      </p:tavLst>
                                    </p:anim>
                                    <p:anim calcmode="lin" valueType="num">
                                      <p:cBhvr additive="base">
                                        <p:cTn id="223" dur="3000"/>
                                        <p:tgtEl>
                                          <p:spTgt spid="6"/>
                                        </p:tgtEl>
                                        <p:attrNameLst>
                                          <p:attrName>ppt_y</p:attrName>
                                        </p:attrNameLst>
                                      </p:cBhvr>
                                      <p:tavLst>
                                        <p:tav tm="0">
                                          <p:val>
                                            <p:strVal val="ppt_y"/>
                                          </p:val>
                                        </p:tav>
                                        <p:tav tm="100000">
                                          <p:val>
                                            <p:strVal val="ppt_y"/>
                                          </p:val>
                                        </p:tav>
                                      </p:tavLst>
                                    </p:anim>
                                    <p:set>
                                      <p:cBhvr>
                                        <p:cTn id="224" dur="1" fill="hold">
                                          <p:stCondLst>
                                            <p:cond delay="2999"/>
                                          </p:stCondLst>
                                        </p:cTn>
                                        <p:tgtEl>
                                          <p:spTgt spid="6"/>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3000"/>
                                        <p:tgtEl>
                                          <p:spTgt spid="7"/>
                                        </p:tgtEl>
                                        <p:attrNameLst>
                                          <p:attrName>ppt_x</p:attrName>
                                        </p:attrNameLst>
                                      </p:cBhvr>
                                      <p:tavLst>
                                        <p:tav tm="0">
                                          <p:val>
                                            <p:strVal val="ppt_x"/>
                                          </p:val>
                                        </p:tav>
                                        <p:tav tm="100000">
                                          <p:val>
                                            <p:strVal val="0-ppt_w/2"/>
                                          </p:val>
                                        </p:tav>
                                      </p:tavLst>
                                    </p:anim>
                                    <p:anim calcmode="lin" valueType="num">
                                      <p:cBhvr additive="base">
                                        <p:cTn id="227" dur="3000"/>
                                        <p:tgtEl>
                                          <p:spTgt spid="7"/>
                                        </p:tgtEl>
                                        <p:attrNameLst>
                                          <p:attrName>ppt_y</p:attrName>
                                        </p:attrNameLst>
                                      </p:cBhvr>
                                      <p:tavLst>
                                        <p:tav tm="0">
                                          <p:val>
                                            <p:strVal val="ppt_y"/>
                                          </p:val>
                                        </p:tav>
                                        <p:tav tm="100000">
                                          <p:val>
                                            <p:strVal val="ppt_y"/>
                                          </p:val>
                                        </p:tav>
                                      </p:tavLst>
                                    </p:anim>
                                    <p:set>
                                      <p:cBhvr>
                                        <p:cTn id="228" dur="1" fill="hold">
                                          <p:stCondLst>
                                            <p:cond delay="2999"/>
                                          </p:stCondLst>
                                        </p:cTn>
                                        <p:tgtEl>
                                          <p:spTgt spid="7"/>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3000"/>
                                        <p:tgtEl>
                                          <p:spTgt spid="8"/>
                                        </p:tgtEl>
                                        <p:attrNameLst>
                                          <p:attrName>ppt_x</p:attrName>
                                        </p:attrNameLst>
                                      </p:cBhvr>
                                      <p:tavLst>
                                        <p:tav tm="0">
                                          <p:val>
                                            <p:strVal val="ppt_x"/>
                                          </p:val>
                                        </p:tav>
                                        <p:tav tm="100000">
                                          <p:val>
                                            <p:strVal val="0-ppt_w/2"/>
                                          </p:val>
                                        </p:tav>
                                      </p:tavLst>
                                    </p:anim>
                                    <p:anim calcmode="lin" valueType="num">
                                      <p:cBhvr additive="base">
                                        <p:cTn id="231" dur="3000"/>
                                        <p:tgtEl>
                                          <p:spTgt spid="8"/>
                                        </p:tgtEl>
                                        <p:attrNameLst>
                                          <p:attrName>ppt_y</p:attrName>
                                        </p:attrNameLst>
                                      </p:cBhvr>
                                      <p:tavLst>
                                        <p:tav tm="0">
                                          <p:val>
                                            <p:strVal val="ppt_y"/>
                                          </p:val>
                                        </p:tav>
                                        <p:tav tm="100000">
                                          <p:val>
                                            <p:strVal val="ppt_y"/>
                                          </p:val>
                                        </p:tav>
                                      </p:tavLst>
                                    </p:anim>
                                    <p:set>
                                      <p:cBhvr>
                                        <p:cTn id="232" dur="1" fill="hold">
                                          <p:stCondLst>
                                            <p:cond delay="2999"/>
                                          </p:stCondLst>
                                        </p:cTn>
                                        <p:tgtEl>
                                          <p:spTgt spid="8"/>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3000"/>
                                        <p:tgtEl>
                                          <p:spTgt spid="9"/>
                                        </p:tgtEl>
                                        <p:attrNameLst>
                                          <p:attrName>ppt_x</p:attrName>
                                        </p:attrNameLst>
                                      </p:cBhvr>
                                      <p:tavLst>
                                        <p:tav tm="0">
                                          <p:val>
                                            <p:strVal val="ppt_x"/>
                                          </p:val>
                                        </p:tav>
                                        <p:tav tm="100000">
                                          <p:val>
                                            <p:strVal val="0-ppt_w/2"/>
                                          </p:val>
                                        </p:tav>
                                      </p:tavLst>
                                    </p:anim>
                                    <p:anim calcmode="lin" valueType="num">
                                      <p:cBhvr additive="base">
                                        <p:cTn id="235" dur="3000"/>
                                        <p:tgtEl>
                                          <p:spTgt spid="9"/>
                                        </p:tgtEl>
                                        <p:attrNameLst>
                                          <p:attrName>ppt_y</p:attrName>
                                        </p:attrNameLst>
                                      </p:cBhvr>
                                      <p:tavLst>
                                        <p:tav tm="0">
                                          <p:val>
                                            <p:strVal val="ppt_y"/>
                                          </p:val>
                                        </p:tav>
                                        <p:tav tm="100000">
                                          <p:val>
                                            <p:strVal val="ppt_y"/>
                                          </p:val>
                                        </p:tav>
                                      </p:tavLst>
                                    </p:anim>
                                    <p:set>
                                      <p:cBhvr>
                                        <p:cTn id="236" dur="1" fill="hold">
                                          <p:stCondLst>
                                            <p:cond delay="2999"/>
                                          </p:stCondLst>
                                        </p:cTn>
                                        <p:tgtEl>
                                          <p:spTgt spid="9"/>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3000"/>
                                        <p:tgtEl>
                                          <p:spTgt spid="10"/>
                                        </p:tgtEl>
                                        <p:attrNameLst>
                                          <p:attrName>ppt_x</p:attrName>
                                        </p:attrNameLst>
                                      </p:cBhvr>
                                      <p:tavLst>
                                        <p:tav tm="0">
                                          <p:val>
                                            <p:strVal val="ppt_x"/>
                                          </p:val>
                                        </p:tav>
                                        <p:tav tm="100000">
                                          <p:val>
                                            <p:strVal val="0-ppt_w/2"/>
                                          </p:val>
                                        </p:tav>
                                      </p:tavLst>
                                    </p:anim>
                                    <p:anim calcmode="lin" valueType="num">
                                      <p:cBhvr additive="base">
                                        <p:cTn id="239" dur="3000"/>
                                        <p:tgtEl>
                                          <p:spTgt spid="10"/>
                                        </p:tgtEl>
                                        <p:attrNameLst>
                                          <p:attrName>ppt_y</p:attrName>
                                        </p:attrNameLst>
                                      </p:cBhvr>
                                      <p:tavLst>
                                        <p:tav tm="0">
                                          <p:val>
                                            <p:strVal val="ppt_y"/>
                                          </p:val>
                                        </p:tav>
                                        <p:tav tm="100000">
                                          <p:val>
                                            <p:strVal val="ppt_y"/>
                                          </p:val>
                                        </p:tav>
                                      </p:tavLst>
                                    </p:anim>
                                    <p:set>
                                      <p:cBhvr>
                                        <p:cTn id="240" dur="1" fill="hold">
                                          <p:stCondLst>
                                            <p:cond delay="2999"/>
                                          </p:stCondLst>
                                        </p:cTn>
                                        <p:tgtEl>
                                          <p:spTgt spid="10"/>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3000"/>
                                        <p:tgtEl>
                                          <p:spTgt spid="11"/>
                                        </p:tgtEl>
                                        <p:attrNameLst>
                                          <p:attrName>ppt_x</p:attrName>
                                        </p:attrNameLst>
                                      </p:cBhvr>
                                      <p:tavLst>
                                        <p:tav tm="0">
                                          <p:val>
                                            <p:strVal val="ppt_x"/>
                                          </p:val>
                                        </p:tav>
                                        <p:tav tm="100000">
                                          <p:val>
                                            <p:strVal val="0-ppt_w/2"/>
                                          </p:val>
                                        </p:tav>
                                      </p:tavLst>
                                    </p:anim>
                                    <p:anim calcmode="lin" valueType="num">
                                      <p:cBhvr additive="base">
                                        <p:cTn id="243" dur="3000"/>
                                        <p:tgtEl>
                                          <p:spTgt spid="11"/>
                                        </p:tgtEl>
                                        <p:attrNameLst>
                                          <p:attrName>ppt_y</p:attrName>
                                        </p:attrNameLst>
                                      </p:cBhvr>
                                      <p:tavLst>
                                        <p:tav tm="0">
                                          <p:val>
                                            <p:strVal val="ppt_y"/>
                                          </p:val>
                                        </p:tav>
                                        <p:tav tm="100000">
                                          <p:val>
                                            <p:strVal val="ppt_y"/>
                                          </p:val>
                                        </p:tav>
                                      </p:tavLst>
                                    </p:anim>
                                    <p:set>
                                      <p:cBhvr>
                                        <p:cTn id="244" dur="1" fill="hold">
                                          <p:stCondLst>
                                            <p:cond delay="2999"/>
                                          </p:stCondLst>
                                        </p:cTn>
                                        <p:tgtEl>
                                          <p:spTgt spid="11"/>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3000"/>
                                        <p:tgtEl>
                                          <p:spTgt spid="12"/>
                                        </p:tgtEl>
                                        <p:attrNameLst>
                                          <p:attrName>ppt_x</p:attrName>
                                        </p:attrNameLst>
                                      </p:cBhvr>
                                      <p:tavLst>
                                        <p:tav tm="0">
                                          <p:val>
                                            <p:strVal val="ppt_x"/>
                                          </p:val>
                                        </p:tav>
                                        <p:tav tm="100000">
                                          <p:val>
                                            <p:strVal val="0-ppt_w/2"/>
                                          </p:val>
                                        </p:tav>
                                      </p:tavLst>
                                    </p:anim>
                                    <p:anim calcmode="lin" valueType="num">
                                      <p:cBhvr additive="base">
                                        <p:cTn id="247" dur="3000"/>
                                        <p:tgtEl>
                                          <p:spTgt spid="12"/>
                                        </p:tgtEl>
                                        <p:attrNameLst>
                                          <p:attrName>ppt_y</p:attrName>
                                        </p:attrNameLst>
                                      </p:cBhvr>
                                      <p:tavLst>
                                        <p:tav tm="0">
                                          <p:val>
                                            <p:strVal val="ppt_y"/>
                                          </p:val>
                                        </p:tav>
                                        <p:tav tm="100000">
                                          <p:val>
                                            <p:strVal val="ppt_y"/>
                                          </p:val>
                                        </p:tav>
                                      </p:tavLst>
                                    </p:anim>
                                    <p:set>
                                      <p:cBhvr>
                                        <p:cTn id="248" dur="1" fill="hold">
                                          <p:stCondLst>
                                            <p:cond delay="2999"/>
                                          </p:stCondLst>
                                        </p:cTn>
                                        <p:tgtEl>
                                          <p:spTgt spid="12"/>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3000"/>
                                        <p:tgtEl>
                                          <p:spTgt spid="13"/>
                                        </p:tgtEl>
                                        <p:attrNameLst>
                                          <p:attrName>ppt_x</p:attrName>
                                        </p:attrNameLst>
                                      </p:cBhvr>
                                      <p:tavLst>
                                        <p:tav tm="0">
                                          <p:val>
                                            <p:strVal val="ppt_x"/>
                                          </p:val>
                                        </p:tav>
                                        <p:tav tm="100000">
                                          <p:val>
                                            <p:strVal val="0-ppt_w/2"/>
                                          </p:val>
                                        </p:tav>
                                      </p:tavLst>
                                    </p:anim>
                                    <p:anim calcmode="lin" valueType="num">
                                      <p:cBhvr additive="base">
                                        <p:cTn id="251" dur="3000"/>
                                        <p:tgtEl>
                                          <p:spTgt spid="13"/>
                                        </p:tgtEl>
                                        <p:attrNameLst>
                                          <p:attrName>ppt_y</p:attrName>
                                        </p:attrNameLst>
                                      </p:cBhvr>
                                      <p:tavLst>
                                        <p:tav tm="0">
                                          <p:val>
                                            <p:strVal val="ppt_y"/>
                                          </p:val>
                                        </p:tav>
                                        <p:tav tm="100000">
                                          <p:val>
                                            <p:strVal val="ppt_y"/>
                                          </p:val>
                                        </p:tav>
                                      </p:tavLst>
                                    </p:anim>
                                    <p:set>
                                      <p:cBhvr>
                                        <p:cTn id="252" dur="1" fill="hold">
                                          <p:stCondLst>
                                            <p:cond delay="2999"/>
                                          </p:stCondLst>
                                        </p:cTn>
                                        <p:tgtEl>
                                          <p:spTgt spid="13"/>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3000"/>
                                        <p:tgtEl>
                                          <p:spTgt spid="14"/>
                                        </p:tgtEl>
                                        <p:attrNameLst>
                                          <p:attrName>ppt_x</p:attrName>
                                        </p:attrNameLst>
                                      </p:cBhvr>
                                      <p:tavLst>
                                        <p:tav tm="0">
                                          <p:val>
                                            <p:strVal val="ppt_x"/>
                                          </p:val>
                                        </p:tav>
                                        <p:tav tm="100000">
                                          <p:val>
                                            <p:strVal val="0-ppt_w/2"/>
                                          </p:val>
                                        </p:tav>
                                      </p:tavLst>
                                    </p:anim>
                                    <p:anim calcmode="lin" valueType="num">
                                      <p:cBhvr additive="base">
                                        <p:cTn id="255" dur="3000"/>
                                        <p:tgtEl>
                                          <p:spTgt spid="14"/>
                                        </p:tgtEl>
                                        <p:attrNameLst>
                                          <p:attrName>ppt_y</p:attrName>
                                        </p:attrNameLst>
                                      </p:cBhvr>
                                      <p:tavLst>
                                        <p:tav tm="0">
                                          <p:val>
                                            <p:strVal val="ppt_y"/>
                                          </p:val>
                                        </p:tav>
                                        <p:tav tm="100000">
                                          <p:val>
                                            <p:strVal val="ppt_y"/>
                                          </p:val>
                                        </p:tav>
                                      </p:tavLst>
                                    </p:anim>
                                    <p:set>
                                      <p:cBhvr>
                                        <p:cTn id="256" dur="1" fill="hold">
                                          <p:stCondLst>
                                            <p:cond delay="2999"/>
                                          </p:stCondLst>
                                        </p:cTn>
                                        <p:tgtEl>
                                          <p:spTgt spid="14"/>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3000"/>
                                        <p:tgtEl>
                                          <p:spTgt spid="15"/>
                                        </p:tgtEl>
                                        <p:attrNameLst>
                                          <p:attrName>ppt_x</p:attrName>
                                        </p:attrNameLst>
                                      </p:cBhvr>
                                      <p:tavLst>
                                        <p:tav tm="0">
                                          <p:val>
                                            <p:strVal val="ppt_x"/>
                                          </p:val>
                                        </p:tav>
                                        <p:tav tm="100000">
                                          <p:val>
                                            <p:strVal val="0-ppt_w/2"/>
                                          </p:val>
                                        </p:tav>
                                      </p:tavLst>
                                    </p:anim>
                                    <p:anim calcmode="lin" valueType="num">
                                      <p:cBhvr additive="base">
                                        <p:cTn id="259" dur="3000"/>
                                        <p:tgtEl>
                                          <p:spTgt spid="15"/>
                                        </p:tgtEl>
                                        <p:attrNameLst>
                                          <p:attrName>ppt_y</p:attrName>
                                        </p:attrNameLst>
                                      </p:cBhvr>
                                      <p:tavLst>
                                        <p:tav tm="0">
                                          <p:val>
                                            <p:strVal val="ppt_y"/>
                                          </p:val>
                                        </p:tav>
                                        <p:tav tm="100000">
                                          <p:val>
                                            <p:strVal val="ppt_y"/>
                                          </p:val>
                                        </p:tav>
                                      </p:tavLst>
                                    </p:anim>
                                    <p:set>
                                      <p:cBhvr>
                                        <p:cTn id="260" dur="1" fill="hold">
                                          <p:stCondLst>
                                            <p:cond delay="2999"/>
                                          </p:stCondLst>
                                        </p:cTn>
                                        <p:tgtEl>
                                          <p:spTgt spid="15"/>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3000"/>
                                        <p:tgtEl>
                                          <p:spTgt spid="16"/>
                                        </p:tgtEl>
                                        <p:attrNameLst>
                                          <p:attrName>ppt_x</p:attrName>
                                        </p:attrNameLst>
                                      </p:cBhvr>
                                      <p:tavLst>
                                        <p:tav tm="0">
                                          <p:val>
                                            <p:strVal val="ppt_x"/>
                                          </p:val>
                                        </p:tav>
                                        <p:tav tm="100000">
                                          <p:val>
                                            <p:strVal val="0-ppt_w/2"/>
                                          </p:val>
                                        </p:tav>
                                      </p:tavLst>
                                    </p:anim>
                                    <p:anim calcmode="lin" valueType="num">
                                      <p:cBhvr additive="base">
                                        <p:cTn id="263" dur="3000"/>
                                        <p:tgtEl>
                                          <p:spTgt spid="16"/>
                                        </p:tgtEl>
                                        <p:attrNameLst>
                                          <p:attrName>ppt_y</p:attrName>
                                        </p:attrNameLst>
                                      </p:cBhvr>
                                      <p:tavLst>
                                        <p:tav tm="0">
                                          <p:val>
                                            <p:strVal val="ppt_y"/>
                                          </p:val>
                                        </p:tav>
                                        <p:tav tm="100000">
                                          <p:val>
                                            <p:strVal val="ppt_y"/>
                                          </p:val>
                                        </p:tav>
                                      </p:tavLst>
                                    </p:anim>
                                    <p:set>
                                      <p:cBhvr>
                                        <p:cTn id="264" dur="1" fill="hold">
                                          <p:stCondLst>
                                            <p:cond delay="2999"/>
                                          </p:stCondLst>
                                        </p:cTn>
                                        <p:tgtEl>
                                          <p:spTgt spid="16"/>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3000"/>
                                        <p:tgtEl>
                                          <p:spTgt spid="17"/>
                                        </p:tgtEl>
                                        <p:attrNameLst>
                                          <p:attrName>ppt_x</p:attrName>
                                        </p:attrNameLst>
                                      </p:cBhvr>
                                      <p:tavLst>
                                        <p:tav tm="0">
                                          <p:val>
                                            <p:strVal val="ppt_x"/>
                                          </p:val>
                                        </p:tav>
                                        <p:tav tm="100000">
                                          <p:val>
                                            <p:strVal val="0-ppt_w/2"/>
                                          </p:val>
                                        </p:tav>
                                      </p:tavLst>
                                    </p:anim>
                                    <p:anim calcmode="lin" valueType="num">
                                      <p:cBhvr additive="base">
                                        <p:cTn id="267" dur="3000"/>
                                        <p:tgtEl>
                                          <p:spTgt spid="17"/>
                                        </p:tgtEl>
                                        <p:attrNameLst>
                                          <p:attrName>ppt_y</p:attrName>
                                        </p:attrNameLst>
                                      </p:cBhvr>
                                      <p:tavLst>
                                        <p:tav tm="0">
                                          <p:val>
                                            <p:strVal val="ppt_y"/>
                                          </p:val>
                                        </p:tav>
                                        <p:tav tm="100000">
                                          <p:val>
                                            <p:strVal val="ppt_y"/>
                                          </p:val>
                                        </p:tav>
                                      </p:tavLst>
                                    </p:anim>
                                    <p:set>
                                      <p:cBhvr>
                                        <p:cTn id="268" dur="1" fill="hold">
                                          <p:stCondLst>
                                            <p:cond delay="2999"/>
                                          </p:stCondLst>
                                        </p:cTn>
                                        <p:tgtEl>
                                          <p:spTgt spid="17"/>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3000"/>
                                        <p:tgtEl>
                                          <p:spTgt spid="18"/>
                                        </p:tgtEl>
                                        <p:attrNameLst>
                                          <p:attrName>ppt_x</p:attrName>
                                        </p:attrNameLst>
                                      </p:cBhvr>
                                      <p:tavLst>
                                        <p:tav tm="0">
                                          <p:val>
                                            <p:strVal val="ppt_x"/>
                                          </p:val>
                                        </p:tav>
                                        <p:tav tm="100000">
                                          <p:val>
                                            <p:strVal val="0-ppt_w/2"/>
                                          </p:val>
                                        </p:tav>
                                      </p:tavLst>
                                    </p:anim>
                                    <p:anim calcmode="lin" valueType="num">
                                      <p:cBhvr additive="base">
                                        <p:cTn id="271" dur="3000"/>
                                        <p:tgtEl>
                                          <p:spTgt spid="18"/>
                                        </p:tgtEl>
                                        <p:attrNameLst>
                                          <p:attrName>ppt_y</p:attrName>
                                        </p:attrNameLst>
                                      </p:cBhvr>
                                      <p:tavLst>
                                        <p:tav tm="0">
                                          <p:val>
                                            <p:strVal val="ppt_y"/>
                                          </p:val>
                                        </p:tav>
                                        <p:tav tm="100000">
                                          <p:val>
                                            <p:strVal val="ppt_y"/>
                                          </p:val>
                                        </p:tav>
                                      </p:tavLst>
                                    </p:anim>
                                    <p:set>
                                      <p:cBhvr>
                                        <p:cTn id="272" dur="1" fill="hold">
                                          <p:stCondLst>
                                            <p:cond delay="2999"/>
                                          </p:stCondLst>
                                        </p:cTn>
                                        <p:tgtEl>
                                          <p:spTgt spid="18"/>
                                        </p:tgtEl>
                                        <p:attrNameLst>
                                          <p:attrName>style.visibility</p:attrName>
                                        </p:attrNameLst>
                                      </p:cBhvr>
                                      <p:to>
                                        <p:strVal val="hidden"/>
                                      </p:to>
                                    </p:set>
                                  </p:childTnLst>
                                </p:cTn>
                              </p:par>
                              <p:par>
                                <p:cTn id="273" presetID="2" presetClass="exit" presetSubtype="8" fill="hold" grpId="2" nodeType="withEffect">
                                  <p:stCondLst>
                                    <p:cond delay="0"/>
                                  </p:stCondLst>
                                  <p:childTnLst>
                                    <p:anim calcmode="lin" valueType="num">
                                      <p:cBhvr additive="base">
                                        <p:cTn id="274" dur="3000"/>
                                        <p:tgtEl>
                                          <p:spTgt spid="19"/>
                                        </p:tgtEl>
                                        <p:attrNameLst>
                                          <p:attrName>ppt_x</p:attrName>
                                        </p:attrNameLst>
                                      </p:cBhvr>
                                      <p:tavLst>
                                        <p:tav tm="0">
                                          <p:val>
                                            <p:strVal val="ppt_x"/>
                                          </p:val>
                                        </p:tav>
                                        <p:tav tm="100000">
                                          <p:val>
                                            <p:strVal val="0-ppt_w/2"/>
                                          </p:val>
                                        </p:tav>
                                      </p:tavLst>
                                    </p:anim>
                                    <p:anim calcmode="lin" valueType="num">
                                      <p:cBhvr additive="base">
                                        <p:cTn id="275" dur="3000"/>
                                        <p:tgtEl>
                                          <p:spTgt spid="19"/>
                                        </p:tgtEl>
                                        <p:attrNameLst>
                                          <p:attrName>ppt_y</p:attrName>
                                        </p:attrNameLst>
                                      </p:cBhvr>
                                      <p:tavLst>
                                        <p:tav tm="0">
                                          <p:val>
                                            <p:strVal val="ppt_y"/>
                                          </p:val>
                                        </p:tav>
                                        <p:tav tm="100000">
                                          <p:val>
                                            <p:strVal val="ppt_y"/>
                                          </p:val>
                                        </p:tav>
                                      </p:tavLst>
                                    </p:anim>
                                    <p:set>
                                      <p:cBhvr>
                                        <p:cTn id="276" dur="1" fill="hold">
                                          <p:stCondLst>
                                            <p:cond delay="2999"/>
                                          </p:stCondLst>
                                        </p:cTn>
                                        <p:tgtEl>
                                          <p:spTgt spid="19"/>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3000"/>
                                        <p:tgtEl>
                                          <p:spTgt spid="20"/>
                                        </p:tgtEl>
                                        <p:attrNameLst>
                                          <p:attrName>ppt_x</p:attrName>
                                        </p:attrNameLst>
                                      </p:cBhvr>
                                      <p:tavLst>
                                        <p:tav tm="0">
                                          <p:val>
                                            <p:strVal val="ppt_x"/>
                                          </p:val>
                                        </p:tav>
                                        <p:tav tm="100000">
                                          <p:val>
                                            <p:strVal val="0-ppt_w/2"/>
                                          </p:val>
                                        </p:tav>
                                      </p:tavLst>
                                    </p:anim>
                                    <p:anim calcmode="lin" valueType="num">
                                      <p:cBhvr additive="base">
                                        <p:cTn id="279" dur="3000"/>
                                        <p:tgtEl>
                                          <p:spTgt spid="20"/>
                                        </p:tgtEl>
                                        <p:attrNameLst>
                                          <p:attrName>ppt_y</p:attrName>
                                        </p:attrNameLst>
                                      </p:cBhvr>
                                      <p:tavLst>
                                        <p:tav tm="0">
                                          <p:val>
                                            <p:strVal val="ppt_y"/>
                                          </p:val>
                                        </p:tav>
                                        <p:tav tm="100000">
                                          <p:val>
                                            <p:strVal val="ppt_y"/>
                                          </p:val>
                                        </p:tav>
                                      </p:tavLst>
                                    </p:anim>
                                    <p:set>
                                      <p:cBhvr>
                                        <p:cTn id="280" dur="1" fill="hold">
                                          <p:stCondLst>
                                            <p:cond delay="2999"/>
                                          </p:stCondLst>
                                        </p:cTn>
                                        <p:tgtEl>
                                          <p:spTgt spid="20"/>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3000"/>
                                        <p:tgtEl>
                                          <p:spTgt spid="21"/>
                                        </p:tgtEl>
                                        <p:attrNameLst>
                                          <p:attrName>ppt_x</p:attrName>
                                        </p:attrNameLst>
                                      </p:cBhvr>
                                      <p:tavLst>
                                        <p:tav tm="0">
                                          <p:val>
                                            <p:strVal val="ppt_x"/>
                                          </p:val>
                                        </p:tav>
                                        <p:tav tm="100000">
                                          <p:val>
                                            <p:strVal val="0-ppt_w/2"/>
                                          </p:val>
                                        </p:tav>
                                      </p:tavLst>
                                    </p:anim>
                                    <p:anim calcmode="lin" valueType="num">
                                      <p:cBhvr additive="base">
                                        <p:cTn id="283" dur="3000"/>
                                        <p:tgtEl>
                                          <p:spTgt spid="21"/>
                                        </p:tgtEl>
                                        <p:attrNameLst>
                                          <p:attrName>ppt_y</p:attrName>
                                        </p:attrNameLst>
                                      </p:cBhvr>
                                      <p:tavLst>
                                        <p:tav tm="0">
                                          <p:val>
                                            <p:strVal val="ppt_y"/>
                                          </p:val>
                                        </p:tav>
                                        <p:tav tm="100000">
                                          <p:val>
                                            <p:strVal val="ppt_y"/>
                                          </p:val>
                                        </p:tav>
                                      </p:tavLst>
                                    </p:anim>
                                    <p:set>
                                      <p:cBhvr>
                                        <p:cTn id="284" dur="1" fill="hold">
                                          <p:stCondLst>
                                            <p:cond delay="2999"/>
                                          </p:stCondLst>
                                        </p:cTn>
                                        <p:tgtEl>
                                          <p:spTgt spid="21"/>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3000"/>
                                        <p:tgtEl>
                                          <p:spTgt spid="22"/>
                                        </p:tgtEl>
                                        <p:attrNameLst>
                                          <p:attrName>ppt_x</p:attrName>
                                        </p:attrNameLst>
                                      </p:cBhvr>
                                      <p:tavLst>
                                        <p:tav tm="0">
                                          <p:val>
                                            <p:strVal val="ppt_x"/>
                                          </p:val>
                                        </p:tav>
                                        <p:tav tm="100000">
                                          <p:val>
                                            <p:strVal val="0-ppt_w/2"/>
                                          </p:val>
                                        </p:tav>
                                      </p:tavLst>
                                    </p:anim>
                                    <p:anim calcmode="lin" valueType="num">
                                      <p:cBhvr additive="base">
                                        <p:cTn id="287" dur="3000"/>
                                        <p:tgtEl>
                                          <p:spTgt spid="22"/>
                                        </p:tgtEl>
                                        <p:attrNameLst>
                                          <p:attrName>ppt_y</p:attrName>
                                        </p:attrNameLst>
                                      </p:cBhvr>
                                      <p:tavLst>
                                        <p:tav tm="0">
                                          <p:val>
                                            <p:strVal val="ppt_y"/>
                                          </p:val>
                                        </p:tav>
                                        <p:tav tm="100000">
                                          <p:val>
                                            <p:strVal val="ppt_y"/>
                                          </p:val>
                                        </p:tav>
                                      </p:tavLst>
                                    </p:anim>
                                    <p:set>
                                      <p:cBhvr>
                                        <p:cTn id="288" dur="1" fill="hold">
                                          <p:stCondLst>
                                            <p:cond delay="2999"/>
                                          </p:stCondLst>
                                        </p:cTn>
                                        <p:tgtEl>
                                          <p:spTgt spid="22"/>
                                        </p:tgtEl>
                                        <p:attrNameLst>
                                          <p:attrName>style.visibility</p:attrName>
                                        </p:attrNameLst>
                                      </p:cBhvr>
                                      <p:to>
                                        <p:strVal val="hidden"/>
                                      </p:to>
                                    </p:set>
                                  </p:childTnLst>
                                </p:cTn>
                              </p:par>
                              <p:par>
                                <p:cTn id="289" presetID="2" presetClass="exit" presetSubtype="8" fill="hold" grpId="2" nodeType="withEffect">
                                  <p:stCondLst>
                                    <p:cond delay="0"/>
                                  </p:stCondLst>
                                  <p:childTnLst>
                                    <p:anim calcmode="lin" valueType="num">
                                      <p:cBhvr additive="base">
                                        <p:cTn id="290" dur="3000"/>
                                        <p:tgtEl>
                                          <p:spTgt spid="23"/>
                                        </p:tgtEl>
                                        <p:attrNameLst>
                                          <p:attrName>ppt_x</p:attrName>
                                        </p:attrNameLst>
                                      </p:cBhvr>
                                      <p:tavLst>
                                        <p:tav tm="0">
                                          <p:val>
                                            <p:strVal val="ppt_x"/>
                                          </p:val>
                                        </p:tav>
                                        <p:tav tm="100000">
                                          <p:val>
                                            <p:strVal val="0-ppt_w/2"/>
                                          </p:val>
                                        </p:tav>
                                      </p:tavLst>
                                    </p:anim>
                                    <p:anim calcmode="lin" valueType="num">
                                      <p:cBhvr additive="base">
                                        <p:cTn id="291" dur="3000"/>
                                        <p:tgtEl>
                                          <p:spTgt spid="23"/>
                                        </p:tgtEl>
                                        <p:attrNameLst>
                                          <p:attrName>ppt_y</p:attrName>
                                        </p:attrNameLst>
                                      </p:cBhvr>
                                      <p:tavLst>
                                        <p:tav tm="0">
                                          <p:val>
                                            <p:strVal val="ppt_y"/>
                                          </p:val>
                                        </p:tav>
                                        <p:tav tm="100000">
                                          <p:val>
                                            <p:strVal val="ppt_y"/>
                                          </p:val>
                                        </p:tav>
                                      </p:tavLst>
                                    </p:anim>
                                    <p:set>
                                      <p:cBhvr>
                                        <p:cTn id="292" dur="1" fill="hold">
                                          <p:stCondLst>
                                            <p:cond delay="2999"/>
                                          </p:stCondLst>
                                        </p:cTn>
                                        <p:tgtEl>
                                          <p:spTgt spid="23"/>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3000"/>
                                        <p:tgtEl>
                                          <p:spTgt spid="24"/>
                                        </p:tgtEl>
                                        <p:attrNameLst>
                                          <p:attrName>ppt_x</p:attrName>
                                        </p:attrNameLst>
                                      </p:cBhvr>
                                      <p:tavLst>
                                        <p:tav tm="0">
                                          <p:val>
                                            <p:strVal val="ppt_x"/>
                                          </p:val>
                                        </p:tav>
                                        <p:tav tm="100000">
                                          <p:val>
                                            <p:strVal val="0-ppt_w/2"/>
                                          </p:val>
                                        </p:tav>
                                      </p:tavLst>
                                    </p:anim>
                                    <p:anim calcmode="lin" valueType="num">
                                      <p:cBhvr additive="base">
                                        <p:cTn id="295" dur="3000"/>
                                        <p:tgtEl>
                                          <p:spTgt spid="24"/>
                                        </p:tgtEl>
                                        <p:attrNameLst>
                                          <p:attrName>ppt_y</p:attrName>
                                        </p:attrNameLst>
                                      </p:cBhvr>
                                      <p:tavLst>
                                        <p:tav tm="0">
                                          <p:val>
                                            <p:strVal val="ppt_y"/>
                                          </p:val>
                                        </p:tav>
                                        <p:tav tm="100000">
                                          <p:val>
                                            <p:strVal val="ppt_y"/>
                                          </p:val>
                                        </p:tav>
                                      </p:tavLst>
                                    </p:anim>
                                    <p:set>
                                      <p:cBhvr>
                                        <p:cTn id="296" dur="1" fill="hold">
                                          <p:stCondLst>
                                            <p:cond delay="2999"/>
                                          </p:stCondLst>
                                        </p:cTn>
                                        <p:tgtEl>
                                          <p:spTgt spid="24"/>
                                        </p:tgtEl>
                                        <p:attrNameLst>
                                          <p:attrName>style.visibility</p:attrName>
                                        </p:attrNameLst>
                                      </p:cBhvr>
                                      <p:to>
                                        <p:strVal val="hidden"/>
                                      </p:to>
                                    </p:set>
                                  </p:childTnLst>
                                </p:cTn>
                              </p:par>
                              <p:par>
                                <p:cTn id="297" presetID="2" presetClass="exit" presetSubtype="8" fill="hold" grpId="2" nodeType="withEffect">
                                  <p:stCondLst>
                                    <p:cond delay="0"/>
                                  </p:stCondLst>
                                  <p:childTnLst>
                                    <p:anim calcmode="lin" valueType="num">
                                      <p:cBhvr additive="base">
                                        <p:cTn id="298" dur="3000"/>
                                        <p:tgtEl>
                                          <p:spTgt spid="25"/>
                                        </p:tgtEl>
                                        <p:attrNameLst>
                                          <p:attrName>ppt_x</p:attrName>
                                        </p:attrNameLst>
                                      </p:cBhvr>
                                      <p:tavLst>
                                        <p:tav tm="0">
                                          <p:val>
                                            <p:strVal val="ppt_x"/>
                                          </p:val>
                                        </p:tav>
                                        <p:tav tm="100000">
                                          <p:val>
                                            <p:strVal val="0-ppt_w/2"/>
                                          </p:val>
                                        </p:tav>
                                      </p:tavLst>
                                    </p:anim>
                                    <p:anim calcmode="lin" valueType="num">
                                      <p:cBhvr additive="base">
                                        <p:cTn id="299" dur="3000"/>
                                        <p:tgtEl>
                                          <p:spTgt spid="25"/>
                                        </p:tgtEl>
                                        <p:attrNameLst>
                                          <p:attrName>ppt_y</p:attrName>
                                        </p:attrNameLst>
                                      </p:cBhvr>
                                      <p:tavLst>
                                        <p:tav tm="0">
                                          <p:val>
                                            <p:strVal val="ppt_y"/>
                                          </p:val>
                                        </p:tav>
                                        <p:tav tm="100000">
                                          <p:val>
                                            <p:strVal val="ppt_y"/>
                                          </p:val>
                                        </p:tav>
                                      </p:tavLst>
                                    </p:anim>
                                    <p:set>
                                      <p:cBhvr>
                                        <p:cTn id="300" dur="1" fill="hold">
                                          <p:stCondLst>
                                            <p:cond delay="2999"/>
                                          </p:stCondLst>
                                        </p:cTn>
                                        <p:tgtEl>
                                          <p:spTgt spid="25"/>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3000"/>
                                        <p:tgtEl>
                                          <p:spTgt spid="26"/>
                                        </p:tgtEl>
                                        <p:attrNameLst>
                                          <p:attrName>ppt_x</p:attrName>
                                        </p:attrNameLst>
                                      </p:cBhvr>
                                      <p:tavLst>
                                        <p:tav tm="0">
                                          <p:val>
                                            <p:strVal val="ppt_x"/>
                                          </p:val>
                                        </p:tav>
                                        <p:tav tm="100000">
                                          <p:val>
                                            <p:strVal val="0-ppt_w/2"/>
                                          </p:val>
                                        </p:tav>
                                      </p:tavLst>
                                    </p:anim>
                                    <p:anim calcmode="lin" valueType="num">
                                      <p:cBhvr additive="base">
                                        <p:cTn id="303" dur="3000"/>
                                        <p:tgtEl>
                                          <p:spTgt spid="26"/>
                                        </p:tgtEl>
                                        <p:attrNameLst>
                                          <p:attrName>ppt_y</p:attrName>
                                        </p:attrNameLst>
                                      </p:cBhvr>
                                      <p:tavLst>
                                        <p:tav tm="0">
                                          <p:val>
                                            <p:strVal val="ppt_y"/>
                                          </p:val>
                                        </p:tav>
                                        <p:tav tm="100000">
                                          <p:val>
                                            <p:strVal val="ppt_y"/>
                                          </p:val>
                                        </p:tav>
                                      </p:tavLst>
                                    </p:anim>
                                    <p:set>
                                      <p:cBhvr>
                                        <p:cTn id="304" dur="1" fill="hold">
                                          <p:stCondLst>
                                            <p:cond delay="2999"/>
                                          </p:stCondLst>
                                        </p:cTn>
                                        <p:tgtEl>
                                          <p:spTgt spid="26"/>
                                        </p:tgtEl>
                                        <p:attrNameLst>
                                          <p:attrName>style.visibility</p:attrName>
                                        </p:attrNameLst>
                                      </p:cBhvr>
                                      <p:to>
                                        <p:strVal val="hidden"/>
                                      </p:to>
                                    </p:set>
                                  </p:childTnLst>
                                </p:cTn>
                              </p:par>
                              <p:par>
                                <p:cTn id="305" presetID="2" presetClass="exit" presetSubtype="8" fill="hold" grpId="2" nodeType="withEffect">
                                  <p:stCondLst>
                                    <p:cond delay="0"/>
                                  </p:stCondLst>
                                  <p:childTnLst>
                                    <p:anim calcmode="lin" valueType="num">
                                      <p:cBhvr additive="base">
                                        <p:cTn id="306" dur="3000"/>
                                        <p:tgtEl>
                                          <p:spTgt spid="27"/>
                                        </p:tgtEl>
                                        <p:attrNameLst>
                                          <p:attrName>ppt_x</p:attrName>
                                        </p:attrNameLst>
                                      </p:cBhvr>
                                      <p:tavLst>
                                        <p:tav tm="0">
                                          <p:val>
                                            <p:strVal val="ppt_x"/>
                                          </p:val>
                                        </p:tav>
                                        <p:tav tm="100000">
                                          <p:val>
                                            <p:strVal val="0-ppt_w/2"/>
                                          </p:val>
                                        </p:tav>
                                      </p:tavLst>
                                    </p:anim>
                                    <p:anim calcmode="lin" valueType="num">
                                      <p:cBhvr additive="base">
                                        <p:cTn id="307" dur="3000"/>
                                        <p:tgtEl>
                                          <p:spTgt spid="27"/>
                                        </p:tgtEl>
                                        <p:attrNameLst>
                                          <p:attrName>ppt_y</p:attrName>
                                        </p:attrNameLst>
                                      </p:cBhvr>
                                      <p:tavLst>
                                        <p:tav tm="0">
                                          <p:val>
                                            <p:strVal val="ppt_y"/>
                                          </p:val>
                                        </p:tav>
                                        <p:tav tm="100000">
                                          <p:val>
                                            <p:strVal val="ppt_y"/>
                                          </p:val>
                                        </p:tav>
                                      </p:tavLst>
                                    </p:anim>
                                    <p:set>
                                      <p:cBhvr>
                                        <p:cTn id="308" dur="1" fill="hold">
                                          <p:stCondLst>
                                            <p:cond delay="2999"/>
                                          </p:stCondLst>
                                        </p:cTn>
                                        <p:tgtEl>
                                          <p:spTgt spid="27"/>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3000"/>
                                        <p:tgtEl>
                                          <p:spTgt spid="28"/>
                                        </p:tgtEl>
                                        <p:attrNameLst>
                                          <p:attrName>ppt_x</p:attrName>
                                        </p:attrNameLst>
                                      </p:cBhvr>
                                      <p:tavLst>
                                        <p:tav tm="0">
                                          <p:val>
                                            <p:strVal val="ppt_x"/>
                                          </p:val>
                                        </p:tav>
                                        <p:tav tm="100000">
                                          <p:val>
                                            <p:strVal val="0-ppt_w/2"/>
                                          </p:val>
                                        </p:tav>
                                      </p:tavLst>
                                    </p:anim>
                                    <p:anim calcmode="lin" valueType="num">
                                      <p:cBhvr additive="base">
                                        <p:cTn id="311" dur="3000"/>
                                        <p:tgtEl>
                                          <p:spTgt spid="28"/>
                                        </p:tgtEl>
                                        <p:attrNameLst>
                                          <p:attrName>ppt_y</p:attrName>
                                        </p:attrNameLst>
                                      </p:cBhvr>
                                      <p:tavLst>
                                        <p:tav tm="0">
                                          <p:val>
                                            <p:strVal val="ppt_y"/>
                                          </p:val>
                                        </p:tav>
                                        <p:tav tm="100000">
                                          <p:val>
                                            <p:strVal val="ppt_y"/>
                                          </p:val>
                                        </p:tav>
                                      </p:tavLst>
                                    </p:anim>
                                    <p:set>
                                      <p:cBhvr>
                                        <p:cTn id="312" dur="1" fill="hold">
                                          <p:stCondLst>
                                            <p:cond delay="2999"/>
                                          </p:stCondLst>
                                        </p:cTn>
                                        <p:tgtEl>
                                          <p:spTgt spid="28"/>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3000"/>
                                        <p:tgtEl>
                                          <p:spTgt spid="29"/>
                                        </p:tgtEl>
                                        <p:attrNameLst>
                                          <p:attrName>ppt_x</p:attrName>
                                        </p:attrNameLst>
                                      </p:cBhvr>
                                      <p:tavLst>
                                        <p:tav tm="0">
                                          <p:val>
                                            <p:strVal val="ppt_x"/>
                                          </p:val>
                                        </p:tav>
                                        <p:tav tm="100000">
                                          <p:val>
                                            <p:strVal val="0-ppt_w/2"/>
                                          </p:val>
                                        </p:tav>
                                      </p:tavLst>
                                    </p:anim>
                                    <p:anim calcmode="lin" valueType="num">
                                      <p:cBhvr additive="base">
                                        <p:cTn id="315" dur="3000"/>
                                        <p:tgtEl>
                                          <p:spTgt spid="29"/>
                                        </p:tgtEl>
                                        <p:attrNameLst>
                                          <p:attrName>ppt_y</p:attrName>
                                        </p:attrNameLst>
                                      </p:cBhvr>
                                      <p:tavLst>
                                        <p:tav tm="0">
                                          <p:val>
                                            <p:strVal val="ppt_y"/>
                                          </p:val>
                                        </p:tav>
                                        <p:tav tm="100000">
                                          <p:val>
                                            <p:strVal val="ppt_y"/>
                                          </p:val>
                                        </p:tav>
                                      </p:tavLst>
                                    </p:anim>
                                    <p:set>
                                      <p:cBhvr>
                                        <p:cTn id="316" dur="1" fill="hold">
                                          <p:stCondLst>
                                            <p:cond delay="2999"/>
                                          </p:stCondLst>
                                        </p:cTn>
                                        <p:tgtEl>
                                          <p:spTgt spid="29"/>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3000"/>
                                        <p:tgtEl>
                                          <p:spTgt spid="30"/>
                                        </p:tgtEl>
                                        <p:attrNameLst>
                                          <p:attrName>ppt_x</p:attrName>
                                        </p:attrNameLst>
                                      </p:cBhvr>
                                      <p:tavLst>
                                        <p:tav tm="0">
                                          <p:val>
                                            <p:strVal val="ppt_x"/>
                                          </p:val>
                                        </p:tav>
                                        <p:tav tm="100000">
                                          <p:val>
                                            <p:strVal val="0-ppt_w/2"/>
                                          </p:val>
                                        </p:tav>
                                      </p:tavLst>
                                    </p:anim>
                                    <p:anim calcmode="lin" valueType="num">
                                      <p:cBhvr additive="base">
                                        <p:cTn id="319" dur="3000"/>
                                        <p:tgtEl>
                                          <p:spTgt spid="30"/>
                                        </p:tgtEl>
                                        <p:attrNameLst>
                                          <p:attrName>ppt_y</p:attrName>
                                        </p:attrNameLst>
                                      </p:cBhvr>
                                      <p:tavLst>
                                        <p:tav tm="0">
                                          <p:val>
                                            <p:strVal val="ppt_y"/>
                                          </p:val>
                                        </p:tav>
                                        <p:tav tm="100000">
                                          <p:val>
                                            <p:strVal val="ppt_y"/>
                                          </p:val>
                                        </p:tav>
                                      </p:tavLst>
                                    </p:anim>
                                    <p:set>
                                      <p:cBhvr>
                                        <p:cTn id="320" dur="1" fill="hold">
                                          <p:stCondLst>
                                            <p:cond delay="2999"/>
                                          </p:stCondLst>
                                        </p:cTn>
                                        <p:tgtEl>
                                          <p:spTgt spid="30"/>
                                        </p:tgtEl>
                                        <p:attrNameLst>
                                          <p:attrName>style.visibility</p:attrName>
                                        </p:attrNameLst>
                                      </p:cBhvr>
                                      <p:to>
                                        <p:strVal val="hidden"/>
                                      </p:to>
                                    </p:set>
                                  </p:childTnLst>
                                </p:cTn>
                              </p:par>
                              <p:par>
                                <p:cTn id="321" presetID="2" presetClass="exit" presetSubtype="8" fill="hold" grpId="2" nodeType="withEffect">
                                  <p:stCondLst>
                                    <p:cond delay="0"/>
                                  </p:stCondLst>
                                  <p:childTnLst>
                                    <p:anim calcmode="lin" valueType="num">
                                      <p:cBhvr additive="base">
                                        <p:cTn id="322" dur="3000"/>
                                        <p:tgtEl>
                                          <p:spTgt spid="31"/>
                                        </p:tgtEl>
                                        <p:attrNameLst>
                                          <p:attrName>ppt_x</p:attrName>
                                        </p:attrNameLst>
                                      </p:cBhvr>
                                      <p:tavLst>
                                        <p:tav tm="0">
                                          <p:val>
                                            <p:strVal val="ppt_x"/>
                                          </p:val>
                                        </p:tav>
                                        <p:tav tm="100000">
                                          <p:val>
                                            <p:strVal val="0-ppt_w/2"/>
                                          </p:val>
                                        </p:tav>
                                      </p:tavLst>
                                    </p:anim>
                                    <p:anim calcmode="lin" valueType="num">
                                      <p:cBhvr additive="base">
                                        <p:cTn id="323" dur="3000"/>
                                        <p:tgtEl>
                                          <p:spTgt spid="31"/>
                                        </p:tgtEl>
                                        <p:attrNameLst>
                                          <p:attrName>ppt_y</p:attrName>
                                        </p:attrNameLst>
                                      </p:cBhvr>
                                      <p:tavLst>
                                        <p:tav tm="0">
                                          <p:val>
                                            <p:strVal val="ppt_y"/>
                                          </p:val>
                                        </p:tav>
                                        <p:tav tm="100000">
                                          <p:val>
                                            <p:strVal val="ppt_y"/>
                                          </p:val>
                                        </p:tav>
                                      </p:tavLst>
                                    </p:anim>
                                    <p:set>
                                      <p:cBhvr>
                                        <p:cTn id="324" dur="1" fill="hold">
                                          <p:stCondLst>
                                            <p:cond delay="2999"/>
                                          </p:stCondLst>
                                        </p:cTn>
                                        <p:tgtEl>
                                          <p:spTgt spid="31"/>
                                        </p:tgtEl>
                                        <p:attrNameLst>
                                          <p:attrName>style.visibility</p:attrName>
                                        </p:attrNameLst>
                                      </p:cBhvr>
                                      <p:to>
                                        <p:strVal val="hidden"/>
                                      </p:to>
                                    </p:set>
                                  </p:childTnLst>
                                </p:cTn>
                              </p:par>
                              <p:par>
                                <p:cTn id="325" presetID="2" presetClass="exit" presetSubtype="8" fill="hold" grpId="2" nodeType="withEffect">
                                  <p:stCondLst>
                                    <p:cond delay="0"/>
                                  </p:stCondLst>
                                  <p:childTnLst>
                                    <p:anim calcmode="lin" valueType="num">
                                      <p:cBhvr additive="base">
                                        <p:cTn id="326" dur="3000"/>
                                        <p:tgtEl>
                                          <p:spTgt spid="32"/>
                                        </p:tgtEl>
                                        <p:attrNameLst>
                                          <p:attrName>ppt_x</p:attrName>
                                        </p:attrNameLst>
                                      </p:cBhvr>
                                      <p:tavLst>
                                        <p:tav tm="0">
                                          <p:val>
                                            <p:strVal val="ppt_x"/>
                                          </p:val>
                                        </p:tav>
                                        <p:tav tm="100000">
                                          <p:val>
                                            <p:strVal val="0-ppt_w/2"/>
                                          </p:val>
                                        </p:tav>
                                      </p:tavLst>
                                    </p:anim>
                                    <p:anim calcmode="lin" valueType="num">
                                      <p:cBhvr additive="base">
                                        <p:cTn id="327" dur="3000"/>
                                        <p:tgtEl>
                                          <p:spTgt spid="32"/>
                                        </p:tgtEl>
                                        <p:attrNameLst>
                                          <p:attrName>ppt_y</p:attrName>
                                        </p:attrNameLst>
                                      </p:cBhvr>
                                      <p:tavLst>
                                        <p:tav tm="0">
                                          <p:val>
                                            <p:strVal val="ppt_y"/>
                                          </p:val>
                                        </p:tav>
                                        <p:tav tm="100000">
                                          <p:val>
                                            <p:strVal val="ppt_y"/>
                                          </p:val>
                                        </p:tav>
                                      </p:tavLst>
                                    </p:anim>
                                    <p:set>
                                      <p:cBhvr>
                                        <p:cTn id="328" dur="1" fill="hold">
                                          <p:stCondLst>
                                            <p:cond delay="2999"/>
                                          </p:stCondLst>
                                        </p:cTn>
                                        <p:tgtEl>
                                          <p:spTgt spid="32"/>
                                        </p:tgtEl>
                                        <p:attrNameLst>
                                          <p:attrName>style.visibility</p:attrName>
                                        </p:attrNameLst>
                                      </p:cBhvr>
                                      <p:to>
                                        <p:strVal val="hidden"/>
                                      </p:to>
                                    </p:set>
                                  </p:childTnLst>
                                </p:cTn>
                              </p:par>
                              <p:par>
                                <p:cTn id="329" presetID="2" presetClass="exit" presetSubtype="8" fill="hold" grpId="2" nodeType="withEffect">
                                  <p:stCondLst>
                                    <p:cond delay="0"/>
                                  </p:stCondLst>
                                  <p:childTnLst>
                                    <p:anim calcmode="lin" valueType="num">
                                      <p:cBhvr additive="base">
                                        <p:cTn id="330" dur="3000"/>
                                        <p:tgtEl>
                                          <p:spTgt spid="33"/>
                                        </p:tgtEl>
                                        <p:attrNameLst>
                                          <p:attrName>ppt_x</p:attrName>
                                        </p:attrNameLst>
                                      </p:cBhvr>
                                      <p:tavLst>
                                        <p:tav tm="0">
                                          <p:val>
                                            <p:strVal val="ppt_x"/>
                                          </p:val>
                                        </p:tav>
                                        <p:tav tm="100000">
                                          <p:val>
                                            <p:strVal val="0-ppt_w/2"/>
                                          </p:val>
                                        </p:tav>
                                      </p:tavLst>
                                    </p:anim>
                                    <p:anim calcmode="lin" valueType="num">
                                      <p:cBhvr additive="base">
                                        <p:cTn id="331" dur="3000"/>
                                        <p:tgtEl>
                                          <p:spTgt spid="33"/>
                                        </p:tgtEl>
                                        <p:attrNameLst>
                                          <p:attrName>ppt_y</p:attrName>
                                        </p:attrNameLst>
                                      </p:cBhvr>
                                      <p:tavLst>
                                        <p:tav tm="0">
                                          <p:val>
                                            <p:strVal val="ppt_y"/>
                                          </p:val>
                                        </p:tav>
                                        <p:tav tm="100000">
                                          <p:val>
                                            <p:strVal val="ppt_y"/>
                                          </p:val>
                                        </p:tav>
                                      </p:tavLst>
                                    </p:anim>
                                    <p:set>
                                      <p:cBhvr>
                                        <p:cTn id="332" dur="1" fill="hold">
                                          <p:stCondLst>
                                            <p:cond delay="2999"/>
                                          </p:stCondLst>
                                        </p:cTn>
                                        <p:tgtEl>
                                          <p:spTgt spid="33"/>
                                        </p:tgtEl>
                                        <p:attrNameLst>
                                          <p:attrName>style.visibility</p:attrName>
                                        </p:attrNameLst>
                                      </p:cBhvr>
                                      <p:to>
                                        <p:strVal val="hidden"/>
                                      </p:to>
                                    </p:set>
                                  </p:childTnLst>
                                </p:cTn>
                              </p:par>
                              <p:par>
                                <p:cTn id="333" presetID="2" presetClass="exit" presetSubtype="8" fill="hold" grpId="2" nodeType="withEffect">
                                  <p:stCondLst>
                                    <p:cond delay="0"/>
                                  </p:stCondLst>
                                  <p:childTnLst>
                                    <p:anim calcmode="lin" valueType="num">
                                      <p:cBhvr additive="base">
                                        <p:cTn id="334" dur="3000"/>
                                        <p:tgtEl>
                                          <p:spTgt spid="34"/>
                                        </p:tgtEl>
                                        <p:attrNameLst>
                                          <p:attrName>ppt_x</p:attrName>
                                        </p:attrNameLst>
                                      </p:cBhvr>
                                      <p:tavLst>
                                        <p:tav tm="0">
                                          <p:val>
                                            <p:strVal val="ppt_x"/>
                                          </p:val>
                                        </p:tav>
                                        <p:tav tm="100000">
                                          <p:val>
                                            <p:strVal val="0-ppt_w/2"/>
                                          </p:val>
                                        </p:tav>
                                      </p:tavLst>
                                    </p:anim>
                                    <p:anim calcmode="lin" valueType="num">
                                      <p:cBhvr additive="base">
                                        <p:cTn id="335" dur="3000"/>
                                        <p:tgtEl>
                                          <p:spTgt spid="34"/>
                                        </p:tgtEl>
                                        <p:attrNameLst>
                                          <p:attrName>ppt_y</p:attrName>
                                        </p:attrNameLst>
                                      </p:cBhvr>
                                      <p:tavLst>
                                        <p:tav tm="0">
                                          <p:val>
                                            <p:strVal val="ppt_y"/>
                                          </p:val>
                                        </p:tav>
                                        <p:tav tm="100000">
                                          <p:val>
                                            <p:strVal val="ppt_y"/>
                                          </p:val>
                                        </p:tav>
                                      </p:tavLst>
                                    </p:anim>
                                    <p:set>
                                      <p:cBhvr>
                                        <p:cTn id="336" dur="1" fill="hold">
                                          <p:stCondLst>
                                            <p:cond delay="2999"/>
                                          </p:stCondLst>
                                        </p:cTn>
                                        <p:tgtEl>
                                          <p:spTgt spid="34"/>
                                        </p:tgtEl>
                                        <p:attrNameLst>
                                          <p:attrName>style.visibility</p:attrName>
                                        </p:attrNameLst>
                                      </p:cBhvr>
                                      <p:to>
                                        <p:strVal val="hidden"/>
                                      </p:to>
                                    </p:set>
                                  </p:childTnLst>
                                </p:cTn>
                              </p:par>
                              <p:par>
                                <p:cTn id="337" presetID="2" presetClass="exit" presetSubtype="8" fill="hold" grpId="2" nodeType="withEffect">
                                  <p:stCondLst>
                                    <p:cond delay="0"/>
                                  </p:stCondLst>
                                  <p:childTnLst>
                                    <p:anim calcmode="lin" valueType="num">
                                      <p:cBhvr additive="base">
                                        <p:cTn id="338" dur="3000"/>
                                        <p:tgtEl>
                                          <p:spTgt spid="35"/>
                                        </p:tgtEl>
                                        <p:attrNameLst>
                                          <p:attrName>ppt_x</p:attrName>
                                        </p:attrNameLst>
                                      </p:cBhvr>
                                      <p:tavLst>
                                        <p:tav tm="0">
                                          <p:val>
                                            <p:strVal val="ppt_x"/>
                                          </p:val>
                                        </p:tav>
                                        <p:tav tm="100000">
                                          <p:val>
                                            <p:strVal val="0-ppt_w/2"/>
                                          </p:val>
                                        </p:tav>
                                      </p:tavLst>
                                    </p:anim>
                                    <p:anim calcmode="lin" valueType="num">
                                      <p:cBhvr additive="base">
                                        <p:cTn id="339" dur="3000"/>
                                        <p:tgtEl>
                                          <p:spTgt spid="35"/>
                                        </p:tgtEl>
                                        <p:attrNameLst>
                                          <p:attrName>ppt_y</p:attrName>
                                        </p:attrNameLst>
                                      </p:cBhvr>
                                      <p:tavLst>
                                        <p:tav tm="0">
                                          <p:val>
                                            <p:strVal val="ppt_y"/>
                                          </p:val>
                                        </p:tav>
                                        <p:tav tm="100000">
                                          <p:val>
                                            <p:strVal val="ppt_y"/>
                                          </p:val>
                                        </p:tav>
                                      </p:tavLst>
                                    </p:anim>
                                    <p:set>
                                      <p:cBhvr>
                                        <p:cTn id="340" dur="1" fill="hold">
                                          <p:stCondLst>
                                            <p:cond delay="2999"/>
                                          </p:stCondLst>
                                        </p:cTn>
                                        <p:tgtEl>
                                          <p:spTgt spid="35"/>
                                        </p:tgtEl>
                                        <p:attrNameLst>
                                          <p:attrName>style.visibility</p:attrName>
                                        </p:attrNameLst>
                                      </p:cBhvr>
                                      <p:to>
                                        <p:strVal val="hidden"/>
                                      </p:to>
                                    </p:set>
                                  </p:childTnLst>
                                </p:cTn>
                              </p:par>
                              <p:par>
                                <p:cTn id="341" presetID="2" presetClass="exit" presetSubtype="8" fill="hold" grpId="2" nodeType="withEffect">
                                  <p:stCondLst>
                                    <p:cond delay="0"/>
                                  </p:stCondLst>
                                  <p:childTnLst>
                                    <p:anim calcmode="lin" valueType="num">
                                      <p:cBhvr additive="base">
                                        <p:cTn id="342" dur="3000"/>
                                        <p:tgtEl>
                                          <p:spTgt spid="36"/>
                                        </p:tgtEl>
                                        <p:attrNameLst>
                                          <p:attrName>ppt_x</p:attrName>
                                        </p:attrNameLst>
                                      </p:cBhvr>
                                      <p:tavLst>
                                        <p:tav tm="0">
                                          <p:val>
                                            <p:strVal val="ppt_x"/>
                                          </p:val>
                                        </p:tav>
                                        <p:tav tm="100000">
                                          <p:val>
                                            <p:strVal val="0-ppt_w/2"/>
                                          </p:val>
                                        </p:tav>
                                      </p:tavLst>
                                    </p:anim>
                                    <p:anim calcmode="lin" valueType="num">
                                      <p:cBhvr additive="base">
                                        <p:cTn id="343" dur="3000"/>
                                        <p:tgtEl>
                                          <p:spTgt spid="36"/>
                                        </p:tgtEl>
                                        <p:attrNameLst>
                                          <p:attrName>ppt_y</p:attrName>
                                        </p:attrNameLst>
                                      </p:cBhvr>
                                      <p:tavLst>
                                        <p:tav tm="0">
                                          <p:val>
                                            <p:strVal val="ppt_y"/>
                                          </p:val>
                                        </p:tav>
                                        <p:tav tm="100000">
                                          <p:val>
                                            <p:strVal val="ppt_y"/>
                                          </p:val>
                                        </p:tav>
                                      </p:tavLst>
                                    </p:anim>
                                    <p:set>
                                      <p:cBhvr>
                                        <p:cTn id="344" dur="1" fill="hold">
                                          <p:stCondLst>
                                            <p:cond delay="2999"/>
                                          </p:stCondLst>
                                        </p:cTn>
                                        <p:tgtEl>
                                          <p:spTgt spid="36"/>
                                        </p:tgtEl>
                                        <p:attrNameLst>
                                          <p:attrName>style.visibility</p:attrName>
                                        </p:attrNameLst>
                                      </p:cBhvr>
                                      <p:to>
                                        <p:strVal val="hidden"/>
                                      </p:to>
                                    </p:set>
                                  </p:childTnLst>
                                </p:cTn>
                              </p:par>
                              <p:par>
                                <p:cTn id="345" presetID="2" presetClass="exit" presetSubtype="8" fill="hold" grpId="2" nodeType="withEffect">
                                  <p:stCondLst>
                                    <p:cond delay="0"/>
                                  </p:stCondLst>
                                  <p:childTnLst>
                                    <p:anim calcmode="lin" valueType="num">
                                      <p:cBhvr additive="base">
                                        <p:cTn id="346" dur="3000"/>
                                        <p:tgtEl>
                                          <p:spTgt spid="37"/>
                                        </p:tgtEl>
                                        <p:attrNameLst>
                                          <p:attrName>ppt_x</p:attrName>
                                        </p:attrNameLst>
                                      </p:cBhvr>
                                      <p:tavLst>
                                        <p:tav tm="0">
                                          <p:val>
                                            <p:strVal val="ppt_x"/>
                                          </p:val>
                                        </p:tav>
                                        <p:tav tm="100000">
                                          <p:val>
                                            <p:strVal val="0-ppt_w/2"/>
                                          </p:val>
                                        </p:tav>
                                      </p:tavLst>
                                    </p:anim>
                                    <p:anim calcmode="lin" valueType="num">
                                      <p:cBhvr additive="base">
                                        <p:cTn id="347" dur="3000"/>
                                        <p:tgtEl>
                                          <p:spTgt spid="37"/>
                                        </p:tgtEl>
                                        <p:attrNameLst>
                                          <p:attrName>ppt_y</p:attrName>
                                        </p:attrNameLst>
                                      </p:cBhvr>
                                      <p:tavLst>
                                        <p:tav tm="0">
                                          <p:val>
                                            <p:strVal val="ppt_y"/>
                                          </p:val>
                                        </p:tav>
                                        <p:tav tm="100000">
                                          <p:val>
                                            <p:strVal val="ppt_y"/>
                                          </p:val>
                                        </p:tav>
                                      </p:tavLst>
                                    </p:anim>
                                    <p:set>
                                      <p:cBhvr>
                                        <p:cTn id="348" dur="1" fill="hold">
                                          <p:stCondLst>
                                            <p:cond delay="2999"/>
                                          </p:stCondLst>
                                        </p:cTn>
                                        <p:tgtEl>
                                          <p:spTgt spid="37"/>
                                        </p:tgtEl>
                                        <p:attrNameLst>
                                          <p:attrName>style.visibility</p:attrName>
                                        </p:attrNameLst>
                                      </p:cBhvr>
                                      <p:to>
                                        <p:strVal val="hidden"/>
                                      </p:to>
                                    </p:set>
                                  </p:childTnLst>
                                </p:cTn>
                              </p:par>
                              <p:par>
                                <p:cTn id="349" presetID="3" presetClass="exit" presetSubtype="10" fill="hold" grpId="3" nodeType="withEffect">
                                  <p:stCondLst>
                                    <p:cond delay="0"/>
                                  </p:stCondLst>
                                  <p:childTnLst>
                                    <p:animEffect transition="out" filter="blinds(horizontal)">
                                      <p:cBhvr>
                                        <p:cTn id="350" dur="3000"/>
                                        <p:tgtEl>
                                          <p:spTgt spid="4"/>
                                        </p:tgtEl>
                                      </p:cBhvr>
                                    </p:animEffect>
                                    <p:set>
                                      <p:cBhvr>
                                        <p:cTn id="351" dur="1" fill="hold">
                                          <p:stCondLst>
                                            <p:cond delay="2999"/>
                                          </p:stCondLst>
                                        </p:cTn>
                                        <p:tgtEl>
                                          <p:spTgt spid="4"/>
                                        </p:tgtEl>
                                        <p:attrNameLst>
                                          <p:attrName>style.visibility</p:attrName>
                                        </p:attrNameLst>
                                      </p:cBhvr>
                                      <p:to>
                                        <p:strVal val="hidden"/>
                                      </p:to>
                                    </p:set>
                                  </p:childTnLst>
                                </p:cTn>
                              </p:par>
                              <p:par>
                                <p:cTn id="352" presetID="3" presetClass="exit" presetSubtype="10" fill="hold" grpId="3" nodeType="withEffect">
                                  <p:stCondLst>
                                    <p:cond delay="0"/>
                                  </p:stCondLst>
                                  <p:childTnLst>
                                    <p:animEffect transition="out" filter="blinds(horizontal)">
                                      <p:cBhvr>
                                        <p:cTn id="353" dur="3000"/>
                                        <p:tgtEl>
                                          <p:spTgt spid="5"/>
                                        </p:tgtEl>
                                      </p:cBhvr>
                                    </p:animEffect>
                                    <p:set>
                                      <p:cBhvr>
                                        <p:cTn id="354" dur="1" fill="hold">
                                          <p:stCondLst>
                                            <p:cond delay="2999"/>
                                          </p:stCondLst>
                                        </p:cTn>
                                        <p:tgtEl>
                                          <p:spTgt spid="5"/>
                                        </p:tgtEl>
                                        <p:attrNameLst>
                                          <p:attrName>style.visibility</p:attrName>
                                        </p:attrNameLst>
                                      </p:cBhvr>
                                      <p:to>
                                        <p:strVal val="hidden"/>
                                      </p:to>
                                    </p:set>
                                  </p:childTnLst>
                                </p:cTn>
                              </p:par>
                              <p:par>
                                <p:cTn id="355" presetID="3" presetClass="exit" presetSubtype="10" fill="hold" grpId="3" nodeType="withEffect">
                                  <p:stCondLst>
                                    <p:cond delay="0"/>
                                  </p:stCondLst>
                                  <p:childTnLst>
                                    <p:animEffect transition="out" filter="blinds(horizontal)">
                                      <p:cBhvr>
                                        <p:cTn id="356" dur="3000"/>
                                        <p:tgtEl>
                                          <p:spTgt spid="6"/>
                                        </p:tgtEl>
                                      </p:cBhvr>
                                    </p:animEffect>
                                    <p:set>
                                      <p:cBhvr>
                                        <p:cTn id="357" dur="1" fill="hold">
                                          <p:stCondLst>
                                            <p:cond delay="2999"/>
                                          </p:stCondLst>
                                        </p:cTn>
                                        <p:tgtEl>
                                          <p:spTgt spid="6"/>
                                        </p:tgtEl>
                                        <p:attrNameLst>
                                          <p:attrName>style.visibility</p:attrName>
                                        </p:attrNameLst>
                                      </p:cBhvr>
                                      <p:to>
                                        <p:strVal val="hidden"/>
                                      </p:to>
                                    </p:set>
                                  </p:childTnLst>
                                </p:cTn>
                              </p:par>
                              <p:par>
                                <p:cTn id="358" presetID="3" presetClass="exit" presetSubtype="10" fill="hold" grpId="3" nodeType="withEffect">
                                  <p:stCondLst>
                                    <p:cond delay="0"/>
                                  </p:stCondLst>
                                  <p:childTnLst>
                                    <p:animEffect transition="out" filter="blinds(horizontal)">
                                      <p:cBhvr>
                                        <p:cTn id="359" dur="3000"/>
                                        <p:tgtEl>
                                          <p:spTgt spid="7"/>
                                        </p:tgtEl>
                                      </p:cBhvr>
                                    </p:animEffect>
                                    <p:set>
                                      <p:cBhvr>
                                        <p:cTn id="360" dur="1" fill="hold">
                                          <p:stCondLst>
                                            <p:cond delay="2999"/>
                                          </p:stCondLst>
                                        </p:cTn>
                                        <p:tgtEl>
                                          <p:spTgt spid="7"/>
                                        </p:tgtEl>
                                        <p:attrNameLst>
                                          <p:attrName>style.visibility</p:attrName>
                                        </p:attrNameLst>
                                      </p:cBhvr>
                                      <p:to>
                                        <p:strVal val="hidden"/>
                                      </p:to>
                                    </p:set>
                                  </p:childTnLst>
                                </p:cTn>
                              </p:par>
                              <p:par>
                                <p:cTn id="361" presetID="3" presetClass="exit" presetSubtype="10" fill="hold" grpId="3" nodeType="withEffect">
                                  <p:stCondLst>
                                    <p:cond delay="0"/>
                                  </p:stCondLst>
                                  <p:childTnLst>
                                    <p:animEffect transition="out" filter="blinds(horizontal)">
                                      <p:cBhvr>
                                        <p:cTn id="362" dur="3000"/>
                                        <p:tgtEl>
                                          <p:spTgt spid="8"/>
                                        </p:tgtEl>
                                      </p:cBhvr>
                                    </p:animEffect>
                                    <p:set>
                                      <p:cBhvr>
                                        <p:cTn id="363" dur="1" fill="hold">
                                          <p:stCondLst>
                                            <p:cond delay="2999"/>
                                          </p:stCondLst>
                                        </p:cTn>
                                        <p:tgtEl>
                                          <p:spTgt spid="8"/>
                                        </p:tgtEl>
                                        <p:attrNameLst>
                                          <p:attrName>style.visibility</p:attrName>
                                        </p:attrNameLst>
                                      </p:cBhvr>
                                      <p:to>
                                        <p:strVal val="hidden"/>
                                      </p:to>
                                    </p:set>
                                  </p:childTnLst>
                                </p:cTn>
                              </p:par>
                              <p:par>
                                <p:cTn id="364" presetID="3" presetClass="exit" presetSubtype="10" fill="hold" grpId="3" nodeType="withEffect">
                                  <p:stCondLst>
                                    <p:cond delay="0"/>
                                  </p:stCondLst>
                                  <p:childTnLst>
                                    <p:animEffect transition="out" filter="blinds(horizontal)">
                                      <p:cBhvr>
                                        <p:cTn id="365" dur="3000"/>
                                        <p:tgtEl>
                                          <p:spTgt spid="9"/>
                                        </p:tgtEl>
                                      </p:cBhvr>
                                    </p:animEffect>
                                    <p:set>
                                      <p:cBhvr>
                                        <p:cTn id="366" dur="1" fill="hold">
                                          <p:stCondLst>
                                            <p:cond delay="2999"/>
                                          </p:stCondLst>
                                        </p:cTn>
                                        <p:tgtEl>
                                          <p:spTgt spid="9"/>
                                        </p:tgtEl>
                                        <p:attrNameLst>
                                          <p:attrName>style.visibility</p:attrName>
                                        </p:attrNameLst>
                                      </p:cBhvr>
                                      <p:to>
                                        <p:strVal val="hidden"/>
                                      </p:to>
                                    </p:set>
                                  </p:childTnLst>
                                </p:cTn>
                              </p:par>
                              <p:par>
                                <p:cTn id="367" presetID="3" presetClass="exit" presetSubtype="10" fill="hold" grpId="3" nodeType="withEffect">
                                  <p:stCondLst>
                                    <p:cond delay="0"/>
                                  </p:stCondLst>
                                  <p:childTnLst>
                                    <p:animEffect transition="out" filter="blinds(horizontal)">
                                      <p:cBhvr>
                                        <p:cTn id="368" dur="3000"/>
                                        <p:tgtEl>
                                          <p:spTgt spid="10"/>
                                        </p:tgtEl>
                                      </p:cBhvr>
                                    </p:animEffect>
                                    <p:set>
                                      <p:cBhvr>
                                        <p:cTn id="369" dur="1" fill="hold">
                                          <p:stCondLst>
                                            <p:cond delay="2999"/>
                                          </p:stCondLst>
                                        </p:cTn>
                                        <p:tgtEl>
                                          <p:spTgt spid="10"/>
                                        </p:tgtEl>
                                        <p:attrNameLst>
                                          <p:attrName>style.visibility</p:attrName>
                                        </p:attrNameLst>
                                      </p:cBhvr>
                                      <p:to>
                                        <p:strVal val="hidden"/>
                                      </p:to>
                                    </p:set>
                                  </p:childTnLst>
                                </p:cTn>
                              </p:par>
                              <p:par>
                                <p:cTn id="370" presetID="3" presetClass="exit" presetSubtype="10" fill="hold" grpId="3" nodeType="withEffect">
                                  <p:stCondLst>
                                    <p:cond delay="0"/>
                                  </p:stCondLst>
                                  <p:childTnLst>
                                    <p:animEffect transition="out" filter="blinds(horizontal)">
                                      <p:cBhvr>
                                        <p:cTn id="371" dur="3000"/>
                                        <p:tgtEl>
                                          <p:spTgt spid="11"/>
                                        </p:tgtEl>
                                      </p:cBhvr>
                                    </p:animEffect>
                                    <p:set>
                                      <p:cBhvr>
                                        <p:cTn id="372" dur="1" fill="hold">
                                          <p:stCondLst>
                                            <p:cond delay="2999"/>
                                          </p:stCondLst>
                                        </p:cTn>
                                        <p:tgtEl>
                                          <p:spTgt spid="11"/>
                                        </p:tgtEl>
                                        <p:attrNameLst>
                                          <p:attrName>style.visibility</p:attrName>
                                        </p:attrNameLst>
                                      </p:cBhvr>
                                      <p:to>
                                        <p:strVal val="hidden"/>
                                      </p:to>
                                    </p:set>
                                  </p:childTnLst>
                                </p:cTn>
                              </p:par>
                              <p:par>
                                <p:cTn id="373" presetID="3" presetClass="exit" presetSubtype="10" fill="hold" grpId="3" nodeType="withEffect">
                                  <p:stCondLst>
                                    <p:cond delay="0"/>
                                  </p:stCondLst>
                                  <p:childTnLst>
                                    <p:animEffect transition="out" filter="blinds(horizontal)">
                                      <p:cBhvr>
                                        <p:cTn id="374" dur="3000"/>
                                        <p:tgtEl>
                                          <p:spTgt spid="12"/>
                                        </p:tgtEl>
                                      </p:cBhvr>
                                    </p:animEffect>
                                    <p:set>
                                      <p:cBhvr>
                                        <p:cTn id="375" dur="1" fill="hold">
                                          <p:stCondLst>
                                            <p:cond delay="2999"/>
                                          </p:stCondLst>
                                        </p:cTn>
                                        <p:tgtEl>
                                          <p:spTgt spid="12"/>
                                        </p:tgtEl>
                                        <p:attrNameLst>
                                          <p:attrName>style.visibility</p:attrName>
                                        </p:attrNameLst>
                                      </p:cBhvr>
                                      <p:to>
                                        <p:strVal val="hidden"/>
                                      </p:to>
                                    </p:set>
                                  </p:childTnLst>
                                </p:cTn>
                              </p:par>
                              <p:par>
                                <p:cTn id="376" presetID="3" presetClass="exit" presetSubtype="10" fill="hold" grpId="3" nodeType="withEffect">
                                  <p:stCondLst>
                                    <p:cond delay="0"/>
                                  </p:stCondLst>
                                  <p:childTnLst>
                                    <p:animEffect transition="out" filter="blinds(horizontal)">
                                      <p:cBhvr>
                                        <p:cTn id="377" dur="3000"/>
                                        <p:tgtEl>
                                          <p:spTgt spid="13"/>
                                        </p:tgtEl>
                                      </p:cBhvr>
                                    </p:animEffect>
                                    <p:set>
                                      <p:cBhvr>
                                        <p:cTn id="378" dur="1" fill="hold">
                                          <p:stCondLst>
                                            <p:cond delay="2999"/>
                                          </p:stCondLst>
                                        </p:cTn>
                                        <p:tgtEl>
                                          <p:spTgt spid="13"/>
                                        </p:tgtEl>
                                        <p:attrNameLst>
                                          <p:attrName>style.visibility</p:attrName>
                                        </p:attrNameLst>
                                      </p:cBhvr>
                                      <p:to>
                                        <p:strVal val="hidden"/>
                                      </p:to>
                                    </p:set>
                                  </p:childTnLst>
                                </p:cTn>
                              </p:par>
                              <p:par>
                                <p:cTn id="379" presetID="3" presetClass="exit" presetSubtype="10" fill="hold" grpId="3" nodeType="withEffect">
                                  <p:stCondLst>
                                    <p:cond delay="0"/>
                                  </p:stCondLst>
                                  <p:childTnLst>
                                    <p:animEffect transition="out" filter="blinds(horizontal)">
                                      <p:cBhvr>
                                        <p:cTn id="380" dur="3000"/>
                                        <p:tgtEl>
                                          <p:spTgt spid="14"/>
                                        </p:tgtEl>
                                      </p:cBhvr>
                                    </p:animEffect>
                                    <p:set>
                                      <p:cBhvr>
                                        <p:cTn id="381" dur="1" fill="hold">
                                          <p:stCondLst>
                                            <p:cond delay="2999"/>
                                          </p:stCondLst>
                                        </p:cTn>
                                        <p:tgtEl>
                                          <p:spTgt spid="14"/>
                                        </p:tgtEl>
                                        <p:attrNameLst>
                                          <p:attrName>style.visibility</p:attrName>
                                        </p:attrNameLst>
                                      </p:cBhvr>
                                      <p:to>
                                        <p:strVal val="hidden"/>
                                      </p:to>
                                    </p:set>
                                  </p:childTnLst>
                                </p:cTn>
                              </p:par>
                              <p:par>
                                <p:cTn id="382" presetID="3" presetClass="exit" presetSubtype="10" fill="hold" grpId="3" nodeType="withEffect">
                                  <p:stCondLst>
                                    <p:cond delay="0"/>
                                  </p:stCondLst>
                                  <p:childTnLst>
                                    <p:animEffect transition="out" filter="blinds(horizontal)">
                                      <p:cBhvr>
                                        <p:cTn id="383" dur="3000"/>
                                        <p:tgtEl>
                                          <p:spTgt spid="15"/>
                                        </p:tgtEl>
                                      </p:cBhvr>
                                    </p:animEffect>
                                    <p:set>
                                      <p:cBhvr>
                                        <p:cTn id="384" dur="1" fill="hold">
                                          <p:stCondLst>
                                            <p:cond delay="2999"/>
                                          </p:stCondLst>
                                        </p:cTn>
                                        <p:tgtEl>
                                          <p:spTgt spid="15"/>
                                        </p:tgtEl>
                                        <p:attrNameLst>
                                          <p:attrName>style.visibility</p:attrName>
                                        </p:attrNameLst>
                                      </p:cBhvr>
                                      <p:to>
                                        <p:strVal val="hidden"/>
                                      </p:to>
                                    </p:set>
                                  </p:childTnLst>
                                </p:cTn>
                              </p:par>
                              <p:par>
                                <p:cTn id="385" presetID="3" presetClass="exit" presetSubtype="10" fill="hold" grpId="3" nodeType="withEffect">
                                  <p:stCondLst>
                                    <p:cond delay="0"/>
                                  </p:stCondLst>
                                  <p:childTnLst>
                                    <p:animEffect transition="out" filter="blinds(horizontal)">
                                      <p:cBhvr>
                                        <p:cTn id="386" dur="3000"/>
                                        <p:tgtEl>
                                          <p:spTgt spid="16"/>
                                        </p:tgtEl>
                                      </p:cBhvr>
                                    </p:animEffect>
                                    <p:set>
                                      <p:cBhvr>
                                        <p:cTn id="387" dur="1" fill="hold">
                                          <p:stCondLst>
                                            <p:cond delay="2999"/>
                                          </p:stCondLst>
                                        </p:cTn>
                                        <p:tgtEl>
                                          <p:spTgt spid="16"/>
                                        </p:tgtEl>
                                        <p:attrNameLst>
                                          <p:attrName>style.visibility</p:attrName>
                                        </p:attrNameLst>
                                      </p:cBhvr>
                                      <p:to>
                                        <p:strVal val="hidden"/>
                                      </p:to>
                                    </p:set>
                                  </p:childTnLst>
                                </p:cTn>
                              </p:par>
                              <p:par>
                                <p:cTn id="388" presetID="3" presetClass="exit" presetSubtype="10" fill="hold" grpId="3" nodeType="withEffect">
                                  <p:stCondLst>
                                    <p:cond delay="0"/>
                                  </p:stCondLst>
                                  <p:childTnLst>
                                    <p:animEffect transition="out" filter="blinds(horizontal)">
                                      <p:cBhvr>
                                        <p:cTn id="389" dur="3000"/>
                                        <p:tgtEl>
                                          <p:spTgt spid="17"/>
                                        </p:tgtEl>
                                      </p:cBhvr>
                                    </p:animEffect>
                                    <p:set>
                                      <p:cBhvr>
                                        <p:cTn id="390" dur="1" fill="hold">
                                          <p:stCondLst>
                                            <p:cond delay="2999"/>
                                          </p:stCondLst>
                                        </p:cTn>
                                        <p:tgtEl>
                                          <p:spTgt spid="17"/>
                                        </p:tgtEl>
                                        <p:attrNameLst>
                                          <p:attrName>style.visibility</p:attrName>
                                        </p:attrNameLst>
                                      </p:cBhvr>
                                      <p:to>
                                        <p:strVal val="hidden"/>
                                      </p:to>
                                    </p:set>
                                  </p:childTnLst>
                                </p:cTn>
                              </p:par>
                              <p:par>
                                <p:cTn id="391" presetID="3" presetClass="exit" presetSubtype="10" fill="hold" grpId="3" nodeType="withEffect">
                                  <p:stCondLst>
                                    <p:cond delay="0"/>
                                  </p:stCondLst>
                                  <p:childTnLst>
                                    <p:animEffect transition="out" filter="blinds(horizontal)">
                                      <p:cBhvr>
                                        <p:cTn id="392" dur="3000"/>
                                        <p:tgtEl>
                                          <p:spTgt spid="18"/>
                                        </p:tgtEl>
                                      </p:cBhvr>
                                    </p:animEffect>
                                    <p:set>
                                      <p:cBhvr>
                                        <p:cTn id="393" dur="1" fill="hold">
                                          <p:stCondLst>
                                            <p:cond delay="2999"/>
                                          </p:stCondLst>
                                        </p:cTn>
                                        <p:tgtEl>
                                          <p:spTgt spid="18"/>
                                        </p:tgtEl>
                                        <p:attrNameLst>
                                          <p:attrName>style.visibility</p:attrName>
                                        </p:attrNameLst>
                                      </p:cBhvr>
                                      <p:to>
                                        <p:strVal val="hidden"/>
                                      </p:to>
                                    </p:set>
                                  </p:childTnLst>
                                </p:cTn>
                              </p:par>
                              <p:par>
                                <p:cTn id="394" presetID="3" presetClass="exit" presetSubtype="10" fill="hold" grpId="3" nodeType="withEffect">
                                  <p:stCondLst>
                                    <p:cond delay="0"/>
                                  </p:stCondLst>
                                  <p:childTnLst>
                                    <p:animEffect transition="out" filter="blinds(horizontal)">
                                      <p:cBhvr>
                                        <p:cTn id="395" dur="3000"/>
                                        <p:tgtEl>
                                          <p:spTgt spid="19"/>
                                        </p:tgtEl>
                                      </p:cBhvr>
                                    </p:animEffect>
                                    <p:set>
                                      <p:cBhvr>
                                        <p:cTn id="396" dur="1" fill="hold">
                                          <p:stCondLst>
                                            <p:cond delay="2999"/>
                                          </p:stCondLst>
                                        </p:cTn>
                                        <p:tgtEl>
                                          <p:spTgt spid="19"/>
                                        </p:tgtEl>
                                        <p:attrNameLst>
                                          <p:attrName>style.visibility</p:attrName>
                                        </p:attrNameLst>
                                      </p:cBhvr>
                                      <p:to>
                                        <p:strVal val="hidden"/>
                                      </p:to>
                                    </p:set>
                                  </p:childTnLst>
                                </p:cTn>
                              </p:par>
                              <p:par>
                                <p:cTn id="397" presetID="3" presetClass="exit" presetSubtype="10" fill="hold" grpId="3" nodeType="withEffect">
                                  <p:stCondLst>
                                    <p:cond delay="0"/>
                                  </p:stCondLst>
                                  <p:childTnLst>
                                    <p:animEffect transition="out" filter="blinds(horizontal)">
                                      <p:cBhvr>
                                        <p:cTn id="398" dur="3000"/>
                                        <p:tgtEl>
                                          <p:spTgt spid="20"/>
                                        </p:tgtEl>
                                      </p:cBhvr>
                                    </p:animEffect>
                                    <p:set>
                                      <p:cBhvr>
                                        <p:cTn id="399" dur="1" fill="hold">
                                          <p:stCondLst>
                                            <p:cond delay="2999"/>
                                          </p:stCondLst>
                                        </p:cTn>
                                        <p:tgtEl>
                                          <p:spTgt spid="20"/>
                                        </p:tgtEl>
                                        <p:attrNameLst>
                                          <p:attrName>style.visibility</p:attrName>
                                        </p:attrNameLst>
                                      </p:cBhvr>
                                      <p:to>
                                        <p:strVal val="hidden"/>
                                      </p:to>
                                    </p:set>
                                  </p:childTnLst>
                                </p:cTn>
                              </p:par>
                              <p:par>
                                <p:cTn id="400" presetID="3" presetClass="exit" presetSubtype="10" fill="hold" grpId="3" nodeType="withEffect">
                                  <p:stCondLst>
                                    <p:cond delay="0"/>
                                  </p:stCondLst>
                                  <p:childTnLst>
                                    <p:animEffect transition="out" filter="blinds(horizontal)">
                                      <p:cBhvr>
                                        <p:cTn id="401" dur="3000"/>
                                        <p:tgtEl>
                                          <p:spTgt spid="21"/>
                                        </p:tgtEl>
                                      </p:cBhvr>
                                    </p:animEffect>
                                    <p:set>
                                      <p:cBhvr>
                                        <p:cTn id="402" dur="1" fill="hold">
                                          <p:stCondLst>
                                            <p:cond delay="2999"/>
                                          </p:stCondLst>
                                        </p:cTn>
                                        <p:tgtEl>
                                          <p:spTgt spid="21"/>
                                        </p:tgtEl>
                                        <p:attrNameLst>
                                          <p:attrName>style.visibility</p:attrName>
                                        </p:attrNameLst>
                                      </p:cBhvr>
                                      <p:to>
                                        <p:strVal val="hidden"/>
                                      </p:to>
                                    </p:set>
                                  </p:childTnLst>
                                </p:cTn>
                              </p:par>
                              <p:par>
                                <p:cTn id="403" presetID="3" presetClass="exit" presetSubtype="10" fill="hold" grpId="3" nodeType="withEffect">
                                  <p:stCondLst>
                                    <p:cond delay="0"/>
                                  </p:stCondLst>
                                  <p:childTnLst>
                                    <p:animEffect transition="out" filter="blinds(horizontal)">
                                      <p:cBhvr>
                                        <p:cTn id="404" dur="3000"/>
                                        <p:tgtEl>
                                          <p:spTgt spid="22"/>
                                        </p:tgtEl>
                                      </p:cBhvr>
                                    </p:animEffect>
                                    <p:set>
                                      <p:cBhvr>
                                        <p:cTn id="405" dur="1" fill="hold">
                                          <p:stCondLst>
                                            <p:cond delay="2999"/>
                                          </p:stCondLst>
                                        </p:cTn>
                                        <p:tgtEl>
                                          <p:spTgt spid="22"/>
                                        </p:tgtEl>
                                        <p:attrNameLst>
                                          <p:attrName>style.visibility</p:attrName>
                                        </p:attrNameLst>
                                      </p:cBhvr>
                                      <p:to>
                                        <p:strVal val="hidden"/>
                                      </p:to>
                                    </p:set>
                                  </p:childTnLst>
                                </p:cTn>
                              </p:par>
                              <p:par>
                                <p:cTn id="406" presetID="3" presetClass="exit" presetSubtype="10" fill="hold" grpId="3" nodeType="withEffect">
                                  <p:stCondLst>
                                    <p:cond delay="0"/>
                                  </p:stCondLst>
                                  <p:childTnLst>
                                    <p:animEffect transition="out" filter="blinds(horizontal)">
                                      <p:cBhvr>
                                        <p:cTn id="407" dur="3000"/>
                                        <p:tgtEl>
                                          <p:spTgt spid="23"/>
                                        </p:tgtEl>
                                      </p:cBhvr>
                                    </p:animEffect>
                                    <p:set>
                                      <p:cBhvr>
                                        <p:cTn id="408" dur="1" fill="hold">
                                          <p:stCondLst>
                                            <p:cond delay="2999"/>
                                          </p:stCondLst>
                                        </p:cTn>
                                        <p:tgtEl>
                                          <p:spTgt spid="23"/>
                                        </p:tgtEl>
                                        <p:attrNameLst>
                                          <p:attrName>style.visibility</p:attrName>
                                        </p:attrNameLst>
                                      </p:cBhvr>
                                      <p:to>
                                        <p:strVal val="hidden"/>
                                      </p:to>
                                    </p:set>
                                  </p:childTnLst>
                                </p:cTn>
                              </p:par>
                              <p:par>
                                <p:cTn id="409" presetID="3" presetClass="exit" presetSubtype="10" fill="hold" grpId="3" nodeType="withEffect">
                                  <p:stCondLst>
                                    <p:cond delay="0"/>
                                  </p:stCondLst>
                                  <p:childTnLst>
                                    <p:animEffect transition="out" filter="blinds(horizontal)">
                                      <p:cBhvr>
                                        <p:cTn id="410" dur="3000"/>
                                        <p:tgtEl>
                                          <p:spTgt spid="24"/>
                                        </p:tgtEl>
                                      </p:cBhvr>
                                    </p:animEffect>
                                    <p:set>
                                      <p:cBhvr>
                                        <p:cTn id="411" dur="1" fill="hold">
                                          <p:stCondLst>
                                            <p:cond delay="2999"/>
                                          </p:stCondLst>
                                        </p:cTn>
                                        <p:tgtEl>
                                          <p:spTgt spid="24"/>
                                        </p:tgtEl>
                                        <p:attrNameLst>
                                          <p:attrName>style.visibility</p:attrName>
                                        </p:attrNameLst>
                                      </p:cBhvr>
                                      <p:to>
                                        <p:strVal val="hidden"/>
                                      </p:to>
                                    </p:set>
                                  </p:childTnLst>
                                </p:cTn>
                              </p:par>
                              <p:par>
                                <p:cTn id="412" presetID="3" presetClass="exit" presetSubtype="10" fill="hold" grpId="3" nodeType="withEffect">
                                  <p:stCondLst>
                                    <p:cond delay="0"/>
                                  </p:stCondLst>
                                  <p:childTnLst>
                                    <p:animEffect transition="out" filter="blinds(horizontal)">
                                      <p:cBhvr>
                                        <p:cTn id="413" dur="3000"/>
                                        <p:tgtEl>
                                          <p:spTgt spid="25"/>
                                        </p:tgtEl>
                                      </p:cBhvr>
                                    </p:animEffect>
                                    <p:set>
                                      <p:cBhvr>
                                        <p:cTn id="414" dur="1" fill="hold">
                                          <p:stCondLst>
                                            <p:cond delay="2999"/>
                                          </p:stCondLst>
                                        </p:cTn>
                                        <p:tgtEl>
                                          <p:spTgt spid="25"/>
                                        </p:tgtEl>
                                        <p:attrNameLst>
                                          <p:attrName>style.visibility</p:attrName>
                                        </p:attrNameLst>
                                      </p:cBhvr>
                                      <p:to>
                                        <p:strVal val="hidden"/>
                                      </p:to>
                                    </p:set>
                                  </p:childTnLst>
                                </p:cTn>
                              </p:par>
                              <p:par>
                                <p:cTn id="415" presetID="3" presetClass="exit" presetSubtype="10" fill="hold" grpId="3" nodeType="withEffect">
                                  <p:stCondLst>
                                    <p:cond delay="0"/>
                                  </p:stCondLst>
                                  <p:childTnLst>
                                    <p:animEffect transition="out" filter="blinds(horizontal)">
                                      <p:cBhvr>
                                        <p:cTn id="416" dur="3000"/>
                                        <p:tgtEl>
                                          <p:spTgt spid="26"/>
                                        </p:tgtEl>
                                      </p:cBhvr>
                                    </p:animEffect>
                                    <p:set>
                                      <p:cBhvr>
                                        <p:cTn id="417" dur="1" fill="hold">
                                          <p:stCondLst>
                                            <p:cond delay="2999"/>
                                          </p:stCondLst>
                                        </p:cTn>
                                        <p:tgtEl>
                                          <p:spTgt spid="26"/>
                                        </p:tgtEl>
                                        <p:attrNameLst>
                                          <p:attrName>style.visibility</p:attrName>
                                        </p:attrNameLst>
                                      </p:cBhvr>
                                      <p:to>
                                        <p:strVal val="hidden"/>
                                      </p:to>
                                    </p:set>
                                  </p:childTnLst>
                                </p:cTn>
                              </p:par>
                              <p:par>
                                <p:cTn id="418" presetID="3" presetClass="exit" presetSubtype="10" fill="hold" grpId="3" nodeType="withEffect">
                                  <p:stCondLst>
                                    <p:cond delay="0"/>
                                  </p:stCondLst>
                                  <p:childTnLst>
                                    <p:animEffect transition="out" filter="blinds(horizontal)">
                                      <p:cBhvr>
                                        <p:cTn id="419" dur="3000"/>
                                        <p:tgtEl>
                                          <p:spTgt spid="27"/>
                                        </p:tgtEl>
                                      </p:cBhvr>
                                    </p:animEffect>
                                    <p:set>
                                      <p:cBhvr>
                                        <p:cTn id="420" dur="1" fill="hold">
                                          <p:stCondLst>
                                            <p:cond delay="2999"/>
                                          </p:stCondLst>
                                        </p:cTn>
                                        <p:tgtEl>
                                          <p:spTgt spid="27"/>
                                        </p:tgtEl>
                                        <p:attrNameLst>
                                          <p:attrName>style.visibility</p:attrName>
                                        </p:attrNameLst>
                                      </p:cBhvr>
                                      <p:to>
                                        <p:strVal val="hidden"/>
                                      </p:to>
                                    </p:set>
                                  </p:childTnLst>
                                </p:cTn>
                              </p:par>
                              <p:par>
                                <p:cTn id="421" presetID="3" presetClass="exit" presetSubtype="10" fill="hold" grpId="3" nodeType="withEffect">
                                  <p:stCondLst>
                                    <p:cond delay="0"/>
                                  </p:stCondLst>
                                  <p:childTnLst>
                                    <p:animEffect transition="out" filter="blinds(horizontal)">
                                      <p:cBhvr>
                                        <p:cTn id="422" dur="3000"/>
                                        <p:tgtEl>
                                          <p:spTgt spid="28"/>
                                        </p:tgtEl>
                                      </p:cBhvr>
                                    </p:animEffect>
                                    <p:set>
                                      <p:cBhvr>
                                        <p:cTn id="423" dur="1" fill="hold">
                                          <p:stCondLst>
                                            <p:cond delay="2999"/>
                                          </p:stCondLst>
                                        </p:cTn>
                                        <p:tgtEl>
                                          <p:spTgt spid="28"/>
                                        </p:tgtEl>
                                        <p:attrNameLst>
                                          <p:attrName>style.visibility</p:attrName>
                                        </p:attrNameLst>
                                      </p:cBhvr>
                                      <p:to>
                                        <p:strVal val="hidden"/>
                                      </p:to>
                                    </p:set>
                                  </p:childTnLst>
                                </p:cTn>
                              </p:par>
                              <p:par>
                                <p:cTn id="424" presetID="3" presetClass="exit" presetSubtype="10" fill="hold" grpId="3" nodeType="withEffect">
                                  <p:stCondLst>
                                    <p:cond delay="0"/>
                                  </p:stCondLst>
                                  <p:childTnLst>
                                    <p:animEffect transition="out" filter="blinds(horizontal)">
                                      <p:cBhvr>
                                        <p:cTn id="425" dur="3000"/>
                                        <p:tgtEl>
                                          <p:spTgt spid="29"/>
                                        </p:tgtEl>
                                      </p:cBhvr>
                                    </p:animEffect>
                                    <p:set>
                                      <p:cBhvr>
                                        <p:cTn id="426" dur="1" fill="hold">
                                          <p:stCondLst>
                                            <p:cond delay="2999"/>
                                          </p:stCondLst>
                                        </p:cTn>
                                        <p:tgtEl>
                                          <p:spTgt spid="29"/>
                                        </p:tgtEl>
                                        <p:attrNameLst>
                                          <p:attrName>style.visibility</p:attrName>
                                        </p:attrNameLst>
                                      </p:cBhvr>
                                      <p:to>
                                        <p:strVal val="hidden"/>
                                      </p:to>
                                    </p:set>
                                  </p:childTnLst>
                                </p:cTn>
                              </p:par>
                              <p:par>
                                <p:cTn id="427" presetID="3" presetClass="exit" presetSubtype="10" fill="hold" grpId="3" nodeType="withEffect">
                                  <p:stCondLst>
                                    <p:cond delay="0"/>
                                  </p:stCondLst>
                                  <p:childTnLst>
                                    <p:animEffect transition="out" filter="blinds(horizontal)">
                                      <p:cBhvr>
                                        <p:cTn id="428" dur="3000"/>
                                        <p:tgtEl>
                                          <p:spTgt spid="30"/>
                                        </p:tgtEl>
                                      </p:cBhvr>
                                    </p:animEffect>
                                    <p:set>
                                      <p:cBhvr>
                                        <p:cTn id="429" dur="1" fill="hold">
                                          <p:stCondLst>
                                            <p:cond delay="2999"/>
                                          </p:stCondLst>
                                        </p:cTn>
                                        <p:tgtEl>
                                          <p:spTgt spid="30"/>
                                        </p:tgtEl>
                                        <p:attrNameLst>
                                          <p:attrName>style.visibility</p:attrName>
                                        </p:attrNameLst>
                                      </p:cBhvr>
                                      <p:to>
                                        <p:strVal val="hidden"/>
                                      </p:to>
                                    </p:set>
                                  </p:childTnLst>
                                </p:cTn>
                              </p:par>
                              <p:par>
                                <p:cTn id="430" presetID="3" presetClass="exit" presetSubtype="10" fill="hold" grpId="3" nodeType="withEffect">
                                  <p:stCondLst>
                                    <p:cond delay="0"/>
                                  </p:stCondLst>
                                  <p:childTnLst>
                                    <p:animEffect transition="out" filter="blinds(horizontal)">
                                      <p:cBhvr>
                                        <p:cTn id="431" dur="3000"/>
                                        <p:tgtEl>
                                          <p:spTgt spid="31"/>
                                        </p:tgtEl>
                                      </p:cBhvr>
                                    </p:animEffect>
                                    <p:set>
                                      <p:cBhvr>
                                        <p:cTn id="432" dur="1" fill="hold">
                                          <p:stCondLst>
                                            <p:cond delay="2999"/>
                                          </p:stCondLst>
                                        </p:cTn>
                                        <p:tgtEl>
                                          <p:spTgt spid="31"/>
                                        </p:tgtEl>
                                        <p:attrNameLst>
                                          <p:attrName>style.visibility</p:attrName>
                                        </p:attrNameLst>
                                      </p:cBhvr>
                                      <p:to>
                                        <p:strVal val="hidden"/>
                                      </p:to>
                                    </p:set>
                                  </p:childTnLst>
                                </p:cTn>
                              </p:par>
                              <p:par>
                                <p:cTn id="433" presetID="3" presetClass="exit" presetSubtype="10" fill="hold" grpId="3" nodeType="withEffect">
                                  <p:stCondLst>
                                    <p:cond delay="0"/>
                                  </p:stCondLst>
                                  <p:childTnLst>
                                    <p:animEffect transition="out" filter="blinds(horizontal)">
                                      <p:cBhvr>
                                        <p:cTn id="434" dur="3000"/>
                                        <p:tgtEl>
                                          <p:spTgt spid="32"/>
                                        </p:tgtEl>
                                      </p:cBhvr>
                                    </p:animEffect>
                                    <p:set>
                                      <p:cBhvr>
                                        <p:cTn id="435" dur="1" fill="hold">
                                          <p:stCondLst>
                                            <p:cond delay="2999"/>
                                          </p:stCondLst>
                                        </p:cTn>
                                        <p:tgtEl>
                                          <p:spTgt spid="32"/>
                                        </p:tgtEl>
                                        <p:attrNameLst>
                                          <p:attrName>style.visibility</p:attrName>
                                        </p:attrNameLst>
                                      </p:cBhvr>
                                      <p:to>
                                        <p:strVal val="hidden"/>
                                      </p:to>
                                    </p:set>
                                  </p:childTnLst>
                                </p:cTn>
                              </p:par>
                              <p:par>
                                <p:cTn id="436" presetID="3" presetClass="exit" presetSubtype="10" fill="hold" grpId="3" nodeType="withEffect">
                                  <p:stCondLst>
                                    <p:cond delay="0"/>
                                  </p:stCondLst>
                                  <p:childTnLst>
                                    <p:animEffect transition="out" filter="blinds(horizontal)">
                                      <p:cBhvr>
                                        <p:cTn id="437" dur="3000"/>
                                        <p:tgtEl>
                                          <p:spTgt spid="33"/>
                                        </p:tgtEl>
                                      </p:cBhvr>
                                    </p:animEffect>
                                    <p:set>
                                      <p:cBhvr>
                                        <p:cTn id="438" dur="1" fill="hold">
                                          <p:stCondLst>
                                            <p:cond delay="2999"/>
                                          </p:stCondLst>
                                        </p:cTn>
                                        <p:tgtEl>
                                          <p:spTgt spid="33"/>
                                        </p:tgtEl>
                                        <p:attrNameLst>
                                          <p:attrName>style.visibility</p:attrName>
                                        </p:attrNameLst>
                                      </p:cBhvr>
                                      <p:to>
                                        <p:strVal val="hidden"/>
                                      </p:to>
                                    </p:set>
                                  </p:childTnLst>
                                </p:cTn>
                              </p:par>
                              <p:par>
                                <p:cTn id="439" presetID="3" presetClass="exit" presetSubtype="10" fill="hold" grpId="3" nodeType="withEffect">
                                  <p:stCondLst>
                                    <p:cond delay="0"/>
                                  </p:stCondLst>
                                  <p:childTnLst>
                                    <p:animEffect transition="out" filter="blinds(horizontal)">
                                      <p:cBhvr>
                                        <p:cTn id="440" dur="3000"/>
                                        <p:tgtEl>
                                          <p:spTgt spid="34"/>
                                        </p:tgtEl>
                                      </p:cBhvr>
                                    </p:animEffect>
                                    <p:set>
                                      <p:cBhvr>
                                        <p:cTn id="441" dur="1" fill="hold">
                                          <p:stCondLst>
                                            <p:cond delay="2999"/>
                                          </p:stCondLst>
                                        </p:cTn>
                                        <p:tgtEl>
                                          <p:spTgt spid="34"/>
                                        </p:tgtEl>
                                        <p:attrNameLst>
                                          <p:attrName>style.visibility</p:attrName>
                                        </p:attrNameLst>
                                      </p:cBhvr>
                                      <p:to>
                                        <p:strVal val="hidden"/>
                                      </p:to>
                                    </p:set>
                                  </p:childTnLst>
                                </p:cTn>
                              </p:par>
                              <p:par>
                                <p:cTn id="442" presetID="3" presetClass="exit" presetSubtype="10" fill="hold" grpId="3" nodeType="withEffect">
                                  <p:stCondLst>
                                    <p:cond delay="0"/>
                                  </p:stCondLst>
                                  <p:childTnLst>
                                    <p:animEffect transition="out" filter="blinds(horizontal)">
                                      <p:cBhvr>
                                        <p:cTn id="443" dur="3000"/>
                                        <p:tgtEl>
                                          <p:spTgt spid="35"/>
                                        </p:tgtEl>
                                      </p:cBhvr>
                                    </p:animEffect>
                                    <p:set>
                                      <p:cBhvr>
                                        <p:cTn id="444" dur="1" fill="hold">
                                          <p:stCondLst>
                                            <p:cond delay="2999"/>
                                          </p:stCondLst>
                                        </p:cTn>
                                        <p:tgtEl>
                                          <p:spTgt spid="35"/>
                                        </p:tgtEl>
                                        <p:attrNameLst>
                                          <p:attrName>style.visibility</p:attrName>
                                        </p:attrNameLst>
                                      </p:cBhvr>
                                      <p:to>
                                        <p:strVal val="hidden"/>
                                      </p:to>
                                    </p:set>
                                  </p:childTnLst>
                                </p:cTn>
                              </p:par>
                              <p:par>
                                <p:cTn id="445" presetID="3" presetClass="exit" presetSubtype="10" fill="hold" grpId="3" nodeType="withEffect">
                                  <p:stCondLst>
                                    <p:cond delay="0"/>
                                  </p:stCondLst>
                                  <p:childTnLst>
                                    <p:animEffect transition="out" filter="blinds(horizontal)">
                                      <p:cBhvr>
                                        <p:cTn id="446" dur="3000"/>
                                        <p:tgtEl>
                                          <p:spTgt spid="36"/>
                                        </p:tgtEl>
                                      </p:cBhvr>
                                    </p:animEffect>
                                    <p:set>
                                      <p:cBhvr>
                                        <p:cTn id="447" dur="1" fill="hold">
                                          <p:stCondLst>
                                            <p:cond delay="2999"/>
                                          </p:stCondLst>
                                        </p:cTn>
                                        <p:tgtEl>
                                          <p:spTgt spid="36"/>
                                        </p:tgtEl>
                                        <p:attrNameLst>
                                          <p:attrName>style.visibility</p:attrName>
                                        </p:attrNameLst>
                                      </p:cBhvr>
                                      <p:to>
                                        <p:strVal val="hidden"/>
                                      </p:to>
                                    </p:set>
                                  </p:childTnLst>
                                </p:cTn>
                              </p:par>
                              <p:par>
                                <p:cTn id="448" presetID="3" presetClass="exit" presetSubtype="10" fill="hold" grpId="3" nodeType="withEffect">
                                  <p:stCondLst>
                                    <p:cond delay="0"/>
                                  </p:stCondLst>
                                  <p:childTnLst>
                                    <p:animEffect transition="out" filter="blinds(horizontal)">
                                      <p:cBhvr>
                                        <p:cTn id="449" dur="3000"/>
                                        <p:tgtEl>
                                          <p:spTgt spid="37"/>
                                        </p:tgtEl>
                                      </p:cBhvr>
                                    </p:animEffect>
                                    <p:set>
                                      <p:cBhvr>
                                        <p:cTn id="450" dur="1" fill="hold">
                                          <p:stCondLst>
                                            <p:cond delay="2999"/>
                                          </p:stCondLst>
                                        </p:cTn>
                                        <p:tgtEl>
                                          <p:spTgt spid="37"/>
                                        </p:tgtEl>
                                        <p:attrNameLst>
                                          <p:attrName>style.visibility</p:attrName>
                                        </p:attrNameLst>
                                      </p:cBhvr>
                                      <p:to>
                                        <p:strVal val="hidden"/>
                                      </p:to>
                                    </p:set>
                                  </p:childTnLst>
                                </p:cTn>
                              </p:par>
                              <p:par>
                                <p:cTn id="451" presetID="2" presetClass="entr" presetSubtype="2" fill="hold" nodeType="withEffect">
                                  <p:stCondLst>
                                    <p:cond delay="0"/>
                                  </p:stCondLst>
                                  <p:childTnLst>
                                    <p:set>
                                      <p:cBhvr>
                                        <p:cTn id="452" dur="1" fill="hold">
                                          <p:stCondLst>
                                            <p:cond delay="0"/>
                                          </p:stCondLst>
                                        </p:cTn>
                                        <p:tgtEl>
                                          <p:spTgt spid="3"/>
                                        </p:tgtEl>
                                        <p:attrNameLst>
                                          <p:attrName>style.visibility</p:attrName>
                                        </p:attrNameLst>
                                      </p:cBhvr>
                                      <p:to>
                                        <p:strVal val="visible"/>
                                      </p:to>
                                    </p:set>
                                    <p:anim calcmode="lin" valueType="num">
                                      <p:cBhvr additive="base">
                                        <p:cTn id="453" dur="3000" fill="hold"/>
                                        <p:tgtEl>
                                          <p:spTgt spid="3"/>
                                        </p:tgtEl>
                                        <p:attrNameLst>
                                          <p:attrName>ppt_x</p:attrName>
                                        </p:attrNameLst>
                                      </p:cBhvr>
                                      <p:tavLst>
                                        <p:tav tm="0">
                                          <p:val>
                                            <p:strVal val="1+#ppt_w/2"/>
                                          </p:val>
                                        </p:tav>
                                        <p:tav tm="100000">
                                          <p:val>
                                            <p:strVal val="#ppt_x"/>
                                          </p:val>
                                        </p:tav>
                                      </p:tavLst>
                                    </p:anim>
                                    <p:anim calcmode="lin" valueType="num">
                                      <p:cBhvr additive="base">
                                        <p:cTn id="454" dur="3000" fill="hold"/>
                                        <p:tgtEl>
                                          <p:spTgt spid="3"/>
                                        </p:tgtEl>
                                        <p:attrNameLst>
                                          <p:attrName>ppt_y</p:attrName>
                                        </p:attrNameLst>
                                      </p:cBhvr>
                                      <p:tavLst>
                                        <p:tav tm="0">
                                          <p:val>
                                            <p:strVal val="#ppt_y"/>
                                          </p:val>
                                        </p:tav>
                                        <p:tav tm="100000">
                                          <p:val>
                                            <p:strVal val="#ppt_y"/>
                                          </p:val>
                                        </p:tav>
                                      </p:tavLst>
                                    </p:anim>
                                  </p:childTnLst>
                                </p:cTn>
                              </p:par>
                              <p:par>
                                <p:cTn id="455" presetID="3" presetClass="entr" presetSubtype="5" fill="hold" nodeType="withEffect">
                                  <p:stCondLst>
                                    <p:cond delay="0"/>
                                  </p:stCondLst>
                                  <p:childTnLst>
                                    <p:set>
                                      <p:cBhvr>
                                        <p:cTn id="456" dur="1" fill="hold">
                                          <p:stCondLst>
                                            <p:cond delay="0"/>
                                          </p:stCondLst>
                                        </p:cTn>
                                        <p:tgtEl>
                                          <p:spTgt spid="3"/>
                                        </p:tgtEl>
                                        <p:attrNameLst>
                                          <p:attrName>style.visibility</p:attrName>
                                        </p:attrNameLst>
                                      </p:cBhvr>
                                      <p:to>
                                        <p:strVal val="visible"/>
                                      </p:to>
                                    </p:set>
                                    <p:animEffect transition="in" filter="blinds(vertical)">
                                      <p:cBhvr>
                                        <p:cTn id="45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bg1">
                  <a:lumMod val="65000"/>
                  <a:lumOff val="35000"/>
                  <a:shade val="67500"/>
                  <a:satMod val="115000"/>
                </a:schemeClr>
              </a:gs>
              <a:gs pos="100000">
                <a:schemeClr val="bg1">
                  <a:lumMod val="65000"/>
                  <a:lumOff val="35000"/>
                  <a:shade val="100000"/>
                  <a:satMod val="115000"/>
                </a:schemeClr>
              </a:gs>
            </a:gsLst>
            <a:lin ang="0" scaled="1"/>
            <a:tileRect/>
          </a:gradFill>
        </p:spPr>
        <p:txBody>
          <a:bodyPr/>
          <a:lstStyle/>
          <a:p>
            <a:endParaRPr lang="es-ES" dirty="0"/>
          </a:p>
        </p:txBody>
      </p:sp>
      <p:pic>
        <p:nvPicPr>
          <p:cNvPr id="4" name="3 Imagen" descr="0(2).jpg"/>
          <p:cNvPicPr>
            <a:picLocks noChangeAspect="1"/>
          </p:cNvPicPr>
          <p:nvPr/>
        </p:nvPicPr>
        <p:blipFill>
          <a:blip r:embed="rId3"/>
          <a:stretch>
            <a:fillRect/>
          </a:stretch>
        </p:blipFill>
        <p:spPr>
          <a:xfrm>
            <a:off x="-44648" y="0"/>
            <a:ext cx="9188648" cy="6858000"/>
          </a:xfrm>
          <a:prstGeom prst="rect">
            <a:avLst/>
          </a:prstGeom>
        </p:spPr>
      </p:pic>
      <p:sp>
        <p:nvSpPr>
          <p:cNvPr id="6" name="5 Anillo"/>
          <p:cNvSpPr/>
          <p:nvPr/>
        </p:nvSpPr>
        <p:spPr>
          <a:xfrm>
            <a:off x="0" y="2000240"/>
            <a:ext cx="1571604" cy="1500222"/>
          </a:xfrm>
          <a:prstGeom prst="donut">
            <a:avLst/>
          </a:prstGeom>
          <a:blipFill>
            <a:blip r:embed="rId4">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0" y="3571876"/>
            <a:ext cx="1571604" cy="1500222"/>
          </a:xfrm>
          <a:prstGeom prst="donut">
            <a:avLst/>
          </a:prstGeom>
          <a:blipFill>
            <a:blip r:embed="rId4">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7572396" y="5357778"/>
            <a:ext cx="1571604" cy="1500222"/>
          </a:xfrm>
          <a:prstGeom prst="donut">
            <a:avLst/>
          </a:prstGeom>
          <a:blipFill>
            <a:blip r:embed="rId4">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071802" y="4214818"/>
            <a:ext cx="1571604" cy="1500222"/>
          </a:xfrm>
          <a:prstGeom prst="donut">
            <a:avLst/>
          </a:prstGeom>
          <a:blipFill>
            <a:blip r:embed="rId4">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500166" y="3857628"/>
            <a:ext cx="1571604" cy="1500222"/>
          </a:xfrm>
          <a:prstGeom prst="donut">
            <a:avLst/>
          </a:prstGeom>
          <a:blipFill>
            <a:blip r:embed="rId4">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572000" y="4572008"/>
            <a:ext cx="1571604" cy="1500222"/>
          </a:xfrm>
          <a:prstGeom prst="donut">
            <a:avLst/>
          </a:prstGeom>
          <a:blipFill>
            <a:blip r:embed="rId4">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6072198" y="4929198"/>
            <a:ext cx="1571604" cy="1500222"/>
          </a:xfrm>
          <a:prstGeom prst="donut">
            <a:avLst/>
          </a:prstGeom>
          <a:blipFill>
            <a:blip r:embed="rId4">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7572396" y="0"/>
            <a:ext cx="1571604" cy="1500222"/>
          </a:xfrm>
          <a:prstGeom prst="donut">
            <a:avLst/>
          </a:prstGeom>
          <a:blipFill>
            <a:blip r:embed="rId4">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071802" y="1357298"/>
            <a:ext cx="1571604" cy="1500222"/>
          </a:xfrm>
          <a:prstGeom prst="donut">
            <a:avLst/>
          </a:prstGeom>
          <a:blipFill>
            <a:blip r:embed="rId4">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643438" y="928670"/>
            <a:ext cx="1571604" cy="1500222"/>
          </a:xfrm>
          <a:prstGeom prst="donut">
            <a:avLst/>
          </a:prstGeom>
          <a:blipFill>
            <a:blip r:embed="rId4">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143636" y="500042"/>
            <a:ext cx="1571604" cy="1500222"/>
          </a:xfrm>
          <a:prstGeom prst="donut">
            <a:avLst/>
          </a:prstGeom>
          <a:blipFill>
            <a:blip r:embed="rId4">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1571604" y="1714488"/>
            <a:ext cx="1571604" cy="1500222"/>
          </a:xfrm>
          <a:prstGeom prst="donut">
            <a:avLst/>
          </a:prstGeom>
          <a:blipFill>
            <a:blip r:embed="rId4">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uadroTexto"/>
          <p:cNvSpPr txBox="1"/>
          <p:nvPr/>
        </p:nvSpPr>
        <p:spPr>
          <a:xfrm>
            <a:off x="0" y="5429264"/>
            <a:ext cx="2803973" cy="830997"/>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_tradnl"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Arial" pitchFamily="34" charset="0"/>
              </a:rPr>
              <a:t>Tema musical: Red </a:t>
            </a:r>
            <a:r>
              <a:rPr lang="es-ES_tradnl"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Arial" pitchFamily="34" charset="0"/>
              </a:rPr>
              <a:t>Red</a:t>
            </a:r>
            <a:r>
              <a:rPr lang="es-ES_tradnl"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Arial" pitchFamily="34" charset="0"/>
              </a:rPr>
              <a:t> </a:t>
            </a:r>
            <a:r>
              <a:rPr lang="es-ES_tradnl"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Arial" pitchFamily="34" charset="0"/>
              </a:rPr>
              <a:t>Wine</a:t>
            </a:r>
            <a:r>
              <a:rPr lang="es-ES_tradnl"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Arial" pitchFamily="34" charset="0"/>
              </a:rPr>
              <a:t> </a:t>
            </a:r>
          </a:p>
          <a:p>
            <a:r>
              <a:rPr lang="es-ES_tradnl"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Arial" pitchFamily="34" charset="0"/>
              </a:rPr>
              <a:t>Interpreta  :UB40</a:t>
            </a:r>
            <a:endParaRPr lang="es-ES"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Arial" pitchFamily="34" charset="0"/>
            </a:endParaRPr>
          </a:p>
          <a:p>
            <a:endParaRPr lang="es-ES" sz="1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Arial" pitchFamily="34" charset="0"/>
            </a:endParaRPr>
          </a:p>
        </p:txBody>
      </p:sp>
      <p:sp>
        <p:nvSpPr>
          <p:cNvPr id="19" name="18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sndAc>
      <p:stSnd loop="1">
        <p:snd r:embed="rId2" name="Red Red Wine  - UB40  -  subtitulado en españo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2000" fill="hold"/>
                                        <p:tgtEl>
                                          <p:spTgt spid="13"/>
                                        </p:tgtEl>
                                        <p:attrNameLst>
                                          <p:attrName>ppt_x</p:attrName>
                                        </p:attrNameLst>
                                      </p:cBhvr>
                                      <p:tavLst>
                                        <p:tav tm="0">
                                          <p:val>
                                            <p:strVal val="1+#ppt_w/2"/>
                                          </p:val>
                                        </p:tav>
                                        <p:tav tm="100000">
                                          <p:val>
                                            <p:strVal val="#ppt_x"/>
                                          </p:val>
                                        </p:tav>
                                      </p:tavLst>
                                    </p:anim>
                                    <p:anim calcmode="lin" valueType="num">
                                      <p:cBhvr additive="base">
                                        <p:cTn id="15" dur="2000" fill="hold"/>
                                        <p:tgtEl>
                                          <p:spTgt spid="13"/>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2000" fill="hold"/>
                                        <p:tgtEl>
                                          <p:spTgt spid="14"/>
                                        </p:tgtEl>
                                        <p:attrNameLst>
                                          <p:attrName>ppt_x</p:attrName>
                                        </p:attrNameLst>
                                      </p:cBhvr>
                                      <p:tavLst>
                                        <p:tav tm="0">
                                          <p:val>
                                            <p:strVal val="1+#ppt_w/2"/>
                                          </p:val>
                                        </p:tav>
                                        <p:tav tm="100000">
                                          <p:val>
                                            <p:strVal val="#ppt_x"/>
                                          </p:val>
                                        </p:tav>
                                      </p:tavLst>
                                    </p:anim>
                                    <p:anim calcmode="lin" valueType="num">
                                      <p:cBhvr additive="base">
                                        <p:cTn id="19" dur="2000" fill="hold"/>
                                        <p:tgtEl>
                                          <p:spTgt spid="14"/>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1+#ppt_w/2"/>
                                          </p:val>
                                        </p:tav>
                                        <p:tav tm="100000">
                                          <p:val>
                                            <p:strVal val="#ppt_x"/>
                                          </p:val>
                                        </p:tav>
                                      </p:tavLst>
                                    </p:anim>
                                    <p:anim calcmode="lin" valueType="num">
                                      <p:cBhvr additive="base">
                                        <p:cTn id="23" dur="2000" fill="hold"/>
                                        <p:tgtEl>
                                          <p:spTgt spid="15"/>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2000" fill="hold"/>
                                        <p:tgtEl>
                                          <p:spTgt spid="16"/>
                                        </p:tgtEl>
                                        <p:attrNameLst>
                                          <p:attrName>ppt_x</p:attrName>
                                        </p:attrNameLst>
                                      </p:cBhvr>
                                      <p:tavLst>
                                        <p:tav tm="0">
                                          <p:val>
                                            <p:strVal val="1+#ppt_w/2"/>
                                          </p:val>
                                        </p:tav>
                                        <p:tav tm="100000">
                                          <p:val>
                                            <p:strVal val="#ppt_x"/>
                                          </p:val>
                                        </p:tav>
                                      </p:tavLst>
                                    </p:anim>
                                    <p:anim calcmode="lin" valueType="num">
                                      <p:cBhvr additive="base">
                                        <p:cTn id="27" dur="2000" fill="hold"/>
                                        <p:tgtEl>
                                          <p:spTgt spid="16"/>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2000" fill="hold"/>
                                        <p:tgtEl>
                                          <p:spTgt spid="17"/>
                                        </p:tgtEl>
                                        <p:attrNameLst>
                                          <p:attrName>ppt_x</p:attrName>
                                        </p:attrNameLst>
                                      </p:cBhvr>
                                      <p:tavLst>
                                        <p:tav tm="0">
                                          <p:val>
                                            <p:strVal val="1+#ppt_w/2"/>
                                          </p:val>
                                        </p:tav>
                                        <p:tav tm="100000">
                                          <p:val>
                                            <p:strVal val="#ppt_x"/>
                                          </p:val>
                                        </p:tav>
                                      </p:tavLst>
                                    </p:anim>
                                    <p:anim calcmode="lin" valueType="num">
                                      <p:cBhvr additive="base">
                                        <p:cTn id="31" dur="2000" fill="hold"/>
                                        <p:tgtEl>
                                          <p:spTgt spid="17"/>
                                        </p:tgtEl>
                                        <p:attrNameLst>
                                          <p:attrName>ppt_y</p:attrName>
                                        </p:attrNameLst>
                                      </p:cBhvr>
                                      <p:tavLst>
                                        <p:tav tm="0">
                                          <p:val>
                                            <p:strVal val="0-#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1+#ppt_w/2"/>
                                          </p:val>
                                        </p:tav>
                                        <p:tav tm="100000">
                                          <p:val>
                                            <p:strVal val="#ppt_x"/>
                                          </p:val>
                                        </p:tav>
                                      </p:tavLst>
                                    </p:anim>
                                    <p:anim calcmode="lin" valueType="num">
                                      <p:cBhvr additive="base">
                                        <p:cTn id="35" dur="2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000" fill="hold"/>
                                        <p:tgtEl>
                                          <p:spTgt spid="8"/>
                                        </p:tgtEl>
                                        <p:attrNameLst>
                                          <p:attrName>ppt_x</p:attrName>
                                        </p:attrNameLst>
                                      </p:cBhvr>
                                      <p:tavLst>
                                        <p:tav tm="0">
                                          <p:val>
                                            <p:strVal val="1+#ppt_w/2"/>
                                          </p:val>
                                        </p:tav>
                                        <p:tav tm="100000">
                                          <p:val>
                                            <p:strVal val="#ppt_x"/>
                                          </p:val>
                                        </p:tav>
                                      </p:tavLst>
                                    </p:anim>
                                    <p:anim calcmode="lin" valueType="num">
                                      <p:cBhvr additive="base">
                                        <p:cTn id="39" dur="2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000" fill="hold"/>
                                        <p:tgtEl>
                                          <p:spTgt spid="9"/>
                                        </p:tgtEl>
                                        <p:attrNameLst>
                                          <p:attrName>ppt_x</p:attrName>
                                        </p:attrNameLst>
                                      </p:cBhvr>
                                      <p:tavLst>
                                        <p:tav tm="0">
                                          <p:val>
                                            <p:strVal val="1+#ppt_w/2"/>
                                          </p:val>
                                        </p:tav>
                                        <p:tav tm="100000">
                                          <p:val>
                                            <p:strVal val="#ppt_x"/>
                                          </p:val>
                                        </p:tav>
                                      </p:tavLst>
                                    </p:anim>
                                    <p:anim calcmode="lin" valueType="num">
                                      <p:cBhvr additive="base">
                                        <p:cTn id="43" dur="2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1+#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2000" fill="hold"/>
                                        <p:tgtEl>
                                          <p:spTgt spid="11"/>
                                        </p:tgtEl>
                                        <p:attrNameLst>
                                          <p:attrName>ppt_x</p:attrName>
                                        </p:attrNameLst>
                                      </p:cBhvr>
                                      <p:tavLst>
                                        <p:tav tm="0">
                                          <p:val>
                                            <p:strVal val="1+#ppt_w/2"/>
                                          </p:val>
                                        </p:tav>
                                        <p:tav tm="100000">
                                          <p:val>
                                            <p:strVal val="#ppt_x"/>
                                          </p:val>
                                        </p:tav>
                                      </p:tavLst>
                                    </p:anim>
                                    <p:anim calcmode="lin" valueType="num">
                                      <p:cBhvr additive="base">
                                        <p:cTn id="51" dur="2000" fill="hold"/>
                                        <p:tgtEl>
                                          <p:spTgt spid="11"/>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2000" fill="hold"/>
                                        <p:tgtEl>
                                          <p:spTgt spid="12"/>
                                        </p:tgtEl>
                                        <p:attrNameLst>
                                          <p:attrName>ppt_x</p:attrName>
                                        </p:attrNameLst>
                                      </p:cBhvr>
                                      <p:tavLst>
                                        <p:tav tm="0">
                                          <p:val>
                                            <p:strVal val="1+#ppt_w/2"/>
                                          </p:val>
                                        </p:tav>
                                        <p:tav tm="100000">
                                          <p:val>
                                            <p:strVal val="#ppt_x"/>
                                          </p:val>
                                        </p:tav>
                                      </p:tavLst>
                                    </p:anim>
                                    <p:anim calcmode="lin" valueType="num">
                                      <p:cBhvr additive="base">
                                        <p:cTn id="55" dur="2000" fill="hold"/>
                                        <p:tgtEl>
                                          <p:spTgt spid="12"/>
                                        </p:tgtEl>
                                        <p:attrNameLst>
                                          <p:attrName>ppt_y</p:attrName>
                                        </p:attrNameLst>
                                      </p:cBhvr>
                                      <p:tavLst>
                                        <p:tav tm="0">
                                          <p:val>
                                            <p:strVal val="1+#ppt_h/2"/>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13"/>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14"/>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5"/>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6"/>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7"/>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7"/>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8"/>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0"/>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2"/>
                                        </p:tgtEl>
                                        <p:attrNameLst>
                                          <p:attrName>r</p:attrName>
                                        </p:attrNameLst>
                                      </p:cBhvr>
                                    </p:animRot>
                                  </p:childTnLst>
                                </p:cTn>
                              </p:par>
                            </p:childTnLst>
                          </p:cTn>
                        </p:par>
                        <p:par>
                          <p:cTn id="80" fill="hold">
                            <p:stCondLst>
                              <p:cond delay="2000"/>
                            </p:stCondLst>
                            <p:childTnLst>
                              <p:par>
                                <p:cTn id="81" presetID="2" presetClass="exit" presetSubtype="3" fill="hold" grpId="2" nodeType="afterEffect">
                                  <p:stCondLst>
                                    <p:cond delay="0"/>
                                  </p:stCondLst>
                                  <p:childTnLst>
                                    <p:anim calcmode="lin" valueType="num">
                                      <p:cBhvr additive="base">
                                        <p:cTn id="82" dur="2000"/>
                                        <p:tgtEl>
                                          <p:spTgt spid="6"/>
                                        </p:tgtEl>
                                        <p:attrNameLst>
                                          <p:attrName>ppt_x</p:attrName>
                                        </p:attrNameLst>
                                      </p:cBhvr>
                                      <p:tavLst>
                                        <p:tav tm="0">
                                          <p:val>
                                            <p:strVal val="ppt_x"/>
                                          </p:val>
                                        </p:tav>
                                        <p:tav tm="100000">
                                          <p:val>
                                            <p:strVal val="1+ppt_w/2"/>
                                          </p:val>
                                        </p:tav>
                                      </p:tavLst>
                                    </p:anim>
                                    <p:anim calcmode="lin" valueType="num">
                                      <p:cBhvr additive="base">
                                        <p:cTn id="83" dur="2000"/>
                                        <p:tgtEl>
                                          <p:spTgt spid="6"/>
                                        </p:tgtEl>
                                        <p:attrNameLst>
                                          <p:attrName>ppt_y</p:attrName>
                                        </p:attrNameLst>
                                      </p:cBhvr>
                                      <p:tavLst>
                                        <p:tav tm="0">
                                          <p:val>
                                            <p:strVal val="ppt_y"/>
                                          </p:val>
                                        </p:tav>
                                        <p:tav tm="100000">
                                          <p:val>
                                            <p:strVal val="0-ppt_h/2"/>
                                          </p:val>
                                        </p:tav>
                                      </p:tavLst>
                                    </p:anim>
                                    <p:set>
                                      <p:cBhvr>
                                        <p:cTn id="84" dur="1" fill="hold">
                                          <p:stCondLst>
                                            <p:cond delay="1999"/>
                                          </p:stCondLst>
                                        </p:cTn>
                                        <p:tgtEl>
                                          <p:spTgt spid="6"/>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2000"/>
                                        <p:tgtEl>
                                          <p:spTgt spid="13"/>
                                        </p:tgtEl>
                                        <p:attrNameLst>
                                          <p:attrName>ppt_x</p:attrName>
                                        </p:attrNameLst>
                                      </p:cBhvr>
                                      <p:tavLst>
                                        <p:tav tm="0">
                                          <p:val>
                                            <p:strVal val="ppt_x"/>
                                          </p:val>
                                        </p:tav>
                                        <p:tav tm="100000">
                                          <p:val>
                                            <p:strVal val="1+ppt_w/2"/>
                                          </p:val>
                                        </p:tav>
                                      </p:tavLst>
                                    </p:anim>
                                    <p:anim calcmode="lin" valueType="num">
                                      <p:cBhvr additive="base">
                                        <p:cTn id="87" dur="2000"/>
                                        <p:tgtEl>
                                          <p:spTgt spid="13"/>
                                        </p:tgtEl>
                                        <p:attrNameLst>
                                          <p:attrName>ppt_y</p:attrName>
                                        </p:attrNameLst>
                                      </p:cBhvr>
                                      <p:tavLst>
                                        <p:tav tm="0">
                                          <p:val>
                                            <p:strVal val="ppt_y"/>
                                          </p:val>
                                        </p:tav>
                                        <p:tav tm="100000">
                                          <p:val>
                                            <p:strVal val="0-ppt_h/2"/>
                                          </p:val>
                                        </p:tav>
                                      </p:tavLst>
                                    </p:anim>
                                    <p:set>
                                      <p:cBhvr>
                                        <p:cTn id="88" dur="1" fill="hold">
                                          <p:stCondLst>
                                            <p:cond delay="1999"/>
                                          </p:stCondLst>
                                        </p:cTn>
                                        <p:tgtEl>
                                          <p:spTgt spid="13"/>
                                        </p:tgtEl>
                                        <p:attrNameLst>
                                          <p:attrName>style.visibility</p:attrName>
                                        </p:attrNameLst>
                                      </p:cBhvr>
                                      <p:to>
                                        <p:strVal val="hidden"/>
                                      </p:to>
                                    </p:set>
                                  </p:childTnLst>
                                </p:cTn>
                              </p:par>
                              <p:par>
                                <p:cTn id="89" presetID="2" presetClass="exit" presetSubtype="3" fill="hold" grpId="2" nodeType="withEffect">
                                  <p:stCondLst>
                                    <p:cond delay="0"/>
                                  </p:stCondLst>
                                  <p:childTnLst>
                                    <p:anim calcmode="lin" valueType="num">
                                      <p:cBhvr additive="base">
                                        <p:cTn id="90" dur="2000"/>
                                        <p:tgtEl>
                                          <p:spTgt spid="14"/>
                                        </p:tgtEl>
                                        <p:attrNameLst>
                                          <p:attrName>ppt_x</p:attrName>
                                        </p:attrNameLst>
                                      </p:cBhvr>
                                      <p:tavLst>
                                        <p:tav tm="0">
                                          <p:val>
                                            <p:strVal val="ppt_x"/>
                                          </p:val>
                                        </p:tav>
                                        <p:tav tm="100000">
                                          <p:val>
                                            <p:strVal val="1+ppt_w/2"/>
                                          </p:val>
                                        </p:tav>
                                      </p:tavLst>
                                    </p:anim>
                                    <p:anim calcmode="lin" valueType="num">
                                      <p:cBhvr additive="base">
                                        <p:cTn id="91" dur="2000"/>
                                        <p:tgtEl>
                                          <p:spTgt spid="14"/>
                                        </p:tgtEl>
                                        <p:attrNameLst>
                                          <p:attrName>ppt_y</p:attrName>
                                        </p:attrNameLst>
                                      </p:cBhvr>
                                      <p:tavLst>
                                        <p:tav tm="0">
                                          <p:val>
                                            <p:strVal val="ppt_y"/>
                                          </p:val>
                                        </p:tav>
                                        <p:tav tm="100000">
                                          <p:val>
                                            <p:strVal val="0-ppt_h/2"/>
                                          </p:val>
                                        </p:tav>
                                      </p:tavLst>
                                    </p:anim>
                                    <p:set>
                                      <p:cBhvr>
                                        <p:cTn id="92" dur="1" fill="hold">
                                          <p:stCondLst>
                                            <p:cond delay="1999"/>
                                          </p:stCondLst>
                                        </p:cTn>
                                        <p:tgtEl>
                                          <p:spTgt spid="14"/>
                                        </p:tgtEl>
                                        <p:attrNameLst>
                                          <p:attrName>style.visibility</p:attrName>
                                        </p:attrNameLst>
                                      </p:cBhvr>
                                      <p:to>
                                        <p:strVal val="hidden"/>
                                      </p:to>
                                    </p:set>
                                  </p:childTnLst>
                                </p:cTn>
                              </p:par>
                              <p:par>
                                <p:cTn id="93" presetID="2" presetClass="exit" presetSubtype="3" fill="hold" grpId="2" nodeType="withEffect">
                                  <p:stCondLst>
                                    <p:cond delay="0"/>
                                  </p:stCondLst>
                                  <p:childTnLst>
                                    <p:anim calcmode="lin" valueType="num">
                                      <p:cBhvr additive="base">
                                        <p:cTn id="94" dur="2000"/>
                                        <p:tgtEl>
                                          <p:spTgt spid="15"/>
                                        </p:tgtEl>
                                        <p:attrNameLst>
                                          <p:attrName>ppt_x</p:attrName>
                                        </p:attrNameLst>
                                      </p:cBhvr>
                                      <p:tavLst>
                                        <p:tav tm="0">
                                          <p:val>
                                            <p:strVal val="ppt_x"/>
                                          </p:val>
                                        </p:tav>
                                        <p:tav tm="100000">
                                          <p:val>
                                            <p:strVal val="1+ppt_w/2"/>
                                          </p:val>
                                        </p:tav>
                                      </p:tavLst>
                                    </p:anim>
                                    <p:anim calcmode="lin" valueType="num">
                                      <p:cBhvr additive="base">
                                        <p:cTn id="95" dur="2000"/>
                                        <p:tgtEl>
                                          <p:spTgt spid="15"/>
                                        </p:tgtEl>
                                        <p:attrNameLst>
                                          <p:attrName>ppt_y</p:attrName>
                                        </p:attrNameLst>
                                      </p:cBhvr>
                                      <p:tavLst>
                                        <p:tav tm="0">
                                          <p:val>
                                            <p:strVal val="ppt_y"/>
                                          </p:val>
                                        </p:tav>
                                        <p:tav tm="100000">
                                          <p:val>
                                            <p:strVal val="0-ppt_h/2"/>
                                          </p:val>
                                        </p:tav>
                                      </p:tavLst>
                                    </p:anim>
                                    <p:set>
                                      <p:cBhvr>
                                        <p:cTn id="96" dur="1" fill="hold">
                                          <p:stCondLst>
                                            <p:cond delay="1999"/>
                                          </p:stCondLst>
                                        </p:cTn>
                                        <p:tgtEl>
                                          <p:spTgt spid="15"/>
                                        </p:tgtEl>
                                        <p:attrNameLst>
                                          <p:attrName>style.visibility</p:attrName>
                                        </p:attrNameLst>
                                      </p:cBhvr>
                                      <p:to>
                                        <p:strVal val="hidden"/>
                                      </p:to>
                                    </p:set>
                                  </p:childTnLst>
                                </p:cTn>
                              </p:par>
                              <p:par>
                                <p:cTn id="97" presetID="2" presetClass="exit" presetSubtype="3" fill="hold" grpId="2" nodeType="withEffect">
                                  <p:stCondLst>
                                    <p:cond delay="0"/>
                                  </p:stCondLst>
                                  <p:childTnLst>
                                    <p:anim calcmode="lin" valueType="num">
                                      <p:cBhvr additive="base">
                                        <p:cTn id="98" dur="2000"/>
                                        <p:tgtEl>
                                          <p:spTgt spid="16"/>
                                        </p:tgtEl>
                                        <p:attrNameLst>
                                          <p:attrName>ppt_x</p:attrName>
                                        </p:attrNameLst>
                                      </p:cBhvr>
                                      <p:tavLst>
                                        <p:tav tm="0">
                                          <p:val>
                                            <p:strVal val="ppt_x"/>
                                          </p:val>
                                        </p:tav>
                                        <p:tav tm="100000">
                                          <p:val>
                                            <p:strVal val="1+ppt_w/2"/>
                                          </p:val>
                                        </p:tav>
                                      </p:tavLst>
                                    </p:anim>
                                    <p:anim calcmode="lin" valueType="num">
                                      <p:cBhvr additive="base">
                                        <p:cTn id="99" dur="2000"/>
                                        <p:tgtEl>
                                          <p:spTgt spid="16"/>
                                        </p:tgtEl>
                                        <p:attrNameLst>
                                          <p:attrName>ppt_y</p:attrName>
                                        </p:attrNameLst>
                                      </p:cBhvr>
                                      <p:tavLst>
                                        <p:tav tm="0">
                                          <p:val>
                                            <p:strVal val="ppt_y"/>
                                          </p:val>
                                        </p:tav>
                                        <p:tav tm="100000">
                                          <p:val>
                                            <p:strVal val="0-ppt_h/2"/>
                                          </p:val>
                                        </p:tav>
                                      </p:tavLst>
                                    </p:anim>
                                    <p:set>
                                      <p:cBhvr>
                                        <p:cTn id="100" dur="1" fill="hold">
                                          <p:stCondLst>
                                            <p:cond delay="1999"/>
                                          </p:stCondLst>
                                        </p:cTn>
                                        <p:tgtEl>
                                          <p:spTgt spid="16"/>
                                        </p:tgtEl>
                                        <p:attrNameLst>
                                          <p:attrName>style.visibility</p:attrName>
                                        </p:attrNameLst>
                                      </p:cBhvr>
                                      <p:to>
                                        <p:strVal val="hidden"/>
                                      </p:to>
                                    </p:set>
                                  </p:childTnLst>
                                </p:cTn>
                              </p:par>
                              <p:par>
                                <p:cTn id="101" presetID="2" presetClass="exit" presetSubtype="3" fill="hold" grpId="2" nodeType="withEffect">
                                  <p:stCondLst>
                                    <p:cond delay="0"/>
                                  </p:stCondLst>
                                  <p:childTnLst>
                                    <p:anim calcmode="lin" valueType="num">
                                      <p:cBhvr additive="base">
                                        <p:cTn id="102" dur="2000"/>
                                        <p:tgtEl>
                                          <p:spTgt spid="17"/>
                                        </p:tgtEl>
                                        <p:attrNameLst>
                                          <p:attrName>ppt_x</p:attrName>
                                        </p:attrNameLst>
                                      </p:cBhvr>
                                      <p:tavLst>
                                        <p:tav tm="0">
                                          <p:val>
                                            <p:strVal val="ppt_x"/>
                                          </p:val>
                                        </p:tav>
                                        <p:tav tm="100000">
                                          <p:val>
                                            <p:strVal val="1+ppt_w/2"/>
                                          </p:val>
                                        </p:tav>
                                      </p:tavLst>
                                    </p:anim>
                                    <p:anim calcmode="lin" valueType="num">
                                      <p:cBhvr additive="base">
                                        <p:cTn id="103" dur="2000"/>
                                        <p:tgtEl>
                                          <p:spTgt spid="17"/>
                                        </p:tgtEl>
                                        <p:attrNameLst>
                                          <p:attrName>ppt_y</p:attrName>
                                        </p:attrNameLst>
                                      </p:cBhvr>
                                      <p:tavLst>
                                        <p:tav tm="0">
                                          <p:val>
                                            <p:strVal val="ppt_y"/>
                                          </p:val>
                                        </p:tav>
                                        <p:tav tm="100000">
                                          <p:val>
                                            <p:strVal val="0-ppt_h/2"/>
                                          </p:val>
                                        </p:tav>
                                      </p:tavLst>
                                    </p:anim>
                                    <p:set>
                                      <p:cBhvr>
                                        <p:cTn id="104" dur="1" fill="hold">
                                          <p:stCondLst>
                                            <p:cond delay="1999"/>
                                          </p:stCondLst>
                                        </p:cTn>
                                        <p:tgtEl>
                                          <p:spTgt spid="17"/>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1+ppt_w/2"/>
                                          </p:val>
                                        </p:tav>
                                      </p:tavLst>
                                    </p:anim>
                                    <p:anim calcmode="lin" valueType="num">
                                      <p:cBhvr additive="base">
                                        <p:cTn id="107" dur="2000"/>
                                        <p:tgtEl>
                                          <p:spTgt spid="7"/>
                                        </p:tgtEl>
                                        <p:attrNameLst>
                                          <p:attrName>ppt_y</p:attrName>
                                        </p:attrNameLst>
                                      </p:cBhvr>
                                      <p:tavLst>
                                        <p:tav tm="0">
                                          <p:val>
                                            <p:strVal val="ppt_y"/>
                                          </p:val>
                                        </p:tav>
                                        <p:tav tm="100000">
                                          <p:val>
                                            <p:strVal val="1+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6" fill="hold" grpId="2"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1+ppt_w/2"/>
                                          </p:val>
                                        </p:tav>
                                      </p:tavLst>
                                    </p:anim>
                                    <p:anim calcmode="lin" valueType="num">
                                      <p:cBhvr additive="base">
                                        <p:cTn id="111" dur="2000"/>
                                        <p:tgtEl>
                                          <p:spTgt spid="8"/>
                                        </p:tgtEl>
                                        <p:attrNameLst>
                                          <p:attrName>ppt_y</p:attrName>
                                        </p:attrNameLst>
                                      </p:cBhvr>
                                      <p:tavLst>
                                        <p:tav tm="0">
                                          <p:val>
                                            <p:strVal val="ppt_y"/>
                                          </p:val>
                                        </p:tav>
                                        <p:tav tm="100000">
                                          <p:val>
                                            <p:strVal val="1+ppt_h/2"/>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6" fill="hold" grpId="2" nodeType="withEffect">
                                  <p:stCondLst>
                                    <p:cond delay="0"/>
                                  </p:stCondLst>
                                  <p:childTnLst>
                                    <p:anim calcmode="lin" valueType="num">
                                      <p:cBhvr additive="base">
                                        <p:cTn id="114" dur="2000"/>
                                        <p:tgtEl>
                                          <p:spTgt spid="9"/>
                                        </p:tgtEl>
                                        <p:attrNameLst>
                                          <p:attrName>ppt_x</p:attrName>
                                        </p:attrNameLst>
                                      </p:cBhvr>
                                      <p:tavLst>
                                        <p:tav tm="0">
                                          <p:val>
                                            <p:strVal val="ppt_x"/>
                                          </p:val>
                                        </p:tav>
                                        <p:tav tm="100000">
                                          <p:val>
                                            <p:strVal val="1+ppt_w/2"/>
                                          </p:val>
                                        </p:tav>
                                      </p:tavLst>
                                    </p:anim>
                                    <p:anim calcmode="lin" valueType="num">
                                      <p:cBhvr additive="base">
                                        <p:cTn id="115" dur="2000"/>
                                        <p:tgtEl>
                                          <p:spTgt spid="9"/>
                                        </p:tgtEl>
                                        <p:attrNameLst>
                                          <p:attrName>ppt_y</p:attrName>
                                        </p:attrNameLst>
                                      </p:cBhvr>
                                      <p:tavLst>
                                        <p:tav tm="0">
                                          <p:val>
                                            <p:strVal val="ppt_y"/>
                                          </p:val>
                                        </p:tav>
                                        <p:tav tm="100000">
                                          <p:val>
                                            <p:strVal val="1+ppt_h/2"/>
                                          </p:val>
                                        </p:tav>
                                      </p:tavLst>
                                    </p:anim>
                                    <p:set>
                                      <p:cBhvr>
                                        <p:cTn id="116" dur="1" fill="hold">
                                          <p:stCondLst>
                                            <p:cond delay="1999"/>
                                          </p:stCondLst>
                                        </p:cTn>
                                        <p:tgtEl>
                                          <p:spTgt spid="9"/>
                                        </p:tgtEl>
                                        <p:attrNameLst>
                                          <p:attrName>style.visibility</p:attrName>
                                        </p:attrNameLst>
                                      </p:cBhvr>
                                      <p:to>
                                        <p:strVal val="hidden"/>
                                      </p:to>
                                    </p:set>
                                  </p:childTnLst>
                                </p:cTn>
                              </p:par>
                              <p:par>
                                <p:cTn id="117" presetID="2" presetClass="exit" presetSubtype="6" fill="hold" grpId="2" nodeType="withEffect">
                                  <p:stCondLst>
                                    <p:cond delay="0"/>
                                  </p:stCondLst>
                                  <p:childTnLst>
                                    <p:anim calcmode="lin" valueType="num">
                                      <p:cBhvr additive="base">
                                        <p:cTn id="118" dur="2000"/>
                                        <p:tgtEl>
                                          <p:spTgt spid="10"/>
                                        </p:tgtEl>
                                        <p:attrNameLst>
                                          <p:attrName>ppt_x</p:attrName>
                                        </p:attrNameLst>
                                      </p:cBhvr>
                                      <p:tavLst>
                                        <p:tav tm="0">
                                          <p:val>
                                            <p:strVal val="ppt_x"/>
                                          </p:val>
                                        </p:tav>
                                        <p:tav tm="100000">
                                          <p:val>
                                            <p:strVal val="1+ppt_w/2"/>
                                          </p:val>
                                        </p:tav>
                                      </p:tavLst>
                                    </p:anim>
                                    <p:anim calcmode="lin" valueType="num">
                                      <p:cBhvr additive="base">
                                        <p:cTn id="119" dur="2000"/>
                                        <p:tgtEl>
                                          <p:spTgt spid="10"/>
                                        </p:tgtEl>
                                        <p:attrNameLst>
                                          <p:attrName>ppt_y</p:attrName>
                                        </p:attrNameLst>
                                      </p:cBhvr>
                                      <p:tavLst>
                                        <p:tav tm="0">
                                          <p:val>
                                            <p:strVal val="ppt_y"/>
                                          </p:val>
                                        </p:tav>
                                        <p:tav tm="100000">
                                          <p:val>
                                            <p:strVal val="1+ppt_h/2"/>
                                          </p:val>
                                        </p:tav>
                                      </p:tavLst>
                                    </p:anim>
                                    <p:set>
                                      <p:cBhvr>
                                        <p:cTn id="120" dur="1" fill="hold">
                                          <p:stCondLst>
                                            <p:cond delay="1999"/>
                                          </p:stCondLst>
                                        </p:cTn>
                                        <p:tgtEl>
                                          <p:spTgt spid="10"/>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1+ppt_w/2"/>
                                          </p:val>
                                        </p:tav>
                                      </p:tavLst>
                                    </p:anim>
                                    <p:anim calcmode="lin" valueType="num">
                                      <p:cBhvr additive="base">
                                        <p:cTn id="123" dur="2000"/>
                                        <p:tgtEl>
                                          <p:spTgt spid="11"/>
                                        </p:tgtEl>
                                        <p:attrNameLst>
                                          <p:attrName>ppt_y</p:attrName>
                                        </p:attrNameLst>
                                      </p:cBhvr>
                                      <p:tavLst>
                                        <p:tav tm="0">
                                          <p:val>
                                            <p:strVal val="ppt_y"/>
                                          </p:val>
                                        </p:tav>
                                        <p:tav tm="100000">
                                          <p:val>
                                            <p:strVal val="1+ppt_h/2"/>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2000"/>
                                        <p:tgtEl>
                                          <p:spTgt spid="12"/>
                                        </p:tgtEl>
                                        <p:attrNameLst>
                                          <p:attrName>ppt_x</p:attrName>
                                        </p:attrNameLst>
                                      </p:cBhvr>
                                      <p:tavLst>
                                        <p:tav tm="0">
                                          <p:val>
                                            <p:strVal val="ppt_x"/>
                                          </p:val>
                                        </p:tav>
                                        <p:tav tm="100000">
                                          <p:val>
                                            <p:strVal val="1+ppt_w/2"/>
                                          </p:val>
                                        </p:tav>
                                      </p:tavLst>
                                    </p:anim>
                                    <p:anim calcmode="lin" valueType="num">
                                      <p:cBhvr additive="base">
                                        <p:cTn id="127" dur="2000"/>
                                        <p:tgtEl>
                                          <p:spTgt spid="12"/>
                                        </p:tgtEl>
                                        <p:attrNameLst>
                                          <p:attrName>ppt_y</p:attrName>
                                        </p:attrNameLst>
                                      </p:cBhvr>
                                      <p:tavLst>
                                        <p:tav tm="0">
                                          <p:val>
                                            <p:strVal val="ppt_y"/>
                                          </p:val>
                                        </p:tav>
                                        <p:tav tm="100000">
                                          <p:val>
                                            <p:strVal val="1+ppt_h/2"/>
                                          </p:val>
                                        </p:tav>
                                      </p:tavLst>
                                    </p:anim>
                                    <p:set>
                                      <p:cBhvr>
                                        <p:cTn id="128" dur="1" fill="hold">
                                          <p:stCondLst>
                                            <p:cond delay="1999"/>
                                          </p:stCondLst>
                                        </p:cTn>
                                        <p:tgtEl>
                                          <p:spTgt spid="12"/>
                                        </p:tgtEl>
                                        <p:attrNameLst>
                                          <p:attrName>style.visibility</p:attrName>
                                        </p:attrNameLst>
                                      </p:cBhvr>
                                      <p:to>
                                        <p:strVal val="hidden"/>
                                      </p:to>
                                    </p:set>
                                  </p:childTnLst>
                                </p:cTn>
                              </p:par>
                              <p:par>
                                <p:cTn id="129" presetID="2" presetClass="entr" presetSubtype="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additive="base">
                                        <p:cTn id="131" dur="2000" fill="hold"/>
                                        <p:tgtEl>
                                          <p:spTgt spid="4"/>
                                        </p:tgtEl>
                                        <p:attrNameLst>
                                          <p:attrName>ppt_x</p:attrName>
                                        </p:attrNameLst>
                                      </p:cBhvr>
                                      <p:tavLst>
                                        <p:tav tm="0">
                                          <p:val>
                                            <p:strVal val="0-#ppt_w/2"/>
                                          </p:val>
                                        </p:tav>
                                        <p:tav tm="100000">
                                          <p:val>
                                            <p:strVal val="#ppt_x"/>
                                          </p:val>
                                        </p:tav>
                                      </p:tavLst>
                                    </p:anim>
                                    <p:anim calcmode="lin" valueType="num">
                                      <p:cBhvr additive="base">
                                        <p:cTn id="132" dur="2000" fill="hold"/>
                                        <p:tgtEl>
                                          <p:spTgt spid="4"/>
                                        </p:tgtEl>
                                        <p:attrNameLst>
                                          <p:attrName>ppt_y</p:attrName>
                                        </p:attrNameLst>
                                      </p:cBhvr>
                                      <p:tavLst>
                                        <p:tav tm="0">
                                          <p:val>
                                            <p:strVal val="#ppt_y"/>
                                          </p:val>
                                        </p:tav>
                                        <p:tav tm="100000">
                                          <p:val>
                                            <p:strVal val="#ppt_y"/>
                                          </p:val>
                                        </p:tav>
                                      </p:tavLst>
                                    </p:anim>
                                  </p:childTnLst>
                                </p:cTn>
                              </p:par>
                            </p:childTnLst>
                          </p:cTn>
                        </p:par>
                        <p:par>
                          <p:cTn id="133" fill="hold">
                            <p:stCondLst>
                              <p:cond delay="4000"/>
                            </p:stCondLst>
                            <p:childTnLst>
                              <p:par>
                                <p:cTn id="134" presetID="12" presetClass="entr" presetSubtype="4" fill="hold" nodeType="afterEffect">
                                  <p:stCondLst>
                                    <p:cond delay="0"/>
                                  </p:stCondLst>
                                  <p:childTnLst>
                                    <p:set>
                                      <p:cBhvr>
                                        <p:cTn id="135" dur="1" fill="hold">
                                          <p:stCondLst>
                                            <p:cond delay="0"/>
                                          </p:stCondLst>
                                        </p:cTn>
                                        <p:tgtEl>
                                          <p:spTgt spid="18">
                                            <p:txEl>
                                              <p:pRg st="0" end="0"/>
                                            </p:txEl>
                                          </p:spTgt>
                                        </p:tgtEl>
                                        <p:attrNameLst>
                                          <p:attrName>style.visibility</p:attrName>
                                        </p:attrNameLst>
                                      </p:cBhvr>
                                      <p:to>
                                        <p:strVal val="visible"/>
                                      </p:to>
                                    </p:set>
                                    <p:animEffect transition="in" filter="slide(fromBottom)">
                                      <p:cBhvr>
                                        <p:cTn id="136" dur="2000"/>
                                        <p:tgtEl>
                                          <p:spTgt spid="18">
                                            <p:txEl>
                                              <p:pRg st="0" end="0"/>
                                            </p:txEl>
                                          </p:spTgt>
                                        </p:tgtEl>
                                      </p:cBhvr>
                                    </p:animEffect>
                                  </p:childTnLst>
                                </p:cTn>
                              </p:par>
                              <p:par>
                                <p:cTn id="137" presetID="12" presetClass="entr" presetSubtype="4" fill="hold" nodeType="withEffect">
                                  <p:stCondLst>
                                    <p:cond delay="0"/>
                                  </p:stCondLst>
                                  <p:childTnLst>
                                    <p:set>
                                      <p:cBhvr>
                                        <p:cTn id="138" dur="1" fill="hold">
                                          <p:stCondLst>
                                            <p:cond delay="0"/>
                                          </p:stCondLst>
                                        </p:cTn>
                                        <p:tgtEl>
                                          <p:spTgt spid="18">
                                            <p:txEl>
                                              <p:pRg st="1" end="1"/>
                                            </p:txEl>
                                          </p:spTgt>
                                        </p:tgtEl>
                                        <p:attrNameLst>
                                          <p:attrName>style.visibility</p:attrName>
                                        </p:attrNameLst>
                                      </p:cBhvr>
                                      <p:to>
                                        <p:strVal val="visible"/>
                                      </p:to>
                                    </p:set>
                                    <p:animEffect transition="in" filter="slide(fromBottom)">
                                      <p:cBhvr>
                                        <p:cTn id="139" dur="2000"/>
                                        <p:tgtEl>
                                          <p:spTgt spid="1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rgbClr val="155315">
                  <a:shade val="30000"/>
                  <a:satMod val="115000"/>
                </a:srgbClr>
              </a:gs>
              <a:gs pos="50000">
                <a:srgbClr val="155315">
                  <a:shade val="67500"/>
                  <a:satMod val="115000"/>
                </a:srgbClr>
              </a:gs>
              <a:gs pos="100000">
                <a:srgbClr val="155315">
                  <a:shade val="100000"/>
                  <a:satMod val="115000"/>
                </a:srgbClr>
              </a:gs>
            </a:gsLst>
            <a:lin ang="54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Marco"/>
          <p:cNvSpPr/>
          <p:nvPr/>
        </p:nvSpPr>
        <p:spPr>
          <a:xfrm>
            <a:off x="214282" y="214290"/>
            <a:ext cx="8715436" cy="6429420"/>
          </a:xfrm>
          <a:prstGeom prst="frame">
            <a:avLst>
              <a:gd name="adj1" fmla="val 1295"/>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58370" name="Picture 2" descr="http://www.neot-semadar.com/images/stories/organic/wine/red.png"/>
          <p:cNvPicPr>
            <a:picLocks noChangeAspect="1" noChangeArrowheads="1"/>
          </p:cNvPicPr>
          <p:nvPr/>
        </p:nvPicPr>
        <p:blipFill>
          <a:blip r:embed="rId3">
            <a:lum contrast="20000"/>
          </a:blip>
          <a:srcRect/>
          <a:stretch>
            <a:fillRect/>
          </a:stretch>
        </p:blipFill>
        <p:spPr bwMode="auto">
          <a:xfrm flipH="1">
            <a:off x="0" y="3114675"/>
            <a:ext cx="3714776" cy="3743325"/>
          </a:xfrm>
          <a:prstGeom prst="rect">
            <a:avLst/>
          </a:prstGeom>
          <a:noFill/>
          <a:effectLst>
            <a:softEdge rad="31750"/>
          </a:effectLst>
        </p:spPr>
      </p:pic>
      <p:pic>
        <p:nvPicPr>
          <p:cNvPr id="58372" name="Picture 4" descr="http://pngimg.com/upload/grape_PNG2971.png"/>
          <p:cNvPicPr>
            <a:picLocks noChangeAspect="1" noChangeArrowheads="1"/>
          </p:cNvPicPr>
          <p:nvPr/>
        </p:nvPicPr>
        <p:blipFill>
          <a:blip r:embed="rId4" cstate="print">
            <a:lum contrast="20000"/>
          </a:blip>
          <a:srcRect/>
          <a:stretch>
            <a:fillRect/>
          </a:stretch>
        </p:blipFill>
        <p:spPr bwMode="auto">
          <a:xfrm rot="5917212">
            <a:off x="7228872" y="4196554"/>
            <a:ext cx="1574771" cy="2042525"/>
          </a:xfrm>
          <a:prstGeom prst="rect">
            <a:avLst/>
          </a:prstGeom>
          <a:noFill/>
        </p:spPr>
      </p:pic>
      <p:pic>
        <p:nvPicPr>
          <p:cNvPr id="58374" name="Picture 6" descr="http://gpucomputer.pl/wp-content/uploads/2012/09/stockvault-purple-grapes120259.png"/>
          <p:cNvPicPr>
            <a:picLocks noChangeAspect="1" noChangeArrowheads="1"/>
          </p:cNvPicPr>
          <p:nvPr/>
        </p:nvPicPr>
        <p:blipFill>
          <a:blip r:embed="rId5">
            <a:lum contrast="20000"/>
          </a:blip>
          <a:srcRect/>
          <a:stretch>
            <a:fillRect/>
          </a:stretch>
        </p:blipFill>
        <p:spPr bwMode="auto">
          <a:xfrm>
            <a:off x="6066078" y="5072074"/>
            <a:ext cx="3077922" cy="2071678"/>
          </a:xfrm>
          <a:prstGeom prst="rect">
            <a:avLst/>
          </a:prstGeom>
          <a:noFill/>
          <a:effectLst>
            <a:softEdge rad="12700"/>
          </a:effectLst>
        </p:spPr>
      </p:pic>
      <p:sp>
        <p:nvSpPr>
          <p:cNvPr id="8" name="7 CuadroTexto"/>
          <p:cNvSpPr txBox="1"/>
          <p:nvPr/>
        </p:nvSpPr>
        <p:spPr>
          <a:xfrm>
            <a:off x="642910" y="500042"/>
            <a:ext cx="7858180" cy="1323439"/>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rPr>
              <a:t>El vino es un producto natural: </a:t>
            </a:r>
            <a:r>
              <a:rPr lang="es-ES" sz="2000" b="1" dirty="0" smtClean="0">
                <a:solidFill>
                  <a:srgbClr val="FFFF00"/>
                </a:solidFill>
                <a:effectLst>
                  <a:outerShdw blurRad="38100" dist="38100" dir="2700000" algn="tl">
                    <a:srgbClr val="000000">
                      <a:alpha val="43137"/>
                    </a:srgbClr>
                  </a:outerShdw>
                </a:effectLst>
              </a:rPr>
              <a:t>La fermentación es un proceso que tiene mucho de poesía y de magia… el azúcar natural del fruto se transforma en alcohol y así nace el vino. Si quieres puedes también mirar algunos aspectos </a:t>
            </a:r>
          </a:p>
        </p:txBody>
      </p:sp>
      <p:sp>
        <p:nvSpPr>
          <p:cNvPr id="9" name="8 CuadroTexto"/>
          <p:cNvSpPr txBox="1"/>
          <p:nvPr/>
        </p:nvSpPr>
        <p:spPr>
          <a:xfrm>
            <a:off x="1785918" y="1571612"/>
            <a:ext cx="6643734" cy="4062651"/>
          </a:xfrm>
          <a:prstGeom prst="rect">
            <a:avLst/>
          </a:prstGeom>
          <a:noFill/>
        </p:spPr>
        <p:txBody>
          <a:bodyPr wrap="square" rtlCol="0">
            <a:spAutoFit/>
          </a:bodyPr>
          <a:lstStyle/>
          <a:p>
            <a:endParaRPr lang="es-ES" b="1" dirty="0" smtClean="0"/>
          </a:p>
          <a:p>
            <a:r>
              <a:rPr lang="es-ES" sz="2000" b="1" dirty="0" smtClean="0">
                <a:effectLst>
                  <a:outerShdw blurRad="38100" dist="38100" dir="2700000" algn="tl">
                    <a:srgbClr val="000000">
                      <a:alpha val="43137"/>
                    </a:srgbClr>
                  </a:outerShdw>
                </a:effectLst>
              </a:rPr>
              <a:t>Hay muchos ‘vinos’ en el vino: </a:t>
            </a:r>
            <a:r>
              <a:rPr lang="es-ES" sz="2000" b="1" dirty="0" smtClean="0">
                <a:solidFill>
                  <a:srgbClr val="FFFF00"/>
                </a:solidFill>
                <a:effectLst>
                  <a:outerShdw blurRad="38100" dist="38100" dir="2700000" algn="tl">
                    <a:srgbClr val="000000">
                      <a:alpha val="43137"/>
                    </a:srgbClr>
                  </a:outerShdw>
                </a:effectLst>
              </a:rPr>
              <a:t>Cualquier paladar puede notar diferencias muy notables entre diferentes tipos de vino, en función de la variedad de uva, el clima donde se cultivó, el saber hacer de la bodega, etc.</a:t>
            </a:r>
          </a:p>
          <a:p>
            <a:endParaRPr lang="es-ES" sz="2000" b="1" dirty="0" smtClean="0">
              <a:solidFill>
                <a:srgbClr val="FFFF00"/>
              </a:solidFill>
              <a:effectLst>
                <a:outerShdw blurRad="38100" dist="38100" dir="2700000" algn="tl">
                  <a:srgbClr val="000000">
                    <a:alpha val="43137"/>
                  </a:srgbClr>
                </a:outerShdw>
              </a:effectLst>
            </a:endParaRPr>
          </a:p>
          <a:p>
            <a:r>
              <a:rPr lang="es-ES" sz="2000" b="1" dirty="0" smtClean="0">
                <a:effectLst>
                  <a:outerShdw blurRad="38100" dist="38100" dir="2700000" algn="tl">
                    <a:srgbClr val="000000">
                      <a:alpha val="43137"/>
                    </a:srgbClr>
                  </a:outerShdw>
                </a:effectLst>
              </a:rPr>
              <a:t>Maridar vino y comida: </a:t>
            </a:r>
            <a:r>
              <a:rPr lang="es-ES" sz="2000" b="1" dirty="0" smtClean="0">
                <a:solidFill>
                  <a:srgbClr val="FFFF00"/>
                </a:solidFill>
                <a:effectLst>
                  <a:outerShdw blurRad="38100" dist="38100" dir="2700000" algn="tl">
                    <a:srgbClr val="000000">
                      <a:alpha val="43137"/>
                    </a:srgbClr>
                  </a:outerShdw>
                </a:effectLst>
              </a:rPr>
              <a:t>Combinar bien el vino con la comida es todo un arte, pero eso no debe echarnos atrás. Lo mejor es aprenderlo con la práctica. La idea es que los sabores del vino y la comida se refuercen, en lugar de ‘contrarrestarse'.</a:t>
            </a:r>
          </a:p>
          <a:p>
            <a:endParaRPr lang="es-ES" sz="2000" b="1" dirty="0" smtClean="0">
              <a:solidFill>
                <a:srgbClr val="FFFF00"/>
              </a:solidFill>
              <a:effectLst>
                <a:outerShdw blurRad="38100" dist="38100" dir="2700000" algn="tl">
                  <a:srgbClr val="000000">
                    <a:alpha val="43137"/>
                  </a:srgbClr>
                </a:outerShdw>
              </a:effectLst>
            </a:endParaRPr>
          </a:p>
          <a:p>
            <a:endParaRPr lang="es-ES" sz="2000" b="1" dirty="0">
              <a:solidFill>
                <a:srgbClr val="FFFF00"/>
              </a:solidFill>
              <a:effectLst>
                <a:outerShdw blurRad="38100" dist="38100" dir="2700000" algn="tl">
                  <a:srgbClr val="000000">
                    <a:alpha val="43137"/>
                  </a:srgbClr>
                </a:outerShdw>
              </a:effectLst>
            </a:endParaRPr>
          </a:p>
        </p:txBody>
      </p:sp>
      <p:sp>
        <p:nvSpPr>
          <p:cNvPr id="11" name="10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rgbClr val="003296">
                  <a:shade val="67500"/>
                  <a:satMod val="115000"/>
                </a:srgbClr>
              </a:gs>
              <a:gs pos="100000">
                <a:srgbClr val="003296">
                  <a:shade val="100000"/>
                  <a:satMod val="115000"/>
                </a:srgbClr>
              </a:gs>
            </a:gsLst>
            <a:path path="circle">
              <a:fillToRect l="50000" t="50000" r="50000" b="50000"/>
            </a:path>
            <a:tileRect/>
          </a:gradFill>
        </p:spPr>
        <p:txBody>
          <a:bodyPr/>
          <a:lstStyle/>
          <a:p>
            <a:endParaRPr lang="es-ES" dirty="0"/>
          </a:p>
        </p:txBody>
      </p:sp>
      <p:pic>
        <p:nvPicPr>
          <p:cNvPr id="4" name="3 Imagen" descr="0(16).jpg"/>
          <p:cNvPicPr>
            <a:picLocks noChangeAspect="1"/>
          </p:cNvPicPr>
          <p:nvPr/>
        </p:nvPicPr>
        <p:blipFill>
          <a:blip r:embed="rId2"/>
          <a:stretch>
            <a:fillRect/>
          </a:stretch>
        </p:blipFill>
        <p:spPr>
          <a:xfrm>
            <a:off x="-17859" y="0"/>
            <a:ext cx="9161859" cy="6858000"/>
          </a:xfrm>
          <a:prstGeom prst="rect">
            <a:avLst/>
          </a:prstGeom>
        </p:spPr>
      </p:pic>
      <p:sp>
        <p:nvSpPr>
          <p:cNvPr id="5" name="4 Lágrima"/>
          <p:cNvSpPr/>
          <p:nvPr/>
        </p:nvSpPr>
        <p:spPr>
          <a:xfrm rot="2897278">
            <a:off x="1497042" y="2524620"/>
            <a:ext cx="1571636" cy="1653080"/>
          </a:xfrm>
          <a:prstGeom prst="teardrop">
            <a:avLst>
              <a:gd name="adj" fmla="val 146933"/>
            </a:avLst>
          </a:prstGeom>
          <a:gradFill flip="none" rotWithShape="1">
            <a:gsLst>
              <a:gs pos="49000">
                <a:schemeClr val="bg2">
                  <a:lumMod val="20000"/>
                  <a:lumOff val="80000"/>
                  <a:alpha val="20000"/>
                </a:schemeClr>
              </a:gs>
              <a:gs pos="50000">
                <a:schemeClr val="bg2">
                  <a:lumMod val="75000"/>
                  <a:shade val="67500"/>
                  <a:satMod val="115000"/>
                </a:schemeClr>
              </a:gs>
              <a:gs pos="100000">
                <a:schemeClr val="bg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5536413" y="4322000"/>
            <a:ext cx="1571636" cy="1643074"/>
          </a:xfrm>
          <a:prstGeom prst="teardrop">
            <a:avLst>
              <a:gd name="adj" fmla="val 146933"/>
            </a:avLst>
          </a:prstGeom>
          <a:gradFill flip="none" rotWithShape="1">
            <a:gsLst>
              <a:gs pos="49000">
                <a:schemeClr val="bg2">
                  <a:lumMod val="20000"/>
                  <a:lumOff val="80000"/>
                  <a:alpha val="20000"/>
                </a:schemeClr>
              </a:gs>
              <a:gs pos="50000">
                <a:schemeClr val="bg2">
                  <a:lumMod val="75000"/>
                  <a:shade val="67500"/>
                  <a:satMod val="115000"/>
                </a:schemeClr>
              </a:gs>
              <a:gs pos="100000">
                <a:schemeClr val="bg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98875">
            <a:off x="1839180" y="4352319"/>
            <a:ext cx="1725133" cy="1589557"/>
          </a:xfrm>
          <a:prstGeom prst="teardrop">
            <a:avLst>
              <a:gd name="adj" fmla="val 146933"/>
            </a:avLst>
          </a:prstGeom>
          <a:gradFill flip="none" rotWithShape="1">
            <a:gsLst>
              <a:gs pos="49000">
                <a:schemeClr val="bg2">
                  <a:lumMod val="20000"/>
                  <a:lumOff val="80000"/>
                  <a:alpha val="20000"/>
                </a:schemeClr>
              </a:gs>
              <a:gs pos="50000">
                <a:schemeClr val="bg2">
                  <a:lumMod val="75000"/>
                  <a:shade val="67500"/>
                  <a:satMod val="115000"/>
                </a:schemeClr>
              </a:gs>
              <a:gs pos="100000">
                <a:schemeClr val="bg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985987">
            <a:off x="3702829" y="5273914"/>
            <a:ext cx="1666902" cy="1668114"/>
          </a:xfrm>
          <a:prstGeom prst="teardrop">
            <a:avLst>
              <a:gd name="adj" fmla="val 146933"/>
            </a:avLst>
          </a:prstGeom>
          <a:gradFill flip="none" rotWithShape="1">
            <a:gsLst>
              <a:gs pos="49000">
                <a:schemeClr val="bg2">
                  <a:lumMod val="20000"/>
                  <a:lumOff val="80000"/>
                  <a:alpha val="20000"/>
                </a:schemeClr>
              </a:gs>
              <a:gs pos="50000">
                <a:schemeClr val="bg2">
                  <a:lumMod val="75000"/>
                  <a:shade val="67500"/>
                  <a:satMod val="115000"/>
                </a:schemeClr>
              </a:gs>
              <a:gs pos="100000">
                <a:schemeClr val="bg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3792811">
            <a:off x="6278104" y="2666220"/>
            <a:ext cx="1571636" cy="1643074"/>
          </a:xfrm>
          <a:prstGeom prst="teardrop">
            <a:avLst>
              <a:gd name="adj" fmla="val 146933"/>
            </a:avLst>
          </a:prstGeom>
          <a:gradFill flip="none" rotWithShape="1">
            <a:gsLst>
              <a:gs pos="49000">
                <a:schemeClr val="bg2">
                  <a:lumMod val="20000"/>
                  <a:lumOff val="80000"/>
                  <a:alpha val="20000"/>
                </a:schemeClr>
              </a:gs>
              <a:gs pos="50000">
                <a:schemeClr val="bg2">
                  <a:lumMod val="75000"/>
                  <a:shade val="67500"/>
                  <a:satMod val="115000"/>
                </a:schemeClr>
              </a:gs>
              <a:gs pos="100000">
                <a:schemeClr val="bg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5772176">
            <a:off x="2239671" y="805277"/>
            <a:ext cx="1633456" cy="1659806"/>
          </a:xfrm>
          <a:prstGeom prst="teardrop">
            <a:avLst>
              <a:gd name="adj" fmla="val 146933"/>
            </a:avLst>
          </a:prstGeom>
          <a:gradFill flip="none" rotWithShape="1">
            <a:gsLst>
              <a:gs pos="49000">
                <a:schemeClr val="bg2">
                  <a:lumMod val="20000"/>
                  <a:lumOff val="80000"/>
                  <a:alpha val="20000"/>
                </a:schemeClr>
              </a:gs>
              <a:gs pos="50000">
                <a:schemeClr val="bg2">
                  <a:lumMod val="75000"/>
                  <a:shade val="67500"/>
                  <a:satMod val="115000"/>
                </a:schemeClr>
              </a:gs>
              <a:gs pos="100000">
                <a:schemeClr val="bg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8386380">
            <a:off x="3848372" y="312012"/>
            <a:ext cx="1571636" cy="1653080"/>
          </a:xfrm>
          <a:prstGeom prst="teardrop">
            <a:avLst>
              <a:gd name="adj" fmla="val 146933"/>
            </a:avLst>
          </a:prstGeom>
          <a:gradFill flip="none" rotWithShape="1">
            <a:gsLst>
              <a:gs pos="49000">
                <a:schemeClr val="bg2">
                  <a:lumMod val="20000"/>
                  <a:lumOff val="80000"/>
                  <a:alpha val="20000"/>
                </a:schemeClr>
              </a:gs>
              <a:gs pos="50000">
                <a:schemeClr val="bg2">
                  <a:lumMod val="75000"/>
                  <a:shade val="67500"/>
                  <a:satMod val="115000"/>
                </a:schemeClr>
              </a:gs>
              <a:gs pos="100000">
                <a:schemeClr val="bg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1176499">
            <a:off x="5514888" y="938194"/>
            <a:ext cx="1571636" cy="1653080"/>
          </a:xfrm>
          <a:prstGeom prst="teardrop">
            <a:avLst>
              <a:gd name="adj" fmla="val 146933"/>
            </a:avLst>
          </a:prstGeom>
          <a:gradFill flip="none" rotWithShape="1">
            <a:gsLst>
              <a:gs pos="49000">
                <a:schemeClr val="bg2">
                  <a:lumMod val="20000"/>
                  <a:lumOff val="80000"/>
                  <a:alpha val="20000"/>
                </a:schemeClr>
              </a:gs>
              <a:gs pos="50000">
                <a:schemeClr val="bg2">
                  <a:lumMod val="75000"/>
                  <a:shade val="67500"/>
                  <a:satMod val="115000"/>
                </a:schemeClr>
              </a:gs>
              <a:gs pos="100000">
                <a:schemeClr val="bg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5" name="14 Imagen" descr="estrellas diferentes (7).png"/>
          <p:cNvPicPr>
            <a:picLocks noChangeAspect="1"/>
          </p:cNvPicPr>
          <p:nvPr/>
        </p:nvPicPr>
        <p:blipFill>
          <a:blip r:embed="rId3"/>
          <a:stretch>
            <a:fillRect/>
          </a:stretch>
        </p:blipFill>
        <p:spPr>
          <a:xfrm>
            <a:off x="3214678" y="2214554"/>
            <a:ext cx="2714644" cy="2714644"/>
          </a:xfrm>
          <a:prstGeom prst="rect">
            <a:avLst/>
          </a:prstGeom>
        </p:spPr>
      </p:pic>
      <p:sp>
        <p:nvSpPr>
          <p:cNvPr id="14" name="13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p:cTn id="58" dur="2000" fill="hold"/>
                                        <p:tgtEl>
                                          <p:spTgt spid="15"/>
                                        </p:tgtEl>
                                        <p:attrNameLst>
                                          <p:attrName>ppt_w</p:attrName>
                                        </p:attrNameLst>
                                      </p:cBhvr>
                                      <p:tavLst>
                                        <p:tav tm="0">
                                          <p:val>
                                            <p:fltVal val="0"/>
                                          </p:val>
                                        </p:tav>
                                        <p:tav tm="100000">
                                          <p:val>
                                            <p:strVal val="#ppt_w"/>
                                          </p:val>
                                        </p:tav>
                                      </p:tavLst>
                                    </p:anim>
                                    <p:anim calcmode="lin" valueType="num">
                                      <p:cBhvr>
                                        <p:cTn id="59" dur="2000" fill="hold"/>
                                        <p:tgtEl>
                                          <p:spTgt spid="15"/>
                                        </p:tgtEl>
                                        <p:attrNameLst>
                                          <p:attrName>ppt_h</p:attrName>
                                        </p:attrNameLst>
                                      </p:cBhvr>
                                      <p:tavLst>
                                        <p:tav tm="0">
                                          <p:val>
                                            <p:fltVal val="0"/>
                                          </p:val>
                                        </p:tav>
                                        <p:tav tm="100000">
                                          <p:val>
                                            <p:strVal val="#ppt_h"/>
                                          </p:val>
                                        </p:tav>
                                      </p:tavLst>
                                    </p:anim>
                                    <p:anim calcmode="lin" valueType="num">
                                      <p:cBhvr>
                                        <p:cTn id="60" dur="2000" fill="hold"/>
                                        <p:tgtEl>
                                          <p:spTgt spid="15"/>
                                        </p:tgtEl>
                                        <p:attrNameLst>
                                          <p:attrName>ppt_x</p:attrName>
                                        </p:attrNameLst>
                                      </p:cBhvr>
                                      <p:tavLst>
                                        <p:tav tm="0">
                                          <p:val>
                                            <p:fltVal val="0.5"/>
                                          </p:val>
                                        </p:tav>
                                        <p:tav tm="100000">
                                          <p:val>
                                            <p:strVal val="#ppt_x"/>
                                          </p:val>
                                        </p:tav>
                                      </p:tavLst>
                                    </p:anim>
                                    <p:anim calcmode="lin" valueType="num">
                                      <p:cBhvr>
                                        <p:cTn id="61" dur="2000" fill="hold"/>
                                        <p:tgtEl>
                                          <p:spTgt spid="15"/>
                                        </p:tgtEl>
                                        <p:attrNameLst>
                                          <p:attrName>ppt_y</p:attrName>
                                        </p:attrNameLst>
                                      </p:cBhvr>
                                      <p:tavLst>
                                        <p:tav tm="0">
                                          <p:val>
                                            <p:fltVal val="0.5"/>
                                          </p:val>
                                        </p:tav>
                                        <p:tav tm="100000">
                                          <p:val>
                                            <p:strVal val="#ppt_y"/>
                                          </p:val>
                                        </p:tav>
                                      </p:tavLst>
                                    </p:anim>
                                  </p:childTnLst>
                                </p:cTn>
                              </p:par>
                              <p:par>
                                <p:cTn id="62" presetID="8" presetClass="emph" presetSubtype="0" fill="hold" grpId="1" nodeType="withEffect">
                                  <p:stCondLst>
                                    <p:cond delay="0"/>
                                  </p:stCondLst>
                                  <p:childTnLst>
                                    <p:animRot by="21600000">
                                      <p:cBhvr>
                                        <p:cTn id="63" dur="2000" fill="hold"/>
                                        <p:tgtEl>
                                          <p:spTgt spid="5"/>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6"/>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7"/>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8"/>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9"/>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0"/>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1"/>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2"/>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5"/>
                                        </p:tgtEl>
                                        <p:attrNameLst>
                                          <p:attrName>r</p:attrName>
                                        </p:attrNameLst>
                                      </p:cBhvr>
                                    </p:animRot>
                                  </p:childTnLst>
                                </p:cTn>
                              </p:par>
                            </p:childTnLst>
                          </p:cTn>
                        </p:par>
                        <p:par>
                          <p:cTn id="80" fill="hold">
                            <p:stCondLst>
                              <p:cond delay="2000"/>
                            </p:stCondLst>
                            <p:childTnLst>
                              <p:par>
                                <p:cTn id="81" presetID="23" presetClass="exit" presetSubtype="544" fill="hold" grpId="2" nodeType="afterEffect">
                                  <p:stCondLst>
                                    <p:cond delay="0"/>
                                  </p:stCondLst>
                                  <p:childTnLst>
                                    <p:anim calcmode="lin" valueType="num">
                                      <p:cBhvr>
                                        <p:cTn id="82" dur="2000"/>
                                        <p:tgtEl>
                                          <p:spTgt spid="5"/>
                                        </p:tgtEl>
                                        <p:attrNameLst>
                                          <p:attrName>ppt_w</p:attrName>
                                        </p:attrNameLst>
                                      </p:cBhvr>
                                      <p:tavLst>
                                        <p:tav tm="0">
                                          <p:val>
                                            <p:strVal val="ppt_w"/>
                                          </p:val>
                                        </p:tav>
                                        <p:tav tm="100000">
                                          <p:val>
                                            <p:fltVal val="0"/>
                                          </p:val>
                                        </p:tav>
                                      </p:tavLst>
                                    </p:anim>
                                    <p:anim calcmode="lin" valueType="num">
                                      <p:cBhvr>
                                        <p:cTn id="83" dur="2000"/>
                                        <p:tgtEl>
                                          <p:spTgt spid="5"/>
                                        </p:tgtEl>
                                        <p:attrNameLst>
                                          <p:attrName>ppt_h</p:attrName>
                                        </p:attrNameLst>
                                      </p:cBhvr>
                                      <p:tavLst>
                                        <p:tav tm="0">
                                          <p:val>
                                            <p:strVal val="ppt_h"/>
                                          </p:val>
                                        </p:tav>
                                        <p:tav tm="100000">
                                          <p:val>
                                            <p:fltVal val="0"/>
                                          </p:val>
                                        </p:tav>
                                      </p:tavLst>
                                    </p:anim>
                                    <p:anim calcmode="lin" valueType="num">
                                      <p:cBhvr>
                                        <p:cTn id="84" dur="2000"/>
                                        <p:tgtEl>
                                          <p:spTgt spid="5"/>
                                        </p:tgtEl>
                                        <p:attrNameLst>
                                          <p:attrName>ppt_x</p:attrName>
                                        </p:attrNameLst>
                                      </p:cBhvr>
                                      <p:tavLst>
                                        <p:tav tm="0">
                                          <p:val>
                                            <p:strVal val="ppt_x"/>
                                          </p:val>
                                        </p:tav>
                                        <p:tav tm="100000">
                                          <p:val>
                                            <p:fltVal val="0.5"/>
                                          </p:val>
                                        </p:tav>
                                      </p:tavLst>
                                    </p:anim>
                                    <p:anim calcmode="lin" valueType="num">
                                      <p:cBhvr>
                                        <p:cTn id="85" dur="2000"/>
                                        <p:tgtEl>
                                          <p:spTgt spid="5"/>
                                        </p:tgtEl>
                                        <p:attrNameLst>
                                          <p:attrName>ppt_y</p:attrName>
                                        </p:attrNameLst>
                                      </p:cBhvr>
                                      <p:tavLst>
                                        <p:tav tm="0">
                                          <p:val>
                                            <p:strVal val="ppt_y"/>
                                          </p:val>
                                        </p:tav>
                                        <p:tav tm="100000">
                                          <p:val>
                                            <p:fltVal val="0.5"/>
                                          </p:val>
                                        </p:tav>
                                      </p:tavLst>
                                    </p:anim>
                                    <p:set>
                                      <p:cBhvr>
                                        <p:cTn id="86" dur="1" fill="hold">
                                          <p:stCondLst>
                                            <p:cond delay="1999"/>
                                          </p:stCondLst>
                                        </p:cTn>
                                        <p:tgtEl>
                                          <p:spTgt spid="5"/>
                                        </p:tgtEl>
                                        <p:attrNameLst>
                                          <p:attrName>style.visibility</p:attrName>
                                        </p:attrNameLst>
                                      </p:cBhvr>
                                      <p:to>
                                        <p:strVal val="hidden"/>
                                      </p:to>
                                    </p:set>
                                  </p:childTnLst>
                                </p:cTn>
                              </p:par>
                              <p:par>
                                <p:cTn id="87" presetID="23" presetClass="exit" presetSubtype="544" fill="hold" grpId="2" nodeType="withEffect">
                                  <p:stCondLst>
                                    <p:cond delay="0"/>
                                  </p:stCondLst>
                                  <p:childTnLst>
                                    <p:anim calcmode="lin" valueType="num">
                                      <p:cBhvr>
                                        <p:cTn id="88" dur="2000"/>
                                        <p:tgtEl>
                                          <p:spTgt spid="6"/>
                                        </p:tgtEl>
                                        <p:attrNameLst>
                                          <p:attrName>ppt_w</p:attrName>
                                        </p:attrNameLst>
                                      </p:cBhvr>
                                      <p:tavLst>
                                        <p:tav tm="0">
                                          <p:val>
                                            <p:strVal val="ppt_w"/>
                                          </p:val>
                                        </p:tav>
                                        <p:tav tm="100000">
                                          <p:val>
                                            <p:fltVal val="0"/>
                                          </p:val>
                                        </p:tav>
                                      </p:tavLst>
                                    </p:anim>
                                    <p:anim calcmode="lin" valueType="num">
                                      <p:cBhvr>
                                        <p:cTn id="89" dur="2000"/>
                                        <p:tgtEl>
                                          <p:spTgt spid="6"/>
                                        </p:tgtEl>
                                        <p:attrNameLst>
                                          <p:attrName>ppt_h</p:attrName>
                                        </p:attrNameLst>
                                      </p:cBhvr>
                                      <p:tavLst>
                                        <p:tav tm="0">
                                          <p:val>
                                            <p:strVal val="ppt_h"/>
                                          </p:val>
                                        </p:tav>
                                        <p:tav tm="100000">
                                          <p:val>
                                            <p:fltVal val="0"/>
                                          </p:val>
                                        </p:tav>
                                      </p:tavLst>
                                    </p:anim>
                                    <p:anim calcmode="lin" valueType="num">
                                      <p:cBhvr>
                                        <p:cTn id="90" dur="2000"/>
                                        <p:tgtEl>
                                          <p:spTgt spid="6"/>
                                        </p:tgtEl>
                                        <p:attrNameLst>
                                          <p:attrName>ppt_x</p:attrName>
                                        </p:attrNameLst>
                                      </p:cBhvr>
                                      <p:tavLst>
                                        <p:tav tm="0">
                                          <p:val>
                                            <p:strVal val="ppt_x"/>
                                          </p:val>
                                        </p:tav>
                                        <p:tav tm="100000">
                                          <p:val>
                                            <p:fltVal val="0.5"/>
                                          </p:val>
                                        </p:tav>
                                      </p:tavLst>
                                    </p:anim>
                                    <p:anim calcmode="lin" valueType="num">
                                      <p:cBhvr>
                                        <p:cTn id="91" dur="2000"/>
                                        <p:tgtEl>
                                          <p:spTgt spid="6"/>
                                        </p:tgtEl>
                                        <p:attrNameLst>
                                          <p:attrName>ppt_y</p:attrName>
                                        </p:attrNameLst>
                                      </p:cBhvr>
                                      <p:tavLst>
                                        <p:tav tm="0">
                                          <p:val>
                                            <p:strVal val="ppt_y"/>
                                          </p:val>
                                        </p:tav>
                                        <p:tav tm="100000">
                                          <p:val>
                                            <p:fltVal val="0.5"/>
                                          </p:val>
                                        </p:tav>
                                      </p:tavLst>
                                    </p:anim>
                                    <p:set>
                                      <p:cBhvr>
                                        <p:cTn id="92" dur="1" fill="hold">
                                          <p:stCondLst>
                                            <p:cond delay="1999"/>
                                          </p:stCondLst>
                                        </p:cTn>
                                        <p:tgtEl>
                                          <p:spTgt spid="6"/>
                                        </p:tgtEl>
                                        <p:attrNameLst>
                                          <p:attrName>style.visibility</p:attrName>
                                        </p:attrNameLst>
                                      </p:cBhvr>
                                      <p:to>
                                        <p:strVal val="hidden"/>
                                      </p:to>
                                    </p:set>
                                  </p:childTnLst>
                                </p:cTn>
                              </p:par>
                              <p:par>
                                <p:cTn id="93" presetID="23" presetClass="exit" presetSubtype="544" fill="hold" grpId="2" nodeType="withEffect">
                                  <p:stCondLst>
                                    <p:cond delay="0"/>
                                  </p:stCondLst>
                                  <p:childTnLst>
                                    <p:anim calcmode="lin" valueType="num">
                                      <p:cBhvr>
                                        <p:cTn id="94" dur="2000"/>
                                        <p:tgtEl>
                                          <p:spTgt spid="7"/>
                                        </p:tgtEl>
                                        <p:attrNameLst>
                                          <p:attrName>ppt_w</p:attrName>
                                        </p:attrNameLst>
                                      </p:cBhvr>
                                      <p:tavLst>
                                        <p:tav tm="0">
                                          <p:val>
                                            <p:strVal val="ppt_w"/>
                                          </p:val>
                                        </p:tav>
                                        <p:tav tm="100000">
                                          <p:val>
                                            <p:fltVal val="0"/>
                                          </p:val>
                                        </p:tav>
                                      </p:tavLst>
                                    </p:anim>
                                    <p:anim calcmode="lin" valueType="num">
                                      <p:cBhvr>
                                        <p:cTn id="95" dur="2000"/>
                                        <p:tgtEl>
                                          <p:spTgt spid="7"/>
                                        </p:tgtEl>
                                        <p:attrNameLst>
                                          <p:attrName>ppt_h</p:attrName>
                                        </p:attrNameLst>
                                      </p:cBhvr>
                                      <p:tavLst>
                                        <p:tav tm="0">
                                          <p:val>
                                            <p:strVal val="ppt_h"/>
                                          </p:val>
                                        </p:tav>
                                        <p:tav tm="100000">
                                          <p:val>
                                            <p:fltVal val="0"/>
                                          </p:val>
                                        </p:tav>
                                      </p:tavLst>
                                    </p:anim>
                                    <p:anim calcmode="lin" valueType="num">
                                      <p:cBhvr>
                                        <p:cTn id="96" dur="2000"/>
                                        <p:tgtEl>
                                          <p:spTgt spid="7"/>
                                        </p:tgtEl>
                                        <p:attrNameLst>
                                          <p:attrName>ppt_x</p:attrName>
                                        </p:attrNameLst>
                                      </p:cBhvr>
                                      <p:tavLst>
                                        <p:tav tm="0">
                                          <p:val>
                                            <p:strVal val="ppt_x"/>
                                          </p:val>
                                        </p:tav>
                                        <p:tav tm="100000">
                                          <p:val>
                                            <p:fltVal val="0.5"/>
                                          </p:val>
                                        </p:tav>
                                      </p:tavLst>
                                    </p:anim>
                                    <p:anim calcmode="lin" valueType="num">
                                      <p:cBhvr>
                                        <p:cTn id="97" dur="2000"/>
                                        <p:tgtEl>
                                          <p:spTgt spid="7"/>
                                        </p:tgtEl>
                                        <p:attrNameLst>
                                          <p:attrName>ppt_y</p:attrName>
                                        </p:attrNameLst>
                                      </p:cBhvr>
                                      <p:tavLst>
                                        <p:tav tm="0">
                                          <p:val>
                                            <p:strVal val="ppt_y"/>
                                          </p:val>
                                        </p:tav>
                                        <p:tav tm="100000">
                                          <p:val>
                                            <p:fltVal val="0.5"/>
                                          </p:val>
                                        </p:tav>
                                      </p:tavLst>
                                    </p:anim>
                                    <p:set>
                                      <p:cBhvr>
                                        <p:cTn id="98" dur="1" fill="hold">
                                          <p:stCondLst>
                                            <p:cond delay="1999"/>
                                          </p:stCondLst>
                                        </p:cTn>
                                        <p:tgtEl>
                                          <p:spTgt spid="7"/>
                                        </p:tgtEl>
                                        <p:attrNameLst>
                                          <p:attrName>style.visibility</p:attrName>
                                        </p:attrNameLst>
                                      </p:cBhvr>
                                      <p:to>
                                        <p:strVal val="hidden"/>
                                      </p:to>
                                    </p:set>
                                  </p:childTnLst>
                                </p:cTn>
                              </p:par>
                              <p:par>
                                <p:cTn id="99" presetID="23" presetClass="exit" presetSubtype="544" fill="hold" grpId="2" nodeType="withEffect">
                                  <p:stCondLst>
                                    <p:cond delay="0"/>
                                  </p:stCondLst>
                                  <p:childTnLst>
                                    <p:anim calcmode="lin" valueType="num">
                                      <p:cBhvr>
                                        <p:cTn id="100" dur="2000"/>
                                        <p:tgtEl>
                                          <p:spTgt spid="8"/>
                                        </p:tgtEl>
                                        <p:attrNameLst>
                                          <p:attrName>ppt_w</p:attrName>
                                        </p:attrNameLst>
                                      </p:cBhvr>
                                      <p:tavLst>
                                        <p:tav tm="0">
                                          <p:val>
                                            <p:strVal val="ppt_w"/>
                                          </p:val>
                                        </p:tav>
                                        <p:tav tm="100000">
                                          <p:val>
                                            <p:fltVal val="0"/>
                                          </p:val>
                                        </p:tav>
                                      </p:tavLst>
                                    </p:anim>
                                    <p:anim calcmode="lin" valueType="num">
                                      <p:cBhvr>
                                        <p:cTn id="101" dur="2000"/>
                                        <p:tgtEl>
                                          <p:spTgt spid="8"/>
                                        </p:tgtEl>
                                        <p:attrNameLst>
                                          <p:attrName>ppt_h</p:attrName>
                                        </p:attrNameLst>
                                      </p:cBhvr>
                                      <p:tavLst>
                                        <p:tav tm="0">
                                          <p:val>
                                            <p:strVal val="ppt_h"/>
                                          </p:val>
                                        </p:tav>
                                        <p:tav tm="100000">
                                          <p:val>
                                            <p:fltVal val="0"/>
                                          </p:val>
                                        </p:tav>
                                      </p:tavLst>
                                    </p:anim>
                                    <p:anim calcmode="lin" valueType="num">
                                      <p:cBhvr>
                                        <p:cTn id="102" dur="2000"/>
                                        <p:tgtEl>
                                          <p:spTgt spid="8"/>
                                        </p:tgtEl>
                                        <p:attrNameLst>
                                          <p:attrName>ppt_x</p:attrName>
                                        </p:attrNameLst>
                                      </p:cBhvr>
                                      <p:tavLst>
                                        <p:tav tm="0">
                                          <p:val>
                                            <p:strVal val="ppt_x"/>
                                          </p:val>
                                        </p:tav>
                                        <p:tav tm="100000">
                                          <p:val>
                                            <p:fltVal val="0.5"/>
                                          </p:val>
                                        </p:tav>
                                      </p:tavLst>
                                    </p:anim>
                                    <p:anim calcmode="lin" valueType="num">
                                      <p:cBhvr>
                                        <p:cTn id="103" dur="2000"/>
                                        <p:tgtEl>
                                          <p:spTgt spid="8"/>
                                        </p:tgtEl>
                                        <p:attrNameLst>
                                          <p:attrName>ppt_y</p:attrName>
                                        </p:attrNameLst>
                                      </p:cBhvr>
                                      <p:tavLst>
                                        <p:tav tm="0">
                                          <p:val>
                                            <p:strVal val="ppt_y"/>
                                          </p:val>
                                        </p:tav>
                                        <p:tav tm="100000">
                                          <p:val>
                                            <p:fltVal val="0.5"/>
                                          </p:val>
                                        </p:tav>
                                      </p:tavLst>
                                    </p:anim>
                                    <p:set>
                                      <p:cBhvr>
                                        <p:cTn id="104" dur="1" fill="hold">
                                          <p:stCondLst>
                                            <p:cond delay="1999"/>
                                          </p:stCondLst>
                                        </p:cTn>
                                        <p:tgtEl>
                                          <p:spTgt spid="8"/>
                                        </p:tgtEl>
                                        <p:attrNameLst>
                                          <p:attrName>style.visibility</p:attrName>
                                        </p:attrNameLst>
                                      </p:cBhvr>
                                      <p:to>
                                        <p:strVal val="hidden"/>
                                      </p:to>
                                    </p:set>
                                  </p:childTnLst>
                                </p:cTn>
                              </p:par>
                              <p:par>
                                <p:cTn id="105" presetID="23" presetClass="exit" presetSubtype="544" fill="hold" grpId="2" nodeType="withEffect">
                                  <p:stCondLst>
                                    <p:cond delay="0"/>
                                  </p:stCondLst>
                                  <p:childTnLst>
                                    <p:anim calcmode="lin" valueType="num">
                                      <p:cBhvr>
                                        <p:cTn id="106" dur="2000"/>
                                        <p:tgtEl>
                                          <p:spTgt spid="9"/>
                                        </p:tgtEl>
                                        <p:attrNameLst>
                                          <p:attrName>ppt_w</p:attrName>
                                        </p:attrNameLst>
                                      </p:cBhvr>
                                      <p:tavLst>
                                        <p:tav tm="0">
                                          <p:val>
                                            <p:strVal val="ppt_w"/>
                                          </p:val>
                                        </p:tav>
                                        <p:tav tm="100000">
                                          <p:val>
                                            <p:fltVal val="0"/>
                                          </p:val>
                                        </p:tav>
                                      </p:tavLst>
                                    </p:anim>
                                    <p:anim calcmode="lin" valueType="num">
                                      <p:cBhvr>
                                        <p:cTn id="107" dur="2000"/>
                                        <p:tgtEl>
                                          <p:spTgt spid="9"/>
                                        </p:tgtEl>
                                        <p:attrNameLst>
                                          <p:attrName>ppt_h</p:attrName>
                                        </p:attrNameLst>
                                      </p:cBhvr>
                                      <p:tavLst>
                                        <p:tav tm="0">
                                          <p:val>
                                            <p:strVal val="ppt_h"/>
                                          </p:val>
                                        </p:tav>
                                        <p:tav tm="100000">
                                          <p:val>
                                            <p:fltVal val="0"/>
                                          </p:val>
                                        </p:tav>
                                      </p:tavLst>
                                    </p:anim>
                                    <p:anim calcmode="lin" valueType="num">
                                      <p:cBhvr>
                                        <p:cTn id="108" dur="2000"/>
                                        <p:tgtEl>
                                          <p:spTgt spid="9"/>
                                        </p:tgtEl>
                                        <p:attrNameLst>
                                          <p:attrName>ppt_x</p:attrName>
                                        </p:attrNameLst>
                                      </p:cBhvr>
                                      <p:tavLst>
                                        <p:tav tm="0">
                                          <p:val>
                                            <p:strVal val="ppt_x"/>
                                          </p:val>
                                        </p:tav>
                                        <p:tav tm="100000">
                                          <p:val>
                                            <p:fltVal val="0.5"/>
                                          </p:val>
                                        </p:tav>
                                      </p:tavLst>
                                    </p:anim>
                                    <p:anim calcmode="lin" valueType="num">
                                      <p:cBhvr>
                                        <p:cTn id="109" dur="2000"/>
                                        <p:tgtEl>
                                          <p:spTgt spid="9"/>
                                        </p:tgtEl>
                                        <p:attrNameLst>
                                          <p:attrName>ppt_y</p:attrName>
                                        </p:attrNameLst>
                                      </p:cBhvr>
                                      <p:tavLst>
                                        <p:tav tm="0">
                                          <p:val>
                                            <p:strVal val="ppt_y"/>
                                          </p:val>
                                        </p:tav>
                                        <p:tav tm="100000">
                                          <p:val>
                                            <p:fltVal val="0.5"/>
                                          </p:val>
                                        </p:tav>
                                      </p:tavLst>
                                    </p:anim>
                                    <p:set>
                                      <p:cBhvr>
                                        <p:cTn id="110" dur="1" fill="hold">
                                          <p:stCondLst>
                                            <p:cond delay="1999"/>
                                          </p:stCondLst>
                                        </p:cTn>
                                        <p:tgtEl>
                                          <p:spTgt spid="9"/>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2000"/>
                                        <p:tgtEl>
                                          <p:spTgt spid="10"/>
                                        </p:tgtEl>
                                        <p:attrNameLst>
                                          <p:attrName>ppt_w</p:attrName>
                                        </p:attrNameLst>
                                      </p:cBhvr>
                                      <p:tavLst>
                                        <p:tav tm="0">
                                          <p:val>
                                            <p:strVal val="ppt_w"/>
                                          </p:val>
                                        </p:tav>
                                        <p:tav tm="100000">
                                          <p:val>
                                            <p:fltVal val="0"/>
                                          </p:val>
                                        </p:tav>
                                      </p:tavLst>
                                    </p:anim>
                                    <p:anim calcmode="lin" valueType="num">
                                      <p:cBhvr>
                                        <p:cTn id="113" dur="2000"/>
                                        <p:tgtEl>
                                          <p:spTgt spid="10"/>
                                        </p:tgtEl>
                                        <p:attrNameLst>
                                          <p:attrName>ppt_h</p:attrName>
                                        </p:attrNameLst>
                                      </p:cBhvr>
                                      <p:tavLst>
                                        <p:tav tm="0">
                                          <p:val>
                                            <p:strVal val="ppt_h"/>
                                          </p:val>
                                        </p:tav>
                                        <p:tav tm="100000">
                                          <p:val>
                                            <p:fltVal val="0"/>
                                          </p:val>
                                        </p:tav>
                                      </p:tavLst>
                                    </p:anim>
                                    <p:anim calcmode="lin" valueType="num">
                                      <p:cBhvr>
                                        <p:cTn id="114" dur="2000"/>
                                        <p:tgtEl>
                                          <p:spTgt spid="10"/>
                                        </p:tgtEl>
                                        <p:attrNameLst>
                                          <p:attrName>ppt_x</p:attrName>
                                        </p:attrNameLst>
                                      </p:cBhvr>
                                      <p:tavLst>
                                        <p:tav tm="0">
                                          <p:val>
                                            <p:strVal val="ppt_x"/>
                                          </p:val>
                                        </p:tav>
                                        <p:tav tm="100000">
                                          <p:val>
                                            <p:fltVal val="0.5"/>
                                          </p:val>
                                        </p:tav>
                                      </p:tavLst>
                                    </p:anim>
                                    <p:anim calcmode="lin" valueType="num">
                                      <p:cBhvr>
                                        <p:cTn id="115" dur="2000"/>
                                        <p:tgtEl>
                                          <p:spTgt spid="10"/>
                                        </p:tgtEl>
                                        <p:attrNameLst>
                                          <p:attrName>ppt_y</p:attrName>
                                        </p:attrNameLst>
                                      </p:cBhvr>
                                      <p:tavLst>
                                        <p:tav tm="0">
                                          <p:val>
                                            <p:strVal val="ppt_y"/>
                                          </p:val>
                                        </p:tav>
                                        <p:tav tm="100000">
                                          <p:val>
                                            <p:fltVal val="0.5"/>
                                          </p:val>
                                        </p:tav>
                                      </p:tavLst>
                                    </p:anim>
                                    <p:set>
                                      <p:cBhvr>
                                        <p:cTn id="116" dur="1" fill="hold">
                                          <p:stCondLst>
                                            <p:cond delay="1999"/>
                                          </p:stCondLst>
                                        </p:cTn>
                                        <p:tgtEl>
                                          <p:spTgt spid="10"/>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2000"/>
                                        <p:tgtEl>
                                          <p:spTgt spid="11"/>
                                        </p:tgtEl>
                                        <p:attrNameLst>
                                          <p:attrName>ppt_w</p:attrName>
                                        </p:attrNameLst>
                                      </p:cBhvr>
                                      <p:tavLst>
                                        <p:tav tm="0">
                                          <p:val>
                                            <p:strVal val="ppt_w"/>
                                          </p:val>
                                        </p:tav>
                                        <p:tav tm="100000">
                                          <p:val>
                                            <p:fltVal val="0"/>
                                          </p:val>
                                        </p:tav>
                                      </p:tavLst>
                                    </p:anim>
                                    <p:anim calcmode="lin" valueType="num">
                                      <p:cBhvr>
                                        <p:cTn id="119" dur="2000"/>
                                        <p:tgtEl>
                                          <p:spTgt spid="11"/>
                                        </p:tgtEl>
                                        <p:attrNameLst>
                                          <p:attrName>ppt_h</p:attrName>
                                        </p:attrNameLst>
                                      </p:cBhvr>
                                      <p:tavLst>
                                        <p:tav tm="0">
                                          <p:val>
                                            <p:strVal val="ppt_h"/>
                                          </p:val>
                                        </p:tav>
                                        <p:tav tm="100000">
                                          <p:val>
                                            <p:fltVal val="0"/>
                                          </p:val>
                                        </p:tav>
                                      </p:tavLst>
                                    </p:anim>
                                    <p:anim calcmode="lin" valueType="num">
                                      <p:cBhvr>
                                        <p:cTn id="120" dur="2000"/>
                                        <p:tgtEl>
                                          <p:spTgt spid="11"/>
                                        </p:tgtEl>
                                        <p:attrNameLst>
                                          <p:attrName>ppt_x</p:attrName>
                                        </p:attrNameLst>
                                      </p:cBhvr>
                                      <p:tavLst>
                                        <p:tav tm="0">
                                          <p:val>
                                            <p:strVal val="ppt_x"/>
                                          </p:val>
                                        </p:tav>
                                        <p:tav tm="100000">
                                          <p:val>
                                            <p:fltVal val="0.5"/>
                                          </p:val>
                                        </p:tav>
                                      </p:tavLst>
                                    </p:anim>
                                    <p:anim calcmode="lin" valueType="num">
                                      <p:cBhvr>
                                        <p:cTn id="121" dur="2000"/>
                                        <p:tgtEl>
                                          <p:spTgt spid="11"/>
                                        </p:tgtEl>
                                        <p:attrNameLst>
                                          <p:attrName>ppt_y</p:attrName>
                                        </p:attrNameLst>
                                      </p:cBhvr>
                                      <p:tavLst>
                                        <p:tav tm="0">
                                          <p:val>
                                            <p:strVal val="ppt_y"/>
                                          </p:val>
                                        </p:tav>
                                        <p:tav tm="100000">
                                          <p:val>
                                            <p:fltVal val="0.5"/>
                                          </p:val>
                                        </p:tav>
                                      </p:tavLst>
                                    </p:anim>
                                    <p:set>
                                      <p:cBhvr>
                                        <p:cTn id="122" dur="1" fill="hold">
                                          <p:stCondLst>
                                            <p:cond delay="1999"/>
                                          </p:stCondLst>
                                        </p:cTn>
                                        <p:tgtEl>
                                          <p:spTgt spid="11"/>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2000"/>
                                        <p:tgtEl>
                                          <p:spTgt spid="12"/>
                                        </p:tgtEl>
                                        <p:attrNameLst>
                                          <p:attrName>ppt_w</p:attrName>
                                        </p:attrNameLst>
                                      </p:cBhvr>
                                      <p:tavLst>
                                        <p:tav tm="0">
                                          <p:val>
                                            <p:strVal val="ppt_w"/>
                                          </p:val>
                                        </p:tav>
                                        <p:tav tm="100000">
                                          <p:val>
                                            <p:fltVal val="0"/>
                                          </p:val>
                                        </p:tav>
                                      </p:tavLst>
                                    </p:anim>
                                    <p:anim calcmode="lin" valueType="num">
                                      <p:cBhvr>
                                        <p:cTn id="125" dur="2000"/>
                                        <p:tgtEl>
                                          <p:spTgt spid="12"/>
                                        </p:tgtEl>
                                        <p:attrNameLst>
                                          <p:attrName>ppt_h</p:attrName>
                                        </p:attrNameLst>
                                      </p:cBhvr>
                                      <p:tavLst>
                                        <p:tav tm="0">
                                          <p:val>
                                            <p:strVal val="ppt_h"/>
                                          </p:val>
                                        </p:tav>
                                        <p:tav tm="100000">
                                          <p:val>
                                            <p:fltVal val="0"/>
                                          </p:val>
                                        </p:tav>
                                      </p:tavLst>
                                    </p:anim>
                                    <p:anim calcmode="lin" valueType="num">
                                      <p:cBhvr>
                                        <p:cTn id="126" dur="2000"/>
                                        <p:tgtEl>
                                          <p:spTgt spid="12"/>
                                        </p:tgtEl>
                                        <p:attrNameLst>
                                          <p:attrName>ppt_x</p:attrName>
                                        </p:attrNameLst>
                                      </p:cBhvr>
                                      <p:tavLst>
                                        <p:tav tm="0">
                                          <p:val>
                                            <p:strVal val="ppt_x"/>
                                          </p:val>
                                        </p:tav>
                                        <p:tav tm="100000">
                                          <p:val>
                                            <p:fltVal val="0.5"/>
                                          </p:val>
                                        </p:tav>
                                      </p:tavLst>
                                    </p:anim>
                                    <p:anim calcmode="lin" valueType="num">
                                      <p:cBhvr>
                                        <p:cTn id="127" dur="2000"/>
                                        <p:tgtEl>
                                          <p:spTgt spid="12"/>
                                        </p:tgtEl>
                                        <p:attrNameLst>
                                          <p:attrName>ppt_y</p:attrName>
                                        </p:attrNameLst>
                                      </p:cBhvr>
                                      <p:tavLst>
                                        <p:tav tm="0">
                                          <p:val>
                                            <p:strVal val="ppt_y"/>
                                          </p:val>
                                        </p:tav>
                                        <p:tav tm="100000">
                                          <p:val>
                                            <p:fltVal val="0.5"/>
                                          </p:val>
                                        </p:tav>
                                      </p:tavLst>
                                    </p:anim>
                                    <p:set>
                                      <p:cBhvr>
                                        <p:cTn id="128" dur="1" fill="hold">
                                          <p:stCondLst>
                                            <p:cond delay="1999"/>
                                          </p:stCondLst>
                                        </p:cTn>
                                        <p:tgtEl>
                                          <p:spTgt spid="12"/>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2000"/>
                                        <p:tgtEl>
                                          <p:spTgt spid="15"/>
                                        </p:tgtEl>
                                        <p:attrNameLst>
                                          <p:attrName>ppt_w</p:attrName>
                                        </p:attrNameLst>
                                      </p:cBhvr>
                                      <p:tavLst>
                                        <p:tav tm="0">
                                          <p:val>
                                            <p:strVal val="ppt_w"/>
                                          </p:val>
                                        </p:tav>
                                        <p:tav tm="100000">
                                          <p:val>
                                            <p:fltVal val="0"/>
                                          </p:val>
                                        </p:tav>
                                      </p:tavLst>
                                    </p:anim>
                                    <p:anim calcmode="lin" valueType="num">
                                      <p:cBhvr>
                                        <p:cTn id="131" dur="2000"/>
                                        <p:tgtEl>
                                          <p:spTgt spid="15"/>
                                        </p:tgtEl>
                                        <p:attrNameLst>
                                          <p:attrName>ppt_h</p:attrName>
                                        </p:attrNameLst>
                                      </p:cBhvr>
                                      <p:tavLst>
                                        <p:tav tm="0">
                                          <p:val>
                                            <p:strVal val="ppt_h"/>
                                          </p:val>
                                        </p:tav>
                                        <p:tav tm="100000">
                                          <p:val>
                                            <p:fltVal val="0"/>
                                          </p:val>
                                        </p:tav>
                                      </p:tavLst>
                                    </p:anim>
                                    <p:anim calcmode="lin" valueType="num">
                                      <p:cBhvr>
                                        <p:cTn id="132" dur="2000"/>
                                        <p:tgtEl>
                                          <p:spTgt spid="15"/>
                                        </p:tgtEl>
                                        <p:attrNameLst>
                                          <p:attrName>ppt_x</p:attrName>
                                        </p:attrNameLst>
                                      </p:cBhvr>
                                      <p:tavLst>
                                        <p:tav tm="0">
                                          <p:val>
                                            <p:strVal val="ppt_x"/>
                                          </p:val>
                                        </p:tav>
                                        <p:tav tm="100000">
                                          <p:val>
                                            <p:fltVal val="0.5"/>
                                          </p:val>
                                        </p:tav>
                                      </p:tavLst>
                                    </p:anim>
                                    <p:anim calcmode="lin" valueType="num">
                                      <p:cBhvr>
                                        <p:cTn id="133" dur="2000"/>
                                        <p:tgtEl>
                                          <p:spTgt spid="15"/>
                                        </p:tgtEl>
                                        <p:attrNameLst>
                                          <p:attrName>ppt_y</p:attrName>
                                        </p:attrNameLst>
                                      </p:cBhvr>
                                      <p:tavLst>
                                        <p:tav tm="0">
                                          <p:val>
                                            <p:strVal val="ppt_y"/>
                                          </p:val>
                                        </p:tav>
                                        <p:tav tm="100000">
                                          <p:val>
                                            <p:fltVal val="0.5"/>
                                          </p:val>
                                        </p:tav>
                                      </p:tavLst>
                                    </p:anim>
                                    <p:set>
                                      <p:cBhvr>
                                        <p:cTn id="134" dur="1" fill="hold">
                                          <p:stCondLst>
                                            <p:cond delay="1999"/>
                                          </p:stCondLst>
                                        </p:cTn>
                                        <p:tgtEl>
                                          <p:spTgt spid="15"/>
                                        </p:tgtEl>
                                        <p:attrNameLst>
                                          <p:attrName>style.visibility</p:attrName>
                                        </p:attrNameLst>
                                      </p:cBhvr>
                                      <p:to>
                                        <p:strVal val="hidden"/>
                                      </p:to>
                                    </p:set>
                                  </p:childTnLst>
                                </p:cTn>
                              </p:par>
                              <p:par>
                                <p:cTn id="135" presetID="8" presetClass="emph" presetSubtype="0" fill="hold" grpId="3" nodeType="withEffect">
                                  <p:stCondLst>
                                    <p:cond delay="0"/>
                                  </p:stCondLst>
                                  <p:childTnLst>
                                    <p:animRot by="-21600000">
                                      <p:cBhvr>
                                        <p:cTn id="136" dur="2000" fill="hold"/>
                                        <p:tgtEl>
                                          <p:spTgt spid="5"/>
                                        </p:tgtEl>
                                        <p:attrNameLst>
                                          <p:attrName>r</p:attrName>
                                        </p:attrNameLst>
                                      </p:cBhvr>
                                    </p:animRot>
                                  </p:childTnLst>
                                </p:cTn>
                              </p:par>
                              <p:par>
                                <p:cTn id="137" presetID="8" presetClass="emph" presetSubtype="0" fill="hold" grpId="3" nodeType="withEffect">
                                  <p:stCondLst>
                                    <p:cond delay="0"/>
                                  </p:stCondLst>
                                  <p:childTnLst>
                                    <p:animRot by="-21600000">
                                      <p:cBhvr>
                                        <p:cTn id="138" dur="2000" fill="hold"/>
                                        <p:tgtEl>
                                          <p:spTgt spid="6"/>
                                        </p:tgtEl>
                                        <p:attrNameLst>
                                          <p:attrName>r</p:attrName>
                                        </p:attrNameLst>
                                      </p:cBhvr>
                                    </p:animRot>
                                  </p:childTnLst>
                                </p:cTn>
                              </p:par>
                              <p:par>
                                <p:cTn id="139" presetID="8" presetClass="emph" presetSubtype="0" fill="hold" grpId="3" nodeType="withEffect">
                                  <p:stCondLst>
                                    <p:cond delay="0"/>
                                  </p:stCondLst>
                                  <p:childTnLst>
                                    <p:animRot by="-21600000">
                                      <p:cBhvr>
                                        <p:cTn id="140" dur="2000" fill="hold"/>
                                        <p:tgtEl>
                                          <p:spTgt spid="7"/>
                                        </p:tgtEl>
                                        <p:attrNameLst>
                                          <p:attrName>r</p:attrName>
                                        </p:attrNameLst>
                                      </p:cBhvr>
                                    </p:animRot>
                                  </p:childTnLst>
                                </p:cTn>
                              </p:par>
                              <p:par>
                                <p:cTn id="141" presetID="8" presetClass="emph" presetSubtype="0" fill="hold" grpId="3" nodeType="withEffect">
                                  <p:stCondLst>
                                    <p:cond delay="0"/>
                                  </p:stCondLst>
                                  <p:childTnLst>
                                    <p:animRot by="-21600000">
                                      <p:cBhvr>
                                        <p:cTn id="142" dur="2000" fill="hold"/>
                                        <p:tgtEl>
                                          <p:spTgt spid="8"/>
                                        </p:tgtEl>
                                        <p:attrNameLst>
                                          <p:attrName>r</p:attrName>
                                        </p:attrNameLst>
                                      </p:cBhvr>
                                    </p:animRot>
                                  </p:childTnLst>
                                </p:cTn>
                              </p:par>
                              <p:par>
                                <p:cTn id="143" presetID="8" presetClass="emph" presetSubtype="0" fill="hold" grpId="3" nodeType="withEffect">
                                  <p:stCondLst>
                                    <p:cond delay="0"/>
                                  </p:stCondLst>
                                  <p:childTnLst>
                                    <p:animRot by="-21600000">
                                      <p:cBhvr>
                                        <p:cTn id="144" dur="2000" fill="hold"/>
                                        <p:tgtEl>
                                          <p:spTgt spid="9"/>
                                        </p:tgtEl>
                                        <p:attrNameLst>
                                          <p:attrName>r</p:attrName>
                                        </p:attrNameLst>
                                      </p:cBhvr>
                                    </p:animRot>
                                  </p:childTnLst>
                                </p:cTn>
                              </p:par>
                              <p:par>
                                <p:cTn id="145" presetID="8" presetClass="emph" presetSubtype="0" fill="hold" grpId="3" nodeType="withEffect">
                                  <p:stCondLst>
                                    <p:cond delay="0"/>
                                  </p:stCondLst>
                                  <p:childTnLst>
                                    <p:animRot by="-21600000">
                                      <p:cBhvr>
                                        <p:cTn id="146" dur="2000" fill="hold"/>
                                        <p:tgtEl>
                                          <p:spTgt spid="10"/>
                                        </p:tgtEl>
                                        <p:attrNameLst>
                                          <p:attrName>r</p:attrName>
                                        </p:attrNameLst>
                                      </p:cBhvr>
                                    </p:animRot>
                                  </p:childTnLst>
                                </p:cTn>
                              </p:par>
                              <p:par>
                                <p:cTn id="147" presetID="8" presetClass="emph" presetSubtype="0" fill="hold" grpId="3" nodeType="withEffect">
                                  <p:stCondLst>
                                    <p:cond delay="0"/>
                                  </p:stCondLst>
                                  <p:childTnLst>
                                    <p:animRot by="-21600000">
                                      <p:cBhvr>
                                        <p:cTn id="148" dur="2000" fill="hold"/>
                                        <p:tgtEl>
                                          <p:spTgt spid="11"/>
                                        </p:tgtEl>
                                        <p:attrNameLst>
                                          <p:attrName>r</p:attrName>
                                        </p:attrNameLst>
                                      </p:cBhvr>
                                    </p:animRot>
                                  </p:childTnLst>
                                </p:cTn>
                              </p:par>
                              <p:par>
                                <p:cTn id="149" presetID="8" presetClass="emph" presetSubtype="0" fill="hold" grpId="3" nodeType="withEffect">
                                  <p:stCondLst>
                                    <p:cond delay="0"/>
                                  </p:stCondLst>
                                  <p:childTnLst>
                                    <p:animRot by="-21600000">
                                      <p:cBhvr>
                                        <p:cTn id="150" dur="2000" fill="hold"/>
                                        <p:tgtEl>
                                          <p:spTgt spid="12"/>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5"/>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2000" fill="hold"/>
                                        <p:tgtEl>
                                          <p:spTgt spid="4"/>
                                        </p:tgtEl>
                                        <p:attrNameLst>
                                          <p:attrName>ppt_w</p:attrName>
                                        </p:attrNameLst>
                                      </p:cBhvr>
                                      <p:tavLst>
                                        <p:tav tm="0">
                                          <p:val>
                                            <p:strVal val="4/3*#ppt_w"/>
                                          </p:val>
                                        </p:tav>
                                        <p:tav tm="100000">
                                          <p:val>
                                            <p:strVal val="#ppt_w"/>
                                          </p:val>
                                        </p:tav>
                                      </p:tavLst>
                                    </p:anim>
                                    <p:anim calcmode="lin" valueType="num">
                                      <p:cBhvr>
                                        <p:cTn id="156" dur="2000" fill="hold"/>
                                        <p:tgtEl>
                                          <p:spTgt spid="4"/>
                                        </p:tgtEl>
                                        <p:attrNameLst>
                                          <p:attrName>ppt_h</p:attrName>
                                        </p:attrNameLst>
                                      </p:cBhvr>
                                      <p:tavLst>
                                        <p:tav tm="0">
                                          <p:val>
                                            <p:strVal val="4/3*#ppt_h"/>
                                          </p:val>
                                        </p:tav>
                                        <p:tav tm="100000">
                                          <p:val>
                                            <p:strVal val="#ppt_h"/>
                                          </p:val>
                                        </p:tav>
                                      </p:tavLst>
                                    </p:anim>
                                  </p:childTnLst>
                                </p:cTn>
                              </p:par>
                              <p:par>
                                <p:cTn id="157" presetID="21" presetClass="entr" presetSubtype="8"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wheel(8)">
                                      <p:cBhvr>
                                        <p:cTn id="15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3296">
                  <a:shade val="67500"/>
                  <a:satMod val="115000"/>
                </a:srgbClr>
              </a:gs>
              <a:gs pos="100000">
                <a:srgbClr val="003296">
                  <a:shade val="100000"/>
                  <a:satMod val="115000"/>
                </a:srgbClr>
              </a:gs>
            </a:gsLst>
            <a:lin ang="0" scaled="1"/>
            <a:tileRect/>
          </a:gradFill>
        </p:spPr>
        <p:txBody>
          <a:bodyPr/>
          <a:lstStyle/>
          <a:p>
            <a:endParaRPr lang="es-ES" dirty="0"/>
          </a:p>
        </p:txBody>
      </p:sp>
      <p:pic>
        <p:nvPicPr>
          <p:cNvPr id="4" name="3 Imagen" descr="0(19).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rot="5400000">
            <a:off x="-1393057" y="2178851"/>
            <a:ext cx="3571900" cy="785786"/>
          </a:xfrm>
          <a:prstGeom prst="wave">
            <a:avLst>
              <a:gd name="adj1" fmla="val 20000"/>
              <a:gd name="adj2" fmla="val -10000"/>
            </a:avLst>
          </a:prstGeom>
          <a:gradFill flip="none" rotWithShape="1">
            <a:gsLst>
              <a:gs pos="51000">
                <a:srgbClr val="003296"/>
              </a:gs>
              <a:gs pos="50000">
                <a:schemeClr val="bg2">
                  <a:lumMod val="60000"/>
                  <a:lumOff val="40000"/>
                  <a:shade val="67500"/>
                  <a:satMod val="115000"/>
                </a:schemeClr>
              </a:gs>
              <a:gs pos="100000">
                <a:schemeClr val="bg2">
                  <a:lumMod val="60000"/>
                  <a:lumOff val="40000"/>
                  <a:shade val="100000"/>
                  <a:satMod val="115000"/>
                </a:scheme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678709" y="2178851"/>
            <a:ext cx="3571900" cy="785786"/>
          </a:xfrm>
          <a:prstGeom prst="wave">
            <a:avLst>
              <a:gd name="adj1" fmla="val 20000"/>
              <a:gd name="adj2" fmla="val -10000"/>
            </a:avLst>
          </a:prstGeom>
          <a:gradFill flip="none" rotWithShape="1">
            <a:gsLst>
              <a:gs pos="51000">
                <a:srgbClr val="003296"/>
              </a:gs>
              <a:gs pos="50000">
                <a:schemeClr val="bg2">
                  <a:lumMod val="60000"/>
                  <a:lumOff val="40000"/>
                  <a:shade val="67500"/>
                  <a:satMod val="115000"/>
                </a:schemeClr>
              </a:gs>
              <a:gs pos="100000">
                <a:schemeClr val="bg2">
                  <a:lumMod val="60000"/>
                  <a:lumOff val="40000"/>
                  <a:shade val="100000"/>
                  <a:satMod val="115000"/>
                </a:scheme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35671" y="2178851"/>
            <a:ext cx="3571900" cy="785786"/>
          </a:xfrm>
          <a:prstGeom prst="wave">
            <a:avLst>
              <a:gd name="adj1" fmla="val 20000"/>
              <a:gd name="adj2" fmla="val -10000"/>
            </a:avLst>
          </a:prstGeom>
          <a:gradFill flip="none" rotWithShape="1">
            <a:gsLst>
              <a:gs pos="51000">
                <a:srgbClr val="003296"/>
              </a:gs>
              <a:gs pos="50000">
                <a:schemeClr val="bg2">
                  <a:lumMod val="60000"/>
                  <a:lumOff val="40000"/>
                  <a:shade val="67500"/>
                  <a:satMod val="115000"/>
                </a:schemeClr>
              </a:gs>
              <a:gs pos="100000">
                <a:schemeClr val="bg2">
                  <a:lumMod val="60000"/>
                  <a:lumOff val="40000"/>
                  <a:shade val="100000"/>
                  <a:satMod val="115000"/>
                </a:scheme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750051" y="2178851"/>
            <a:ext cx="3571900" cy="785786"/>
          </a:xfrm>
          <a:prstGeom prst="wave">
            <a:avLst>
              <a:gd name="adj1" fmla="val 20000"/>
              <a:gd name="adj2" fmla="val -10000"/>
            </a:avLst>
          </a:prstGeom>
          <a:gradFill flip="none" rotWithShape="1">
            <a:gsLst>
              <a:gs pos="51000">
                <a:srgbClr val="003296"/>
              </a:gs>
              <a:gs pos="50000">
                <a:schemeClr val="bg2">
                  <a:lumMod val="60000"/>
                  <a:lumOff val="40000"/>
                  <a:shade val="67500"/>
                  <a:satMod val="115000"/>
                </a:schemeClr>
              </a:gs>
              <a:gs pos="100000">
                <a:schemeClr val="bg2">
                  <a:lumMod val="60000"/>
                  <a:lumOff val="40000"/>
                  <a:shade val="100000"/>
                  <a:satMod val="115000"/>
                </a:scheme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1393025" y="2250289"/>
            <a:ext cx="3571900" cy="785786"/>
          </a:xfrm>
          <a:prstGeom prst="wave">
            <a:avLst>
              <a:gd name="adj1" fmla="val 20000"/>
              <a:gd name="adj2" fmla="val -10000"/>
            </a:avLst>
          </a:prstGeom>
          <a:gradFill flip="none" rotWithShape="1">
            <a:gsLst>
              <a:gs pos="51000">
                <a:srgbClr val="003296"/>
              </a:gs>
              <a:gs pos="50000">
                <a:schemeClr val="bg2">
                  <a:lumMod val="60000"/>
                  <a:lumOff val="40000"/>
                  <a:shade val="67500"/>
                  <a:satMod val="115000"/>
                </a:schemeClr>
              </a:gs>
              <a:gs pos="100000">
                <a:schemeClr val="bg2">
                  <a:lumMod val="60000"/>
                  <a:lumOff val="40000"/>
                  <a:shade val="100000"/>
                  <a:satMod val="115000"/>
                </a:scheme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2107373" y="2250289"/>
            <a:ext cx="3571900" cy="785786"/>
          </a:xfrm>
          <a:prstGeom prst="wave">
            <a:avLst>
              <a:gd name="adj1" fmla="val 20000"/>
              <a:gd name="adj2" fmla="val -10000"/>
            </a:avLst>
          </a:prstGeom>
          <a:gradFill flip="none" rotWithShape="1">
            <a:gsLst>
              <a:gs pos="51000">
                <a:srgbClr val="003296"/>
              </a:gs>
              <a:gs pos="50000">
                <a:schemeClr val="bg2">
                  <a:lumMod val="60000"/>
                  <a:lumOff val="40000"/>
                  <a:shade val="67500"/>
                  <a:satMod val="115000"/>
                </a:schemeClr>
              </a:gs>
              <a:gs pos="100000">
                <a:schemeClr val="bg2">
                  <a:lumMod val="60000"/>
                  <a:lumOff val="40000"/>
                  <a:shade val="100000"/>
                  <a:satMod val="115000"/>
                </a:scheme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2821753" y="2250289"/>
            <a:ext cx="3571900" cy="785786"/>
          </a:xfrm>
          <a:prstGeom prst="wave">
            <a:avLst>
              <a:gd name="adj1" fmla="val 20000"/>
              <a:gd name="adj2" fmla="val -10000"/>
            </a:avLst>
          </a:prstGeom>
          <a:gradFill flip="none" rotWithShape="1">
            <a:gsLst>
              <a:gs pos="51000">
                <a:srgbClr val="003296"/>
              </a:gs>
              <a:gs pos="50000">
                <a:schemeClr val="bg2">
                  <a:lumMod val="60000"/>
                  <a:lumOff val="40000"/>
                  <a:shade val="67500"/>
                  <a:satMod val="115000"/>
                </a:schemeClr>
              </a:gs>
              <a:gs pos="100000">
                <a:schemeClr val="bg2">
                  <a:lumMod val="60000"/>
                  <a:lumOff val="40000"/>
                  <a:shade val="100000"/>
                  <a:satMod val="115000"/>
                </a:scheme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3536133" y="2250289"/>
            <a:ext cx="3571900" cy="785786"/>
          </a:xfrm>
          <a:prstGeom prst="wave">
            <a:avLst>
              <a:gd name="adj1" fmla="val 20000"/>
              <a:gd name="adj2" fmla="val -10000"/>
            </a:avLst>
          </a:prstGeom>
          <a:gradFill flip="none" rotWithShape="1">
            <a:gsLst>
              <a:gs pos="51000">
                <a:srgbClr val="003296"/>
              </a:gs>
              <a:gs pos="50000">
                <a:schemeClr val="bg2">
                  <a:lumMod val="60000"/>
                  <a:lumOff val="40000"/>
                  <a:shade val="67500"/>
                  <a:satMod val="115000"/>
                </a:schemeClr>
              </a:gs>
              <a:gs pos="100000">
                <a:schemeClr val="bg2">
                  <a:lumMod val="60000"/>
                  <a:lumOff val="40000"/>
                  <a:shade val="100000"/>
                  <a:satMod val="115000"/>
                </a:scheme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a:off x="4250513" y="2250289"/>
            <a:ext cx="3571900" cy="785786"/>
          </a:xfrm>
          <a:prstGeom prst="wave">
            <a:avLst>
              <a:gd name="adj1" fmla="val 20000"/>
              <a:gd name="adj2" fmla="val -10000"/>
            </a:avLst>
          </a:prstGeom>
          <a:gradFill flip="none" rotWithShape="1">
            <a:gsLst>
              <a:gs pos="51000">
                <a:srgbClr val="003296"/>
              </a:gs>
              <a:gs pos="50000">
                <a:schemeClr val="bg2">
                  <a:lumMod val="60000"/>
                  <a:lumOff val="40000"/>
                  <a:shade val="67500"/>
                  <a:satMod val="115000"/>
                </a:schemeClr>
              </a:gs>
              <a:gs pos="100000">
                <a:schemeClr val="bg2">
                  <a:lumMod val="60000"/>
                  <a:lumOff val="40000"/>
                  <a:shade val="100000"/>
                  <a:satMod val="115000"/>
                </a:scheme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a:off x="4964861" y="2250289"/>
            <a:ext cx="3571900" cy="785786"/>
          </a:xfrm>
          <a:prstGeom prst="wave">
            <a:avLst>
              <a:gd name="adj1" fmla="val 20000"/>
              <a:gd name="adj2" fmla="val -10000"/>
            </a:avLst>
          </a:prstGeom>
          <a:gradFill flip="none" rotWithShape="1">
            <a:gsLst>
              <a:gs pos="51000">
                <a:srgbClr val="003296"/>
              </a:gs>
              <a:gs pos="50000">
                <a:schemeClr val="bg2">
                  <a:lumMod val="60000"/>
                  <a:lumOff val="40000"/>
                  <a:shade val="67500"/>
                  <a:satMod val="115000"/>
                </a:schemeClr>
              </a:gs>
              <a:gs pos="100000">
                <a:schemeClr val="bg2">
                  <a:lumMod val="60000"/>
                  <a:lumOff val="40000"/>
                  <a:shade val="100000"/>
                  <a:satMod val="115000"/>
                </a:scheme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a:off x="5679241" y="2250289"/>
            <a:ext cx="3571900" cy="785786"/>
          </a:xfrm>
          <a:prstGeom prst="wave">
            <a:avLst>
              <a:gd name="adj1" fmla="val 20000"/>
              <a:gd name="adj2" fmla="val -10000"/>
            </a:avLst>
          </a:prstGeom>
          <a:gradFill flip="none" rotWithShape="1">
            <a:gsLst>
              <a:gs pos="51000">
                <a:srgbClr val="003296"/>
              </a:gs>
              <a:gs pos="50000">
                <a:schemeClr val="bg2">
                  <a:lumMod val="60000"/>
                  <a:lumOff val="40000"/>
                  <a:shade val="67500"/>
                  <a:satMod val="115000"/>
                </a:schemeClr>
              </a:gs>
              <a:gs pos="100000">
                <a:schemeClr val="bg2">
                  <a:lumMod val="60000"/>
                  <a:lumOff val="40000"/>
                  <a:shade val="100000"/>
                  <a:satMod val="115000"/>
                </a:scheme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a:off x="6393621" y="2250289"/>
            <a:ext cx="3571900" cy="785786"/>
          </a:xfrm>
          <a:prstGeom prst="wave">
            <a:avLst>
              <a:gd name="adj1" fmla="val 20000"/>
              <a:gd name="adj2" fmla="val -10000"/>
            </a:avLst>
          </a:prstGeom>
          <a:gradFill flip="none" rotWithShape="1">
            <a:gsLst>
              <a:gs pos="51000">
                <a:srgbClr val="003296"/>
              </a:gs>
              <a:gs pos="50000">
                <a:schemeClr val="bg2">
                  <a:lumMod val="60000"/>
                  <a:lumOff val="40000"/>
                  <a:shade val="67500"/>
                  <a:satMod val="115000"/>
                </a:schemeClr>
              </a:gs>
              <a:gs pos="100000">
                <a:schemeClr val="bg2">
                  <a:lumMod val="60000"/>
                  <a:lumOff val="40000"/>
                  <a:shade val="100000"/>
                  <a:satMod val="115000"/>
                </a:scheme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a:off x="6965157" y="2250289"/>
            <a:ext cx="3571900" cy="785786"/>
          </a:xfrm>
          <a:prstGeom prst="wave">
            <a:avLst>
              <a:gd name="adj1" fmla="val 20000"/>
              <a:gd name="adj2" fmla="val -10000"/>
            </a:avLst>
          </a:prstGeom>
          <a:gradFill flip="none" rotWithShape="1">
            <a:gsLst>
              <a:gs pos="51000">
                <a:srgbClr val="003296"/>
              </a:gs>
              <a:gs pos="50000">
                <a:schemeClr val="bg2">
                  <a:lumMod val="60000"/>
                  <a:lumOff val="40000"/>
                  <a:shade val="67500"/>
                  <a:satMod val="115000"/>
                </a:schemeClr>
              </a:gs>
              <a:gs pos="100000">
                <a:schemeClr val="bg2">
                  <a:lumMod val="60000"/>
                  <a:lumOff val="40000"/>
                  <a:shade val="100000"/>
                  <a:satMod val="115000"/>
                </a:scheme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3000" fill="hold"/>
                                        <p:tgtEl>
                                          <p:spTgt spid="5"/>
                                        </p:tgtEl>
                                        <p:attrNameLst>
                                          <p:attrName>ppt_w</p:attrName>
                                        </p:attrNameLst>
                                      </p:cBhvr>
                                      <p:tavLst>
                                        <p:tav tm="0" fmla="#ppt_w*sin(2.5*pi*$)">
                                          <p:val>
                                            <p:fltVal val="0"/>
                                          </p:val>
                                        </p:tav>
                                        <p:tav tm="100000">
                                          <p:val>
                                            <p:fltVal val="1"/>
                                          </p:val>
                                        </p:tav>
                                      </p:tavLst>
                                    </p:anim>
                                    <p:anim calcmode="lin" valueType="num">
                                      <p:cBhvr>
                                        <p:cTn id="63" dur="3000" fill="hold"/>
                                        <p:tgtEl>
                                          <p:spTgt spid="5"/>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p:cTn id="66" dur="3000" fill="hold"/>
                                        <p:tgtEl>
                                          <p:spTgt spid="6"/>
                                        </p:tgtEl>
                                        <p:attrNameLst>
                                          <p:attrName>ppt_w</p:attrName>
                                        </p:attrNameLst>
                                      </p:cBhvr>
                                      <p:tavLst>
                                        <p:tav tm="0" fmla="#ppt_w*sin(2.5*pi*$)">
                                          <p:val>
                                            <p:fltVal val="0"/>
                                          </p:val>
                                        </p:tav>
                                        <p:tav tm="100000">
                                          <p:val>
                                            <p:fltVal val="1"/>
                                          </p:val>
                                        </p:tav>
                                      </p:tavLst>
                                    </p:anim>
                                    <p:anim calcmode="lin" valueType="num">
                                      <p:cBhvr>
                                        <p:cTn id="67" dur="3000" fill="hold"/>
                                        <p:tgtEl>
                                          <p:spTgt spid="6"/>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3000" fill="hold"/>
                                        <p:tgtEl>
                                          <p:spTgt spid="7"/>
                                        </p:tgtEl>
                                        <p:attrNameLst>
                                          <p:attrName>ppt_w</p:attrName>
                                        </p:attrNameLst>
                                      </p:cBhvr>
                                      <p:tavLst>
                                        <p:tav tm="0" fmla="#ppt_w*sin(2.5*pi*$)">
                                          <p:val>
                                            <p:fltVal val="0"/>
                                          </p:val>
                                        </p:tav>
                                        <p:tav tm="100000">
                                          <p:val>
                                            <p:fltVal val="1"/>
                                          </p:val>
                                        </p:tav>
                                      </p:tavLst>
                                    </p:anim>
                                    <p:anim calcmode="lin" valueType="num">
                                      <p:cBhvr>
                                        <p:cTn id="71" dur="3000" fill="hold"/>
                                        <p:tgtEl>
                                          <p:spTgt spid="7"/>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3000" fill="hold"/>
                                        <p:tgtEl>
                                          <p:spTgt spid="8"/>
                                        </p:tgtEl>
                                        <p:attrNameLst>
                                          <p:attrName>ppt_w</p:attrName>
                                        </p:attrNameLst>
                                      </p:cBhvr>
                                      <p:tavLst>
                                        <p:tav tm="0" fmla="#ppt_w*sin(2.5*pi*$)">
                                          <p:val>
                                            <p:fltVal val="0"/>
                                          </p:val>
                                        </p:tav>
                                        <p:tav tm="100000">
                                          <p:val>
                                            <p:fltVal val="1"/>
                                          </p:val>
                                        </p:tav>
                                      </p:tavLst>
                                    </p:anim>
                                    <p:anim calcmode="lin" valueType="num">
                                      <p:cBhvr>
                                        <p:cTn id="75" dur="3000" fill="hold"/>
                                        <p:tgtEl>
                                          <p:spTgt spid="8"/>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3000" fill="hold"/>
                                        <p:tgtEl>
                                          <p:spTgt spid="9"/>
                                        </p:tgtEl>
                                        <p:attrNameLst>
                                          <p:attrName>ppt_w</p:attrName>
                                        </p:attrNameLst>
                                      </p:cBhvr>
                                      <p:tavLst>
                                        <p:tav tm="0" fmla="#ppt_w*sin(2.5*pi*$)">
                                          <p:val>
                                            <p:fltVal val="0"/>
                                          </p:val>
                                        </p:tav>
                                        <p:tav tm="100000">
                                          <p:val>
                                            <p:fltVal val="1"/>
                                          </p:val>
                                        </p:tav>
                                      </p:tavLst>
                                    </p:anim>
                                    <p:anim calcmode="lin" valueType="num">
                                      <p:cBhvr>
                                        <p:cTn id="79" dur="3000" fill="hold"/>
                                        <p:tgtEl>
                                          <p:spTgt spid="9"/>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3000" fill="hold"/>
                                        <p:tgtEl>
                                          <p:spTgt spid="10"/>
                                        </p:tgtEl>
                                        <p:attrNameLst>
                                          <p:attrName>ppt_w</p:attrName>
                                        </p:attrNameLst>
                                      </p:cBhvr>
                                      <p:tavLst>
                                        <p:tav tm="0" fmla="#ppt_w*sin(2.5*pi*$)">
                                          <p:val>
                                            <p:fltVal val="0"/>
                                          </p:val>
                                        </p:tav>
                                        <p:tav tm="100000">
                                          <p:val>
                                            <p:fltVal val="1"/>
                                          </p:val>
                                        </p:tav>
                                      </p:tavLst>
                                    </p:anim>
                                    <p:anim calcmode="lin" valueType="num">
                                      <p:cBhvr>
                                        <p:cTn id="83" dur="3000" fill="hold"/>
                                        <p:tgtEl>
                                          <p:spTgt spid="10"/>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p:cTn id="86" dur="3000" fill="hold"/>
                                        <p:tgtEl>
                                          <p:spTgt spid="11"/>
                                        </p:tgtEl>
                                        <p:attrNameLst>
                                          <p:attrName>ppt_w</p:attrName>
                                        </p:attrNameLst>
                                      </p:cBhvr>
                                      <p:tavLst>
                                        <p:tav tm="0" fmla="#ppt_w*sin(2.5*pi*$)">
                                          <p:val>
                                            <p:fltVal val="0"/>
                                          </p:val>
                                        </p:tav>
                                        <p:tav tm="100000">
                                          <p:val>
                                            <p:fltVal val="1"/>
                                          </p:val>
                                        </p:tav>
                                      </p:tavLst>
                                    </p:anim>
                                    <p:anim calcmode="lin" valueType="num">
                                      <p:cBhvr>
                                        <p:cTn id="87" dur="3000" fill="hold"/>
                                        <p:tgtEl>
                                          <p:spTgt spid="11"/>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p:cTn id="90" dur="3000" fill="hold"/>
                                        <p:tgtEl>
                                          <p:spTgt spid="12"/>
                                        </p:tgtEl>
                                        <p:attrNameLst>
                                          <p:attrName>ppt_w</p:attrName>
                                        </p:attrNameLst>
                                      </p:cBhvr>
                                      <p:tavLst>
                                        <p:tav tm="0" fmla="#ppt_w*sin(2.5*pi*$)">
                                          <p:val>
                                            <p:fltVal val="0"/>
                                          </p:val>
                                        </p:tav>
                                        <p:tav tm="100000">
                                          <p:val>
                                            <p:fltVal val="1"/>
                                          </p:val>
                                        </p:tav>
                                      </p:tavLst>
                                    </p:anim>
                                    <p:anim calcmode="lin" valueType="num">
                                      <p:cBhvr>
                                        <p:cTn id="91" dur="3000" fill="hold"/>
                                        <p:tgtEl>
                                          <p:spTgt spid="12"/>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p:cTn id="94" dur="3000" fill="hold"/>
                                        <p:tgtEl>
                                          <p:spTgt spid="13"/>
                                        </p:tgtEl>
                                        <p:attrNameLst>
                                          <p:attrName>ppt_w</p:attrName>
                                        </p:attrNameLst>
                                      </p:cBhvr>
                                      <p:tavLst>
                                        <p:tav tm="0" fmla="#ppt_w*sin(2.5*pi*$)">
                                          <p:val>
                                            <p:fltVal val="0"/>
                                          </p:val>
                                        </p:tav>
                                        <p:tav tm="100000">
                                          <p:val>
                                            <p:fltVal val="1"/>
                                          </p:val>
                                        </p:tav>
                                      </p:tavLst>
                                    </p:anim>
                                    <p:anim calcmode="lin" valueType="num">
                                      <p:cBhvr>
                                        <p:cTn id="95" dur="3000" fill="hold"/>
                                        <p:tgtEl>
                                          <p:spTgt spid="13"/>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3000" fill="hold"/>
                                        <p:tgtEl>
                                          <p:spTgt spid="14"/>
                                        </p:tgtEl>
                                        <p:attrNameLst>
                                          <p:attrName>ppt_w</p:attrName>
                                        </p:attrNameLst>
                                      </p:cBhvr>
                                      <p:tavLst>
                                        <p:tav tm="0" fmla="#ppt_w*sin(2.5*pi*$)">
                                          <p:val>
                                            <p:fltVal val="0"/>
                                          </p:val>
                                        </p:tav>
                                        <p:tav tm="100000">
                                          <p:val>
                                            <p:fltVal val="1"/>
                                          </p:val>
                                        </p:tav>
                                      </p:tavLst>
                                    </p:anim>
                                    <p:anim calcmode="lin" valueType="num">
                                      <p:cBhvr>
                                        <p:cTn id="99" dur="3000" fill="hold"/>
                                        <p:tgtEl>
                                          <p:spTgt spid="14"/>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p:cTn id="102" dur="3000" fill="hold"/>
                                        <p:tgtEl>
                                          <p:spTgt spid="15"/>
                                        </p:tgtEl>
                                        <p:attrNameLst>
                                          <p:attrName>ppt_w</p:attrName>
                                        </p:attrNameLst>
                                      </p:cBhvr>
                                      <p:tavLst>
                                        <p:tav tm="0" fmla="#ppt_w*sin(2.5*pi*$)">
                                          <p:val>
                                            <p:fltVal val="0"/>
                                          </p:val>
                                        </p:tav>
                                        <p:tav tm="100000">
                                          <p:val>
                                            <p:fltVal val="1"/>
                                          </p:val>
                                        </p:tav>
                                      </p:tavLst>
                                    </p:anim>
                                    <p:anim calcmode="lin" valueType="num">
                                      <p:cBhvr>
                                        <p:cTn id="103" dur="3000" fill="hold"/>
                                        <p:tgtEl>
                                          <p:spTgt spid="15"/>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p:cTn id="106" dur="3000" fill="hold"/>
                                        <p:tgtEl>
                                          <p:spTgt spid="16"/>
                                        </p:tgtEl>
                                        <p:attrNameLst>
                                          <p:attrName>ppt_w</p:attrName>
                                        </p:attrNameLst>
                                      </p:cBhvr>
                                      <p:tavLst>
                                        <p:tav tm="0" fmla="#ppt_w*sin(2.5*pi*$)">
                                          <p:val>
                                            <p:fltVal val="0"/>
                                          </p:val>
                                        </p:tav>
                                        <p:tav tm="100000">
                                          <p:val>
                                            <p:fltVal val="1"/>
                                          </p:val>
                                        </p:tav>
                                      </p:tavLst>
                                    </p:anim>
                                    <p:anim calcmode="lin" valueType="num">
                                      <p:cBhvr>
                                        <p:cTn id="107" dur="3000" fill="hold"/>
                                        <p:tgtEl>
                                          <p:spTgt spid="16"/>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 calcmode="lin" valueType="num">
                                      <p:cBhvr>
                                        <p:cTn id="110" dur="3000" fill="hold"/>
                                        <p:tgtEl>
                                          <p:spTgt spid="17"/>
                                        </p:tgtEl>
                                        <p:attrNameLst>
                                          <p:attrName>ppt_w</p:attrName>
                                        </p:attrNameLst>
                                      </p:cBhvr>
                                      <p:tavLst>
                                        <p:tav tm="0" fmla="#ppt_w*sin(2.5*pi*$)">
                                          <p:val>
                                            <p:fltVal val="0"/>
                                          </p:val>
                                        </p:tav>
                                        <p:tav tm="100000">
                                          <p:val>
                                            <p:fltVal val="1"/>
                                          </p:val>
                                        </p:tav>
                                      </p:tavLst>
                                    </p:anim>
                                    <p:anim calcmode="lin" valueType="num">
                                      <p:cBhvr>
                                        <p:cTn id="111" dur="3000" fill="hold"/>
                                        <p:tgtEl>
                                          <p:spTgt spid="17"/>
                                        </p:tgtEl>
                                        <p:attrNameLst>
                                          <p:attrName>ppt_h</p:attrName>
                                        </p:attrNameLst>
                                      </p:cBhvr>
                                      <p:tavLst>
                                        <p:tav tm="0">
                                          <p:val>
                                            <p:strVal val="#ppt_h"/>
                                          </p:val>
                                        </p:tav>
                                        <p:tav tm="100000">
                                          <p:val>
                                            <p:strVal val="#ppt_h"/>
                                          </p:val>
                                        </p:tav>
                                      </p:tavLst>
                                    </p:anim>
                                  </p:childTnLst>
                                </p:cTn>
                              </p:par>
                            </p:childTnLst>
                          </p:cTn>
                        </p:par>
                        <p:par>
                          <p:cTn id="112" fill="hold">
                            <p:stCondLst>
                              <p:cond delay="3000"/>
                            </p:stCondLst>
                            <p:childTnLst>
                              <p:par>
                                <p:cTn id="113" presetID="2" presetClass="exit" presetSubtype="2" fill="hold" grpId="2" nodeType="after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1+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1+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1+ppt_w/2"/>
                                          </p:val>
                                        </p:tav>
                                      </p:tavLst>
                                    </p:anim>
                                    <p:anim calcmode="lin" valueType="num">
                                      <p:cBhvr additive="base">
                                        <p:cTn id="127" dur="3000"/>
                                        <p:tgtEl>
                                          <p:spTgt spid="8"/>
                                        </p:tgtEl>
                                        <p:attrNameLst>
                                          <p:attrName>ppt_y</p:attrName>
                                        </p:attrNameLst>
                                      </p:cBhvr>
                                      <p:tavLst>
                                        <p:tav tm="0">
                                          <p:val>
                                            <p:strVal val="ppt_y"/>
                                          </p:val>
                                        </p:tav>
                                        <p:tav tm="100000">
                                          <p:val>
                                            <p:strVal val="ppt_y"/>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1+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1+ppt_w/2"/>
                                          </p:val>
                                        </p:tav>
                                      </p:tavLst>
                                    </p:anim>
                                    <p:anim calcmode="lin" valueType="num">
                                      <p:cBhvr additive="base">
                                        <p:cTn id="135" dur="3000"/>
                                        <p:tgtEl>
                                          <p:spTgt spid="10"/>
                                        </p:tgtEl>
                                        <p:attrNameLst>
                                          <p:attrName>ppt_y</p:attrName>
                                        </p:attrNameLst>
                                      </p:cBhvr>
                                      <p:tavLst>
                                        <p:tav tm="0">
                                          <p:val>
                                            <p:strVal val="ppt_y"/>
                                          </p:val>
                                        </p:tav>
                                        <p:tav tm="100000">
                                          <p:val>
                                            <p:strVal val="ppt_y"/>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1"/>
                                        </p:tgtEl>
                                        <p:attrNameLst>
                                          <p:attrName>ppt_x</p:attrName>
                                        </p:attrNameLst>
                                      </p:cBhvr>
                                      <p:tavLst>
                                        <p:tav tm="0">
                                          <p:val>
                                            <p:strVal val="ppt_x"/>
                                          </p:val>
                                        </p:tav>
                                        <p:tav tm="100000">
                                          <p:val>
                                            <p:strVal val="1+ppt_w/2"/>
                                          </p:val>
                                        </p:tav>
                                      </p:tavLst>
                                    </p:anim>
                                    <p:anim calcmode="lin" valueType="num">
                                      <p:cBhvr additive="base">
                                        <p:cTn id="139" dur="3000"/>
                                        <p:tgtEl>
                                          <p:spTgt spid="11"/>
                                        </p:tgtEl>
                                        <p:attrNameLst>
                                          <p:attrName>ppt_y</p:attrName>
                                        </p:attrNameLst>
                                      </p:cBhvr>
                                      <p:tavLst>
                                        <p:tav tm="0">
                                          <p:val>
                                            <p:strVal val="ppt_y"/>
                                          </p:val>
                                        </p:tav>
                                        <p:tav tm="100000">
                                          <p:val>
                                            <p:strVal val="ppt_y"/>
                                          </p:val>
                                        </p:tav>
                                      </p:tavLst>
                                    </p:anim>
                                    <p:set>
                                      <p:cBhvr>
                                        <p:cTn id="140" dur="1" fill="hold">
                                          <p:stCondLst>
                                            <p:cond delay="2999"/>
                                          </p:stCondLst>
                                        </p:cTn>
                                        <p:tgtEl>
                                          <p:spTgt spid="11"/>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1+ppt_w/2"/>
                                          </p:val>
                                        </p:tav>
                                      </p:tavLst>
                                    </p:anim>
                                    <p:anim calcmode="lin" valueType="num">
                                      <p:cBhvr additive="base">
                                        <p:cTn id="143" dur="3000"/>
                                        <p:tgtEl>
                                          <p:spTgt spid="12"/>
                                        </p:tgtEl>
                                        <p:attrNameLst>
                                          <p:attrName>ppt_y</p:attrName>
                                        </p:attrNameLst>
                                      </p:cBhvr>
                                      <p:tavLst>
                                        <p:tav tm="0">
                                          <p:val>
                                            <p:strVal val="ppt_y"/>
                                          </p:val>
                                        </p:tav>
                                        <p:tav tm="100000">
                                          <p:val>
                                            <p:strVal val="ppt_y"/>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1+ppt_w/2"/>
                                          </p:val>
                                        </p:tav>
                                      </p:tavLst>
                                    </p:anim>
                                    <p:anim calcmode="lin" valueType="num">
                                      <p:cBhvr additive="base">
                                        <p:cTn id="147" dur="3000"/>
                                        <p:tgtEl>
                                          <p:spTgt spid="13"/>
                                        </p:tgtEl>
                                        <p:attrNameLst>
                                          <p:attrName>ppt_y</p:attrName>
                                        </p:attrNameLst>
                                      </p:cBhvr>
                                      <p:tavLst>
                                        <p:tav tm="0">
                                          <p:val>
                                            <p:strVal val="ppt_y"/>
                                          </p:val>
                                        </p:tav>
                                        <p:tav tm="100000">
                                          <p:val>
                                            <p:strVal val="ppt_y"/>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1+ppt_w/2"/>
                                          </p:val>
                                        </p:tav>
                                      </p:tavLst>
                                    </p:anim>
                                    <p:anim calcmode="lin" valueType="num">
                                      <p:cBhvr additive="base">
                                        <p:cTn id="151" dur="3000"/>
                                        <p:tgtEl>
                                          <p:spTgt spid="14"/>
                                        </p:tgtEl>
                                        <p:attrNameLst>
                                          <p:attrName>ppt_y</p:attrName>
                                        </p:attrNameLst>
                                      </p:cBhvr>
                                      <p:tavLst>
                                        <p:tav tm="0">
                                          <p:val>
                                            <p:strVal val="ppt_y"/>
                                          </p:val>
                                        </p:tav>
                                        <p:tav tm="100000">
                                          <p:val>
                                            <p:strVal val="ppt_y"/>
                                          </p:val>
                                        </p:tav>
                                      </p:tavLst>
                                    </p:anim>
                                    <p:set>
                                      <p:cBhvr>
                                        <p:cTn id="152" dur="1" fill="hold">
                                          <p:stCondLst>
                                            <p:cond delay="2999"/>
                                          </p:stCondLst>
                                        </p:cTn>
                                        <p:tgtEl>
                                          <p:spTgt spid="14"/>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1+ppt_w/2"/>
                                          </p:val>
                                        </p:tav>
                                      </p:tavLst>
                                    </p:anim>
                                    <p:anim calcmode="lin" valueType="num">
                                      <p:cBhvr additive="base">
                                        <p:cTn id="155" dur="3000"/>
                                        <p:tgtEl>
                                          <p:spTgt spid="15"/>
                                        </p:tgtEl>
                                        <p:attrNameLst>
                                          <p:attrName>ppt_y</p:attrName>
                                        </p:attrNameLst>
                                      </p:cBhvr>
                                      <p:tavLst>
                                        <p:tav tm="0">
                                          <p:val>
                                            <p:strVal val="ppt_y"/>
                                          </p:val>
                                        </p:tav>
                                        <p:tav tm="100000">
                                          <p:val>
                                            <p:strVal val="ppt_y"/>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1+ppt_w/2"/>
                                          </p:val>
                                        </p:tav>
                                      </p:tavLst>
                                    </p:anim>
                                    <p:anim calcmode="lin" valueType="num">
                                      <p:cBhvr additive="base">
                                        <p:cTn id="159" dur="3000"/>
                                        <p:tgtEl>
                                          <p:spTgt spid="16"/>
                                        </p:tgtEl>
                                        <p:attrNameLst>
                                          <p:attrName>ppt_y</p:attrName>
                                        </p:attrNameLst>
                                      </p:cBhvr>
                                      <p:tavLst>
                                        <p:tav tm="0">
                                          <p:val>
                                            <p:strVal val="ppt_y"/>
                                          </p:val>
                                        </p:tav>
                                        <p:tav tm="100000">
                                          <p:val>
                                            <p:strVal val="ppt_y"/>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1+ppt_w/2"/>
                                          </p:val>
                                        </p:tav>
                                      </p:tavLst>
                                    </p:anim>
                                    <p:anim calcmode="lin" valueType="num">
                                      <p:cBhvr additive="base">
                                        <p:cTn id="163" dur="3000"/>
                                        <p:tgtEl>
                                          <p:spTgt spid="17"/>
                                        </p:tgtEl>
                                        <p:attrNameLst>
                                          <p:attrName>ppt_y</p:attrName>
                                        </p:attrNameLst>
                                      </p:cBhvr>
                                      <p:tavLst>
                                        <p:tav tm="0">
                                          <p:val>
                                            <p:strVal val="ppt_y"/>
                                          </p:val>
                                        </p:tav>
                                        <p:tav tm="100000">
                                          <p:val>
                                            <p:strVal val="ppt_y"/>
                                          </p:val>
                                        </p:tav>
                                      </p:tavLst>
                                    </p:anim>
                                    <p:set>
                                      <p:cBhvr>
                                        <p:cTn id="164" dur="1" fill="hold">
                                          <p:stCondLst>
                                            <p:cond delay="2999"/>
                                          </p:stCondLst>
                                        </p:cTn>
                                        <p:tgtEl>
                                          <p:spTgt spid="17"/>
                                        </p:tgtEl>
                                        <p:attrNameLst>
                                          <p:attrName>style.visibility</p:attrName>
                                        </p:attrNameLst>
                                      </p:cBhvr>
                                      <p:to>
                                        <p:strVal val="hidden"/>
                                      </p:to>
                                    </p:set>
                                  </p:childTnLst>
                                </p:cTn>
                              </p:par>
                              <p:par>
                                <p:cTn id="165" presetID="8" presetClass="emph" presetSubtype="0" fill="hold" grpId="3" nodeType="withEffect">
                                  <p:stCondLst>
                                    <p:cond delay="0"/>
                                  </p:stCondLst>
                                  <p:childTnLst>
                                    <p:animRot by="21600000">
                                      <p:cBhvr>
                                        <p:cTn id="166" dur="3000" fill="hold"/>
                                        <p:tgtEl>
                                          <p:spTgt spid="5"/>
                                        </p:tgtEl>
                                        <p:attrNameLst>
                                          <p:attrName>r</p:attrName>
                                        </p:attrNameLst>
                                      </p:cBhvr>
                                    </p:animRot>
                                  </p:childTnLst>
                                </p:cTn>
                              </p:par>
                              <p:par>
                                <p:cTn id="167" presetID="8" presetClass="emph" presetSubtype="0" fill="hold" grpId="3" nodeType="withEffect">
                                  <p:stCondLst>
                                    <p:cond delay="0"/>
                                  </p:stCondLst>
                                  <p:childTnLst>
                                    <p:animRot by="-21600000">
                                      <p:cBhvr>
                                        <p:cTn id="168" dur="3000" fill="hold"/>
                                        <p:tgtEl>
                                          <p:spTgt spid="6"/>
                                        </p:tgtEl>
                                        <p:attrNameLst>
                                          <p:attrName>r</p:attrName>
                                        </p:attrNameLst>
                                      </p:cBhvr>
                                    </p:animRot>
                                  </p:childTnLst>
                                </p:cTn>
                              </p:par>
                              <p:par>
                                <p:cTn id="169" presetID="8" presetClass="emph" presetSubtype="0" fill="hold" grpId="3" nodeType="withEffect">
                                  <p:stCondLst>
                                    <p:cond delay="0"/>
                                  </p:stCondLst>
                                  <p:childTnLst>
                                    <p:animRot by="21600000">
                                      <p:cBhvr>
                                        <p:cTn id="170" dur="3000" fill="hold"/>
                                        <p:tgtEl>
                                          <p:spTgt spid="7"/>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8"/>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9"/>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0"/>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1"/>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2"/>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3"/>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14"/>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15"/>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16"/>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7"/>
                                        </p:tgtEl>
                                        <p:attrNameLst>
                                          <p:attrName>r</p:attrName>
                                        </p:attrNameLst>
                                      </p:cBhvr>
                                    </p:animRot>
                                  </p:childTnLst>
                                </p:cTn>
                              </p:par>
                              <p:par>
                                <p:cTn id="191" presetID="2" presetClass="entr" presetSubtype="8" fill="hold" nodeType="withEffect">
                                  <p:stCondLst>
                                    <p:cond delay="0"/>
                                  </p:stCondLst>
                                  <p:childTnLst>
                                    <p:set>
                                      <p:cBhvr>
                                        <p:cTn id="192" dur="1" fill="hold">
                                          <p:stCondLst>
                                            <p:cond delay="0"/>
                                          </p:stCondLst>
                                        </p:cTn>
                                        <p:tgtEl>
                                          <p:spTgt spid="4"/>
                                        </p:tgtEl>
                                        <p:attrNameLst>
                                          <p:attrName>style.visibility</p:attrName>
                                        </p:attrNameLst>
                                      </p:cBhvr>
                                      <p:to>
                                        <p:strVal val="visible"/>
                                      </p:to>
                                    </p:set>
                                    <p:anim calcmode="lin" valueType="num">
                                      <p:cBhvr additive="base">
                                        <p:cTn id="193" dur="3000" fill="hold"/>
                                        <p:tgtEl>
                                          <p:spTgt spid="4"/>
                                        </p:tgtEl>
                                        <p:attrNameLst>
                                          <p:attrName>ppt_x</p:attrName>
                                        </p:attrNameLst>
                                      </p:cBhvr>
                                      <p:tavLst>
                                        <p:tav tm="0">
                                          <p:val>
                                            <p:strVal val="0-#ppt_w/2"/>
                                          </p:val>
                                        </p:tav>
                                        <p:tav tm="100000">
                                          <p:val>
                                            <p:strVal val="#ppt_x"/>
                                          </p:val>
                                        </p:tav>
                                      </p:tavLst>
                                    </p:anim>
                                    <p:anim calcmode="lin" valueType="num">
                                      <p:cBhvr additive="base">
                                        <p:cTn id="194" dur="3000" fill="hold"/>
                                        <p:tgtEl>
                                          <p:spTgt spid="4"/>
                                        </p:tgtEl>
                                        <p:attrNameLst>
                                          <p:attrName>ppt_y</p:attrName>
                                        </p:attrNameLst>
                                      </p:cBhvr>
                                      <p:tavLst>
                                        <p:tav tm="0">
                                          <p:val>
                                            <p:strVal val="#ppt_y"/>
                                          </p:val>
                                        </p:tav>
                                        <p:tav tm="100000">
                                          <p:val>
                                            <p:strVal val="#ppt_y"/>
                                          </p:val>
                                        </p:tav>
                                      </p:tavLst>
                                    </p:anim>
                                  </p:childTnLst>
                                </p:cTn>
                              </p:par>
                              <p:par>
                                <p:cTn id="195" presetID="3" presetClass="entr" presetSubtype="5" fill="hold" nodeType="withEffect">
                                  <p:stCondLst>
                                    <p:cond delay="0"/>
                                  </p:stCondLst>
                                  <p:childTnLst>
                                    <p:set>
                                      <p:cBhvr>
                                        <p:cTn id="196" dur="1" fill="hold">
                                          <p:stCondLst>
                                            <p:cond delay="0"/>
                                          </p:stCondLst>
                                        </p:cTn>
                                        <p:tgtEl>
                                          <p:spTgt spid="4"/>
                                        </p:tgtEl>
                                        <p:attrNameLst>
                                          <p:attrName>style.visibility</p:attrName>
                                        </p:attrNameLst>
                                      </p:cBhvr>
                                      <p:to>
                                        <p:strVal val="visible"/>
                                      </p:to>
                                    </p:set>
                                    <p:animEffect transition="in" filter="blinds(vertical)">
                                      <p:cBhvr>
                                        <p:cTn id="19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77274F"/>
          </a:solidFill>
        </p:spPr>
        <p:txBody>
          <a:bodyPr/>
          <a:lstStyle/>
          <a:p>
            <a:endParaRPr lang="es-ES" dirty="0"/>
          </a:p>
        </p:txBody>
      </p:sp>
      <p:pic>
        <p:nvPicPr>
          <p:cNvPr id="4" name="3 Imagen" descr="0.jpg"/>
          <p:cNvPicPr>
            <a:picLocks noChangeAspect="1"/>
          </p:cNvPicPr>
          <p:nvPr/>
        </p:nvPicPr>
        <p:blipFill>
          <a:blip r:embed="rId2"/>
          <a:stretch>
            <a:fillRect/>
          </a:stretch>
        </p:blipFill>
        <p:spPr>
          <a:xfrm>
            <a:off x="0" y="0"/>
            <a:ext cx="9161859" cy="6858000"/>
          </a:xfrm>
          <a:prstGeom prst="rect">
            <a:avLst/>
          </a:prstGeom>
        </p:spPr>
      </p:pic>
      <p:sp>
        <p:nvSpPr>
          <p:cNvPr id="5" name="4 Rombo"/>
          <p:cNvSpPr/>
          <p:nvPr/>
        </p:nvSpPr>
        <p:spPr>
          <a:xfrm>
            <a:off x="2000232" y="0"/>
            <a:ext cx="2643206" cy="857232"/>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000232" y="357166"/>
            <a:ext cx="2643206" cy="857232"/>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928794" y="642942"/>
            <a:ext cx="2643206" cy="857232"/>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000232" y="928670"/>
            <a:ext cx="2643206" cy="939128"/>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000232" y="1214446"/>
            <a:ext cx="2643206" cy="928694"/>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000232" y="1571612"/>
            <a:ext cx="2643206" cy="928694"/>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000232" y="1857364"/>
            <a:ext cx="2643206" cy="928694"/>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2000232" y="2214554"/>
            <a:ext cx="2643206" cy="857232"/>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1928794" y="2571744"/>
            <a:ext cx="2643206" cy="857232"/>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928794" y="2928934"/>
            <a:ext cx="2643206" cy="857232"/>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2000232" y="3214686"/>
            <a:ext cx="2643206" cy="939128"/>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2000232" y="3571876"/>
            <a:ext cx="2643206" cy="928694"/>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2000232" y="3857628"/>
            <a:ext cx="2643206" cy="928694"/>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2000232" y="4214818"/>
            <a:ext cx="2643206" cy="928694"/>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2000232" y="4536289"/>
            <a:ext cx="2643206" cy="857232"/>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2000232" y="4857760"/>
            <a:ext cx="2643206" cy="857232"/>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1928794" y="5143512"/>
            <a:ext cx="2643206" cy="857232"/>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2000232" y="5429264"/>
            <a:ext cx="2643206" cy="939128"/>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2000232" y="5750735"/>
            <a:ext cx="2643206" cy="928694"/>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2000232" y="6107901"/>
            <a:ext cx="2643206" cy="928694"/>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2000232" y="6393653"/>
            <a:ext cx="2643206" cy="928694"/>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4572000" y="0"/>
            <a:ext cx="2643206" cy="857232"/>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643438" y="357166"/>
            <a:ext cx="2643206" cy="857232"/>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4500562" y="642942"/>
            <a:ext cx="2643206" cy="857232"/>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4572000" y="928670"/>
            <a:ext cx="2643206" cy="939128"/>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4572000" y="1214446"/>
            <a:ext cx="2643206" cy="928694"/>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4572000" y="1571612"/>
            <a:ext cx="2643206" cy="928694"/>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4572000" y="1857364"/>
            <a:ext cx="2643206" cy="928694"/>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ombo"/>
          <p:cNvSpPr/>
          <p:nvPr/>
        </p:nvSpPr>
        <p:spPr>
          <a:xfrm>
            <a:off x="4572000" y="2214554"/>
            <a:ext cx="2643206" cy="857232"/>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ombo"/>
          <p:cNvSpPr/>
          <p:nvPr/>
        </p:nvSpPr>
        <p:spPr>
          <a:xfrm>
            <a:off x="4572000" y="2571744"/>
            <a:ext cx="2643206" cy="857232"/>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ombo"/>
          <p:cNvSpPr/>
          <p:nvPr/>
        </p:nvSpPr>
        <p:spPr>
          <a:xfrm>
            <a:off x="4643438" y="2857496"/>
            <a:ext cx="2643206" cy="857232"/>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ombo"/>
          <p:cNvSpPr/>
          <p:nvPr/>
        </p:nvSpPr>
        <p:spPr>
          <a:xfrm>
            <a:off x="4572000" y="3214686"/>
            <a:ext cx="2643206" cy="939128"/>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ombo"/>
          <p:cNvSpPr/>
          <p:nvPr/>
        </p:nvSpPr>
        <p:spPr>
          <a:xfrm>
            <a:off x="4572000" y="3571876"/>
            <a:ext cx="2643206" cy="928694"/>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ombo"/>
          <p:cNvSpPr/>
          <p:nvPr/>
        </p:nvSpPr>
        <p:spPr>
          <a:xfrm>
            <a:off x="4572000" y="3857628"/>
            <a:ext cx="2643206" cy="928694"/>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ombo"/>
          <p:cNvSpPr/>
          <p:nvPr/>
        </p:nvSpPr>
        <p:spPr>
          <a:xfrm>
            <a:off x="4572000" y="4214818"/>
            <a:ext cx="2643206" cy="928694"/>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ombo"/>
          <p:cNvSpPr/>
          <p:nvPr/>
        </p:nvSpPr>
        <p:spPr>
          <a:xfrm>
            <a:off x="4572000" y="4536289"/>
            <a:ext cx="2643206" cy="857232"/>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ombo"/>
          <p:cNvSpPr/>
          <p:nvPr/>
        </p:nvSpPr>
        <p:spPr>
          <a:xfrm>
            <a:off x="4572000" y="4857760"/>
            <a:ext cx="2643206" cy="857232"/>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ombo"/>
          <p:cNvSpPr/>
          <p:nvPr/>
        </p:nvSpPr>
        <p:spPr>
          <a:xfrm>
            <a:off x="4572000" y="5143512"/>
            <a:ext cx="2643206" cy="857232"/>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ombo"/>
          <p:cNvSpPr/>
          <p:nvPr/>
        </p:nvSpPr>
        <p:spPr>
          <a:xfrm>
            <a:off x="4572000" y="5429264"/>
            <a:ext cx="2643206" cy="939128"/>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ombo"/>
          <p:cNvSpPr/>
          <p:nvPr/>
        </p:nvSpPr>
        <p:spPr>
          <a:xfrm>
            <a:off x="4572000" y="5750735"/>
            <a:ext cx="2643206" cy="928694"/>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ombo"/>
          <p:cNvSpPr/>
          <p:nvPr/>
        </p:nvSpPr>
        <p:spPr>
          <a:xfrm>
            <a:off x="4572000" y="6107901"/>
            <a:ext cx="2643206" cy="928694"/>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ombo"/>
          <p:cNvSpPr/>
          <p:nvPr/>
        </p:nvSpPr>
        <p:spPr>
          <a:xfrm>
            <a:off x="4572000" y="6393653"/>
            <a:ext cx="2643206" cy="928694"/>
          </a:xfrm>
          <a:prstGeom prst="diamond">
            <a:avLst/>
          </a:prstGeom>
          <a:gradFill flip="none" rotWithShape="1">
            <a:gsLst>
              <a:gs pos="0">
                <a:srgbClr val="EEB4D1"/>
              </a:gs>
              <a:gs pos="50000">
                <a:srgbClr val="993366">
                  <a:shade val="67500"/>
                  <a:satMod val="115000"/>
                </a:srgbClr>
              </a:gs>
              <a:gs pos="100000">
                <a:srgbClr val="993366">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7"/>
                                        </p:tgtEl>
                                        <p:attrNameLst>
                                          <p:attrName>style.opacity</p:attrName>
                                        </p:attrNameLst>
                                      </p:cBhvr>
                                      <p:to>
                                        <p:strVal val="0"/>
                                      </p:to>
                                    </p:set>
                                    <p:animEffect filter="image" prLst="opacity: 0">
                                      <p:cBhvr rctx="IE">
                                        <p:cTn id="7" dur="indefinite"/>
                                        <p:tgtEl>
                                          <p:spTgt spid="4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1+#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1+#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1+#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1+#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1+#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1+#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1+#ppt_w/2"/>
                                          </p:val>
                                        </p:tav>
                                        <p:tav tm="100000">
                                          <p:val>
                                            <p:strVal val="#ppt_x"/>
                                          </p:val>
                                        </p:tav>
                                      </p:tavLst>
                                    </p:anim>
                                    <p:anim calcmode="lin" valueType="num">
                                      <p:cBhvr additive="base">
                                        <p:cTn id="83" dur="2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1+#ppt_w/2"/>
                                          </p:val>
                                        </p:tav>
                                        <p:tav tm="100000">
                                          <p:val>
                                            <p:strVal val="#ppt_x"/>
                                          </p:val>
                                        </p:tav>
                                      </p:tavLst>
                                    </p:anim>
                                    <p:anim calcmode="lin" valueType="num">
                                      <p:cBhvr additive="base">
                                        <p:cTn id="87" dur="2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1+#ppt_w/2"/>
                                          </p:val>
                                        </p:tav>
                                        <p:tav tm="100000">
                                          <p:val>
                                            <p:strVal val="#ppt_x"/>
                                          </p:val>
                                        </p:tav>
                                      </p:tavLst>
                                    </p:anim>
                                    <p:anim calcmode="lin" valueType="num">
                                      <p:cBhvr additive="base">
                                        <p:cTn id="91" dur="2000" fill="hold"/>
                                        <p:tgtEl>
                                          <p:spTgt spid="25"/>
                                        </p:tgtEl>
                                        <p:attrNameLst>
                                          <p:attrName>ppt_y</p:attrName>
                                        </p:attrNameLst>
                                      </p:cBhvr>
                                      <p:tavLst>
                                        <p:tav tm="0">
                                          <p:val>
                                            <p:strVal val="#ppt_y"/>
                                          </p:val>
                                        </p:tav>
                                        <p:tav tm="100000">
                                          <p:val>
                                            <p:strVal val="#ppt_y"/>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5"/>
                                        </p:tgtEl>
                                        <p:attrNameLst>
                                          <p:attrName>style.visibility</p:attrName>
                                        </p:attrNameLst>
                                      </p:cBhvr>
                                      <p:to>
                                        <p:strVal val="visible"/>
                                      </p:to>
                                    </p:set>
                                    <p:anim calcmode="lin" valueType="num">
                                      <p:cBhvr>
                                        <p:cTn id="94" dur="2000" fill="hold"/>
                                        <p:tgtEl>
                                          <p:spTgt spid="5"/>
                                        </p:tgtEl>
                                        <p:attrNameLst>
                                          <p:attrName>ppt_w</p:attrName>
                                        </p:attrNameLst>
                                      </p:cBhvr>
                                      <p:tavLst>
                                        <p:tav tm="0">
                                          <p:val>
                                            <p:strVal val="#ppt_w"/>
                                          </p:val>
                                        </p:tav>
                                        <p:tav tm="100000">
                                          <p:val>
                                            <p:strVal val="#ppt_w"/>
                                          </p:val>
                                        </p:tav>
                                      </p:tavLst>
                                    </p:anim>
                                    <p:anim calcmode="lin" valueType="num">
                                      <p:cBhvr>
                                        <p:cTn id="95" dur="2000" fill="hold"/>
                                        <p:tgtEl>
                                          <p:spTgt spid="5"/>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p:cTn id="98" dur="2000" fill="hold"/>
                                        <p:tgtEl>
                                          <p:spTgt spid="6"/>
                                        </p:tgtEl>
                                        <p:attrNameLst>
                                          <p:attrName>ppt_w</p:attrName>
                                        </p:attrNameLst>
                                      </p:cBhvr>
                                      <p:tavLst>
                                        <p:tav tm="0">
                                          <p:val>
                                            <p:strVal val="#ppt_w"/>
                                          </p:val>
                                        </p:tav>
                                        <p:tav tm="100000">
                                          <p:val>
                                            <p:strVal val="#ppt_w"/>
                                          </p:val>
                                        </p:tav>
                                      </p:tavLst>
                                    </p:anim>
                                    <p:anim calcmode="lin" valueType="num">
                                      <p:cBhvr>
                                        <p:cTn id="99" dur="2000" fill="hold"/>
                                        <p:tgtEl>
                                          <p:spTgt spid="6"/>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7"/>
                                        </p:tgtEl>
                                        <p:attrNameLst>
                                          <p:attrName>style.visibility</p:attrName>
                                        </p:attrNameLst>
                                      </p:cBhvr>
                                      <p:to>
                                        <p:strVal val="visible"/>
                                      </p:to>
                                    </p:set>
                                    <p:anim calcmode="lin" valueType="num">
                                      <p:cBhvr>
                                        <p:cTn id="102" dur="2000" fill="hold"/>
                                        <p:tgtEl>
                                          <p:spTgt spid="7"/>
                                        </p:tgtEl>
                                        <p:attrNameLst>
                                          <p:attrName>ppt_w</p:attrName>
                                        </p:attrNameLst>
                                      </p:cBhvr>
                                      <p:tavLst>
                                        <p:tav tm="0">
                                          <p:val>
                                            <p:strVal val="#ppt_w"/>
                                          </p:val>
                                        </p:tav>
                                        <p:tav tm="100000">
                                          <p:val>
                                            <p:strVal val="#ppt_w"/>
                                          </p:val>
                                        </p:tav>
                                      </p:tavLst>
                                    </p:anim>
                                    <p:anim calcmode="lin" valueType="num">
                                      <p:cBhvr>
                                        <p:cTn id="103" dur="2000" fill="hold"/>
                                        <p:tgtEl>
                                          <p:spTgt spid="7"/>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p:cTn id="106" dur="2000" fill="hold"/>
                                        <p:tgtEl>
                                          <p:spTgt spid="8"/>
                                        </p:tgtEl>
                                        <p:attrNameLst>
                                          <p:attrName>ppt_w</p:attrName>
                                        </p:attrNameLst>
                                      </p:cBhvr>
                                      <p:tavLst>
                                        <p:tav tm="0">
                                          <p:val>
                                            <p:strVal val="#ppt_w"/>
                                          </p:val>
                                        </p:tav>
                                        <p:tav tm="100000">
                                          <p:val>
                                            <p:strVal val="#ppt_w"/>
                                          </p:val>
                                        </p:tav>
                                      </p:tavLst>
                                    </p:anim>
                                    <p:anim calcmode="lin" valueType="num">
                                      <p:cBhvr>
                                        <p:cTn id="107" dur="2000" fill="hold"/>
                                        <p:tgtEl>
                                          <p:spTgt spid="8"/>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9"/>
                                        </p:tgtEl>
                                        <p:attrNameLst>
                                          <p:attrName>style.visibility</p:attrName>
                                        </p:attrNameLst>
                                      </p:cBhvr>
                                      <p:to>
                                        <p:strVal val="visible"/>
                                      </p:to>
                                    </p:set>
                                    <p:anim calcmode="lin" valueType="num">
                                      <p:cBhvr>
                                        <p:cTn id="110" dur="2000" fill="hold"/>
                                        <p:tgtEl>
                                          <p:spTgt spid="9"/>
                                        </p:tgtEl>
                                        <p:attrNameLst>
                                          <p:attrName>ppt_w</p:attrName>
                                        </p:attrNameLst>
                                      </p:cBhvr>
                                      <p:tavLst>
                                        <p:tav tm="0">
                                          <p:val>
                                            <p:strVal val="#ppt_w"/>
                                          </p:val>
                                        </p:tav>
                                        <p:tav tm="100000">
                                          <p:val>
                                            <p:strVal val="#ppt_w"/>
                                          </p:val>
                                        </p:tav>
                                      </p:tavLst>
                                    </p:anim>
                                    <p:anim calcmode="lin" valueType="num">
                                      <p:cBhvr>
                                        <p:cTn id="111" dur="2000" fill="hold"/>
                                        <p:tgtEl>
                                          <p:spTgt spid="9"/>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0"/>
                                        </p:tgtEl>
                                        <p:attrNameLst>
                                          <p:attrName>style.visibility</p:attrName>
                                        </p:attrNameLst>
                                      </p:cBhvr>
                                      <p:to>
                                        <p:strVal val="visible"/>
                                      </p:to>
                                    </p:set>
                                    <p:anim calcmode="lin" valueType="num">
                                      <p:cBhvr>
                                        <p:cTn id="114" dur="2000" fill="hold"/>
                                        <p:tgtEl>
                                          <p:spTgt spid="10"/>
                                        </p:tgtEl>
                                        <p:attrNameLst>
                                          <p:attrName>ppt_w</p:attrName>
                                        </p:attrNameLst>
                                      </p:cBhvr>
                                      <p:tavLst>
                                        <p:tav tm="0">
                                          <p:val>
                                            <p:strVal val="#ppt_w"/>
                                          </p:val>
                                        </p:tav>
                                        <p:tav tm="100000">
                                          <p:val>
                                            <p:strVal val="#ppt_w"/>
                                          </p:val>
                                        </p:tav>
                                      </p:tavLst>
                                    </p:anim>
                                    <p:anim calcmode="lin" valueType="num">
                                      <p:cBhvr>
                                        <p:cTn id="115" dur="2000" fill="hold"/>
                                        <p:tgtEl>
                                          <p:spTgt spid="10"/>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1"/>
                                        </p:tgtEl>
                                        <p:attrNameLst>
                                          <p:attrName>style.visibility</p:attrName>
                                        </p:attrNameLst>
                                      </p:cBhvr>
                                      <p:to>
                                        <p:strVal val="visible"/>
                                      </p:to>
                                    </p:set>
                                    <p:anim calcmode="lin" valueType="num">
                                      <p:cBhvr>
                                        <p:cTn id="118" dur="2000" fill="hold"/>
                                        <p:tgtEl>
                                          <p:spTgt spid="11"/>
                                        </p:tgtEl>
                                        <p:attrNameLst>
                                          <p:attrName>ppt_w</p:attrName>
                                        </p:attrNameLst>
                                      </p:cBhvr>
                                      <p:tavLst>
                                        <p:tav tm="0">
                                          <p:val>
                                            <p:strVal val="#ppt_w"/>
                                          </p:val>
                                        </p:tav>
                                        <p:tav tm="100000">
                                          <p:val>
                                            <p:strVal val="#ppt_w"/>
                                          </p:val>
                                        </p:tav>
                                      </p:tavLst>
                                    </p:anim>
                                    <p:anim calcmode="lin" valueType="num">
                                      <p:cBhvr>
                                        <p:cTn id="119" dur="2000" fill="hold"/>
                                        <p:tgtEl>
                                          <p:spTgt spid="11"/>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12"/>
                                        </p:tgtEl>
                                        <p:attrNameLst>
                                          <p:attrName>style.visibility</p:attrName>
                                        </p:attrNameLst>
                                      </p:cBhvr>
                                      <p:to>
                                        <p:strVal val="visible"/>
                                      </p:to>
                                    </p:set>
                                    <p:anim calcmode="lin" valueType="num">
                                      <p:cBhvr>
                                        <p:cTn id="122" dur="2000" fill="hold"/>
                                        <p:tgtEl>
                                          <p:spTgt spid="12"/>
                                        </p:tgtEl>
                                        <p:attrNameLst>
                                          <p:attrName>ppt_w</p:attrName>
                                        </p:attrNameLst>
                                      </p:cBhvr>
                                      <p:tavLst>
                                        <p:tav tm="0">
                                          <p:val>
                                            <p:strVal val="#ppt_w"/>
                                          </p:val>
                                        </p:tav>
                                        <p:tav tm="100000">
                                          <p:val>
                                            <p:strVal val="#ppt_w"/>
                                          </p:val>
                                        </p:tav>
                                      </p:tavLst>
                                    </p:anim>
                                    <p:anim calcmode="lin" valueType="num">
                                      <p:cBhvr>
                                        <p:cTn id="123" dur="2000" fill="hold"/>
                                        <p:tgtEl>
                                          <p:spTgt spid="12"/>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p:cTn id="126" dur="2000" fill="hold"/>
                                        <p:tgtEl>
                                          <p:spTgt spid="13"/>
                                        </p:tgtEl>
                                        <p:attrNameLst>
                                          <p:attrName>ppt_w</p:attrName>
                                        </p:attrNameLst>
                                      </p:cBhvr>
                                      <p:tavLst>
                                        <p:tav tm="0">
                                          <p:val>
                                            <p:strVal val="#ppt_w"/>
                                          </p:val>
                                        </p:tav>
                                        <p:tav tm="100000">
                                          <p:val>
                                            <p:strVal val="#ppt_w"/>
                                          </p:val>
                                        </p:tav>
                                      </p:tavLst>
                                    </p:anim>
                                    <p:anim calcmode="lin" valueType="num">
                                      <p:cBhvr>
                                        <p:cTn id="127" dur="2000" fill="hold"/>
                                        <p:tgtEl>
                                          <p:spTgt spid="13"/>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p:cTn id="130" dur="2000" fill="hold"/>
                                        <p:tgtEl>
                                          <p:spTgt spid="14"/>
                                        </p:tgtEl>
                                        <p:attrNameLst>
                                          <p:attrName>ppt_w</p:attrName>
                                        </p:attrNameLst>
                                      </p:cBhvr>
                                      <p:tavLst>
                                        <p:tav tm="0">
                                          <p:val>
                                            <p:strVal val="#ppt_w"/>
                                          </p:val>
                                        </p:tav>
                                        <p:tav tm="100000">
                                          <p:val>
                                            <p:strVal val="#ppt_w"/>
                                          </p:val>
                                        </p:tav>
                                      </p:tavLst>
                                    </p:anim>
                                    <p:anim calcmode="lin" valueType="num">
                                      <p:cBhvr>
                                        <p:cTn id="131" dur="2000" fill="hold"/>
                                        <p:tgtEl>
                                          <p:spTgt spid="14"/>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5"/>
                                        </p:tgtEl>
                                        <p:attrNameLst>
                                          <p:attrName>style.visibility</p:attrName>
                                        </p:attrNameLst>
                                      </p:cBhvr>
                                      <p:to>
                                        <p:strVal val="visible"/>
                                      </p:to>
                                    </p:set>
                                    <p:anim calcmode="lin" valueType="num">
                                      <p:cBhvr>
                                        <p:cTn id="134" dur="2000" fill="hold"/>
                                        <p:tgtEl>
                                          <p:spTgt spid="15"/>
                                        </p:tgtEl>
                                        <p:attrNameLst>
                                          <p:attrName>ppt_w</p:attrName>
                                        </p:attrNameLst>
                                      </p:cBhvr>
                                      <p:tavLst>
                                        <p:tav tm="0">
                                          <p:val>
                                            <p:strVal val="#ppt_w"/>
                                          </p:val>
                                        </p:tav>
                                        <p:tav tm="100000">
                                          <p:val>
                                            <p:strVal val="#ppt_w"/>
                                          </p:val>
                                        </p:tav>
                                      </p:tavLst>
                                    </p:anim>
                                    <p:anim calcmode="lin" valueType="num">
                                      <p:cBhvr>
                                        <p:cTn id="135" dur="2000" fill="hold"/>
                                        <p:tgtEl>
                                          <p:spTgt spid="15"/>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16"/>
                                        </p:tgtEl>
                                        <p:attrNameLst>
                                          <p:attrName>style.visibility</p:attrName>
                                        </p:attrNameLst>
                                      </p:cBhvr>
                                      <p:to>
                                        <p:strVal val="visible"/>
                                      </p:to>
                                    </p:set>
                                    <p:anim calcmode="lin" valueType="num">
                                      <p:cBhvr>
                                        <p:cTn id="138" dur="2000" fill="hold"/>
                                        <p:tgtEl>
                                          <p:spTgt spid="16"/>
                                        </p:tgtEl>
                                        <p:attrNameLst>
                                          <p:attrName>ppt_w</p:attrName>
                                        </p:attrNameLst>
                                      </p:cBhvr>
                                      <p:tavLst>
                                        <p:tav tm="0">
                                          <p:val>
                                            <p:strVal val="#ppt_w"/>
                                          </p:val>
                                        </p:tav>
                                        <p:tav tm="100000">
                                          <p:val>
                                            <p:strVal val="#ppt_w"/>
                                          </p:val>
                                        </p:tav>
                                      </p:tavLst>
                                    </p:anim>
                                    <p:anim calcmode="lin" valueType="num">
                                      <p:cBhvr>
                                        <p:cTn id="139" dur="2000" fill="hold"/>
                                        <p:tgtEl>
                                          <p:spTgt spid="16"/>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 calcmode="lin" valueType="num">
                                      <p:cBhvr>
                                        <p:cTn id="142" dur="2000" fill="hold"/>
                                        <p:tgtEl>
                                          <p:spTgt spid="17"/>
                                        </p:tgtEl>
                                        <p:attrNameLst>
                                          <p:attrName>ppt_w</p:attrName>
                                        </p:attrNameLst>
                                      </p:cBhvr>
                                      <p:tavLst>
                                        <p:tav tm="0">
                                          <p:val>
                                            <p:strVal val="#ppt_w"/>
                                          </p:val>
                                        </p:tav>
                                        <p:tav tm="100000">
                                          <p:val>
                                            <p:strVal val="#ppt_w"/>
                                          </p:val>
                                        </p:tav>
                                      </p:tavLst>
                                    </p:anim>
                                    <p:anim calcmode="lin" valueType="num">
                                      <p:cBhvr>
                                        <p:cTn id="143" dur="2000" fill="hold"/>
                                        <p:tgtEl>
                                          <p:spTgt spid="17"/>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8"/>
                                        </p:tgtEl>
                                        <p:attrNameLst>
                                          <p:attrName>style.visibility</p:attrName>
                                        </p:attrNameLst>
                                      </p:cBhvr>
                                      <p:to>
                                        <p:strVal val="visible"/>
                                      </p:to>
                                    </p:set>
                                    <p:anim calcmode="lin" valueType="num">
                                      <p:cBhvr>
                                        <p:cTn id="146" dur="2000" fill="hold"/>
                                        <p:tgtEl>
                                          <p:spTgt spid="18"/>
                                        </p:tgtEl>
                                        <p:attrNameLst>
                                          <p:attrName>ppt_w</p:attrName>
                                        </p:attrNameLst>
                                      </p:cBhvr>
                                      <p:tavLst>
                                        <p:tav tm="0">
                                          <p:val>
                                            <p:strVal val="#ppt_w"/>
                                          </p:val>
                                        </p:tav>
                                        <p:tav tm="100000">
                                          <p:val>
                                            <p:strVal val="#ppt_w"/>
                                          </p:val>
                                        </p:tav>
                                      </p:tavLst>
                                    </p:anim>
                                    <p:anim calcmode="lin" valueType="num">
                                      <p:cBhvr>
                                        <p:cTn id="147" dur="2000" fill="hold"/>
                                        <p:tgtEl>
                                          <p:spTgt spid="18"/>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9"/>
                                        </p:tgtEl>
                                        <p:attrNameLst>
                                          <p:attrName>style.visibility</p:attrName>
                                        </p:attrNameLst>
                                      </p:cBhvr>
                                      <p:to>
                                        <p:strVal val="visible"/>
                                      </p:to>
                                    </p:set>
                                    <p:anim calcmode="lin" valueType="num">
                                      <p:cBhvr>
                                        <p:cTn id="150" dur="2000" fill="hold"/>
                                        <p:tgtEl>
                                          <p:spTgt spid="19"/>
                                        </p:tgtEl>
                                        <p:attrNameLst>
                                          <p:attrName>ppt_w</p:attrName>
                                        </p:attrNameLst>
                                      </p:cBhvr>
                                      <p:tavLst>
                                        <p:tav tm="0">
                                          <p:val>
                                            <p:strVal val="#ppt_w"/>
                                          </p:val>
                                        </p:tav>
                                        <p:tav tm="100000">
                                          <p:val>
                                            <p:strVal val="#ppt_w"/>
                                          </p:val>
                                        </p:tav>
                                      </p:tavLst>
                                    </p:anim>
                                    <p:anim calcmode="lin" valueType="num">
                                      <p:cBhvr>
                                        <p:cTn id="151" dur="2000" fill="hold"/>
                                        <p:tgtEl>
                                          <p:spTgt spid="19"/>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20"/>
                                        </p:tgtEl>
                                        <p:attrNameLst>
                                          <p:attrName>style.visibility</p:attrName>
                                        </p:attrNameLst>
                                      </p:cBhvr>
                                      <p:to>
                                        <p:strVal val="visible"/>
                                      </p:to>
                                    </p:set>
                                    <p:anim calcmode="lin" valueType="num">
                                      <p:cBhvr>
                                        <p:cTn id="154" dur="2000" fill="hold"/>
                                        <p:tgtEl>
                                          <p:spTgt spid="20"/>
                                        </p:tgtEl>
                                        <p:attrNameLst>
                                          <p:attrName>ppt_w</p:attrName>
                                        </p:attrNameLst>
                                      </p:cBhvr>
                                      <p:tavLst>
                                        <p:tav tm="0">
                                          <p:val>
                                            <p:strVal val="#ppt_w"/>
                                          </p:val>
                                        </p:tav>
                                        <p:tav tm="100000">
                                          <p:val>
                                            <p:strVal val="#ppt_w"/>
                                          </p:val>
                                        </p:tav>
                                      </p:tavLst>
                                    </p:anim>
                                    <p:anim calcmode="lin" valueType="num">
                                      <p:cBhvr>
                                        <p:cTn id="155" dur="2000" fill="hold"/>
                                        <p:tgtEl>
                                          <p:spTgt spid="20"/>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21"/>
                                        </p:tgtEl>
                                        <p:attrNameLst>
                                          <p:attrName>style.visibility</p:attrName>
                                        </p:attrNameLst>
                                      </p:cBhvr>
                                      <p:to>
                                        <p:strVal val="visible"/>
                                      </p:to>
                                    </p:set>
                                    <p:anim calcmode="lin" valueType="num">
                                      <p:cBhvr>
                                        <p:cTn id="158" dur="2000" fill="hold"/>
                                        <p:tgtEl>
                                          <p:spTgt spid="21"/>
                                        </p:tgtEl>
                                        <p:attrNameLst>
                                          <p:attrName>ppt_w</p:attrName>
                                        </p:attrNameLst>
                                      </p:cBhvr>
                                      <p:tavLst>
                                        <p:tav tm="0">
                                          <p:val>
                                            <p:strVal val="#ppt_w"/>
                                          </p:val>
                                        </p:tav>
                                        <p:tav tm="100000">
                                          <p:val>
                                            <p:strVal val="#ppt_w"/>
                                          </p:val>
                                        </p:tav>
                                      </p:tavLst>
                                    </p:anim>
                                    <p:anim calcmode="lin" valueType="num">
                                      <p:cBhvr>
                                        <p:cTn id="159" dur="2000" fill="hold"/>
                                        <p:tgtEl>
                                          <p:spTgt spid="21"/>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22"/>
                                        </p:tgtEl>
                                        <p:attrNameLst>
                                          <p:attrName>style.visibility</p:attrName>
                                        </p:attrNameLst>
                                      </p:cBhvr>
                                      <p:to>
                                        <p:strVal val="visible"/>
                                      </p:to>
                                    </p:set>
                                    <p:anim calcmode="lin" valueType="num">
                                      <p:cBhvr>
                                        <p:cTn id="162" dur="2000" fill="hold"/>
                                        <p:tgtEl>
                                          <p:spTgt spid="22"/>
                                        </p:tgtEl>
                                        <p:attrNameLst>
                                          <p:attrName>ppt_w</p:attrName>
                                        </p:attrNameLst>
                                      </p:cBhvr>
                                      <p:tavLst>
                                        <p:tav tm="0">
                                          <p:val>
                                            <p:strVal val="#ppt_w"/>
                                          </p:val>
                                        </p:tav>
                                        <p:tav tm="100000">
                                          <p:val>
                                            <p:strVal val="#ppt_w"/>
                                          </p:val>
                                        </p:tav>
                                      </p:tavLst>
                                    </p:anim>
                                    <p:anim calcmode="lin" valueType="num">
                                      <p:cBhvr>
                                        <p:cTn id="163" dur="2000" fill="hold"/>
                                        <p:tgtEl>
                                          <p:spTgt spid="22"/>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23"/>
                                        </p:tgtEl>
                                        <p:attrNameLst>
                                          <p:attrName>style.visibility</p:attrName>
                                        </p:attrNameLst>
                                      </p:cBhvr>
                                      <p:to>
                                        <p:strVal val="visible"/>
                                      </p:to>
                                    </p:set>
                                    <p:anim calcmode="lin" valueType="num">
                                      <p:cBhvr>
                                        <p:cTn id="166" dur="2000" fill="hold"/>
                                        <p:tgtEl>
                                          <p:spTgt spid="23"/>
                                        </p:tgtEl>
                                        <p:attrNameLst>
                                          <p:attrName>ppt_w</p:attrName>
                                        </p:attrNameLst>
                                      </p:cBhvr>
                                      <p:tavLst>
                                        <p:tav tm="0">
                                          <p:val>
                                            <p:strVal val="#ppt_w"/>
                                          </p:val>
                                        </p:tav>
                                        <p:tav tm="100000">
                                          <p:val>
                                            <p:strVal val="#ppt_w"/>
                                          </p:val>
                                        </p:tav>
                                      </p:tavLst>
                                    </p:anim>
                                    <p:anim calcmode="lin" valueType="num">
                                      <p:cBhvr>
                                        <p:cTn id="167" dur="2000" fill="hold"/>
                                        <p:tgtEl>
                                          <p:spTgt spid="23"/>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24"/>
                                        </p:tgtEl>
                                        <p:attrNameLst>
                                          <p:attrName>style.visibility</p:attrName>
                                        </p:attrNameLst>
                                      </p:cBhvr>
                                      <p:to>
                                        <p:strVal val="visible"/>
                                      </p:to>
                                    </p:set>
                                    <p:anim calcmode="lin" valueType="num">
                                      <p:cBhvr>
                                        <p:cTn id="170" dur="2000" fill="hold"/>
                                        <p:tgtEl>
                                          <p:spTgt spid="24"/>
                                        </p:tgtEl>
                                        <p:attrNameLst>
                                          <p:attrName>ppt_w</p:attrName>
                                        </p:attrNameLst>
                                      </p:cBhvr>
                                      <p:tavLst>
                                        <p:tav tm="0">
                                          <p:val>
                                            <p:strVal val="#ppt_w"/>
                                          </p:val>
                                        </p:tav>
                                        <p:tav tm="100000">
                                          <p:val>
                                            <p:strVal val="#ppt_w"/>
                                          </p:val>
                                        </p:tav>
                                      </p:tavLst>
                                    </p:anim>
                                    <p:anim calcmode="lin" valueType="num">
                                      <p:cBhvr>
                                        <p:cTn id="171" dur="2000" fill="hold"/>
                                        <p:tgtEl>
                                          <p:spTgt spid="24"/>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25"/>
                                        </p:tgtEl>
                                        <p:attrNameLst>
                                          <p:attrName>style.visibility</p:attrName>
                                        </p:attrNameLst>
                                      </p:cBhvr>
                                      <p:to>
                                        <p:strVal val="visible"/>
                                      </p:to>
                                    </p:set>
                                    <p:anim calcmode="lin" valueType="num">
                                      <p:cBhvr>
                                        <p:cTn id="174" dur="2000" fill="hold"/>
                                        <p:tgtEl>
                                          <p:spTgt spid="25"/>
                                        </p:tgtEl>
                                        <p:attrNameLst>
                                          <p:attrName>ppt_w</p:attrName>
                                        </p:attrNameLst>
                                      </p:cBhvr>
                                      <p:tavLst>
                                        <p:tav tm="0">
                                          <p:val>
                                            <p:strVal val="#ppt_w"/>
                                          </p:val>
                                        </p:tav>
                                        <p:tav tm="100000">
                                          <p:val>
                                            <p:strVal val="#ppt_w"/>
                                          </p:val>
                                        </p:tav>
                                      </p:tavLst>
                                    </p:anim>
                                    <p:anim calcmode="lin" valueType="num">
                                      <p:cBhvr>
                                        <p:cTn id="175" dur="2000" fill="hold"/>
                                        <p:tgtEl>
                                          <p:spTgt spid="25"/>
                                        </p:tgtEl>
                                        <p:attrNameLst>
                                          <p:attrName>ppt_h</p:attrName>
                                        </p:attrNameLst>
                                      </p:cBhvr>
                                      <p:tavLst>
                                        <p:tav tm="0" fmla="#ppt_h*sin(2.5*pi*$)">
                                          <p:val>
                                            <p:fltVal val="0"/>
                                          </p:val>
                                        </p:tav>
                                        <p:tav tm="100000">
                                          <p:val>
                                            <p:fltVal val="1"/>
                                          </p:val>
                                        </p:tav>
                                      </p:tavLst>
                                    </p:anim>
                                  </p:childTnLst>
                                </p:cTn>
                              </p:par>
                              <p:par>
                                <p:cTn id="176" presetID="2" presetClass="entr" presetSubtype="8" fill="hold" grpId="0" nodeType="withEffect">
                                  <p:stCondLst>
                                    <p:cond delay="0"/>
                                  </p:stCondLst>
                                  <p:childTnLst>
                                    <p:set>
                                      <p:cBhvr>
                                        <p:cTn id="177" dur="1" fill="hold">
                                          <p:stCondLst>
                                            <p:cond delay="0"/>
                                          </p:stCondLst>
                                        </p:cTn>
                                        <p:tgtEl>
                                          <p:spTgt spid="26"/>
                                        </p:tgtEl>
                                        <p:attrNameLst>
                                          <p:attrName>style.visibility</p:attrName>
                                        </p:attrNameLst>
                                      </p:cBhvr>
                                      <p:to>
                                        <p:strVal val="visible"/>
                                      </p:to>
                                    </p:set>
                                    <p:anim calcmode="lin" valueType="num">
                                      <p:cBhvr additive="base">
                                        <p:cTn id="178" dur="2000" fill="hold"/>
                                        <p:tgtEl>
                                          <p:spTgt spid="26"/>
                                        </p:tgtEl>
                                        <p:attrNameLst>
                                          <p:attrName>ppt_x</p:attrName>
                                        </p:attrNameLst>
                                      </p:cBhvr>
                                      <p:tavLst>
                                        <p:tav tm="0">
                                          <p:val>
                                            <p:strVal val="0-#ppt_w/2"/>
                                          </p:val>
                                        </p:tav>
                                        <p:tav tm="100000">
                                          <p:val>
                                            <p:strVal val="#ppt_x"/>
                                          </p:val>
                                        </p:tav>
                                      </p:tavLst>
                                    </p:anim>
                                    <p:anim calcmode="lin" valueType="num">
                                      <p:cBhvr additive="base">
                                        <p:cTn id="179" dur="2000" fill="hold"/>
                                        <p:tgtEl>
                                          <p:spTgt spid="26"/>
                                        </p:tgtEl>
                                        <p:attrNameLst>
                                          <p:attrName>ppt_y</p:attrName>
                                        </p:attrNameLst>
                                      </p:cBhvr>
                                      <p:tavLst>
                                        <p:tav tm="0">
                                          <p:val>
                                            <p:strVal val="#ppt_y"/>
                                          </p:val>
                                        </p:tav>
                                        <p:tav tm="100000">
                                          <p:val>
                                            <p:strVal val="#ppt_y"/>
                                          </p:val>
                                        </p:tav>
                                      </p:tavLst>
                                    </p:anim>
                                  </p:childTnLst>
                                </p:cTn>
                              </p:par>
                              <p:par>
                                <p:cTn id="180" presetID="2" presetClass="entr" presetSubtype="8" fill="hold" grpId="0" nodeType="withEffect">
                                  <p:stCondLst>
                                    <p:cond delay="0"/>
                                  </p:stCondLst>
                                  <p:childTnLst>
                                    <p:set>
                                      <p:cBhvr>
                                        <p:cTn id="181" dur="1" fill="hold">
                                          <p:stCondLst>
                                            <p:cond delay="0"/>
                                          </p:stCondLst>
                                        </p:cTn>
                                        <p:tgtEl>
                                          <p:spTgt spid="27"/>
                                        </p:tgtEl>
                                        <p:attrNameLst>
                                          <p:attrName>style.visibility</p:attrName>
                                        </p:attrNameLst>
                                      </p:cBhvr>
                                      <p:to>
                                        <p:strVal val="visible"/>
                                      </p:to>
                                    </p:set>
                                    <p:anim calcmode="lin" valueType="num">
                                      <p:cBhvr additive="base">
                                        <p:cTn id="182" dur="2000" fill="hold"/>
                                        <p:tgtEl>
                                          <p:spTgt spid="27"/>
                                        </p:tgtEl>
                                        <p:attrNameLst>
                                          <p:attrName>ppt_x</p:attrName>
                                        </p:attrNameLst>
                                      </p:cBhvr>
                                      <p:tavLst>
                                        <p:tav tm="0">
                                          <p:val>
                                            <p:strVal val="0-#ppt_w/2"/>
                                          </p:val>
                                        </p:tav>
                                        <p:tav tm="100000">
                                          <p:val>
                                            <p:strVal val="#ppt_x"/>
                                          </p:val>
                                        </p:tav>
                                      </p:tavLst>
                                    </p:anim>
                                    <p:anim calcmode="lin" valueType="num">
                                      <p:cBhvr additive="base">
                                        <p:cTn id="183" dur="2000" fill="hold"/>
                                        <p:tgtEl>
                                          <p:spTgt spid="27"/>
                                        </p:tgtEl>
                                        <p:attrNameLst>
                                          <p:attrName>ppt_y</p:attrName>
                                        </p:attrNameLst>
                                      </p:cBhvr>
                                      <p:tavLst>
                                        <p:tav tm="0">
                                          <p:val>
                                            <p:strVal val="#ppt_y"/>
                                          </p:val>
                                        </p:tav>
                                        <p:tav tm="100000">
                                          <p:val>
                                            <p:strVal val="#ppt_y"/>
                                          </p:val>
                                        </p:tav>
                                      </p:tavLst>
                                    </p:anim>
                                  </p:childTnLst>
                                </p:cTn>
                              </p:par>
                              <p:par>
                                <p:cTn id="184" presetID="2" presetClass="entr" presetSubtype="8" fill="hold" grpId="0" nodeType="withEffect">
                                  <p:stCondLst>
                                    <p:cond delay="0"/>
                                  </p:stCondLst>
                                  <p:childTnLst>
                                    <p:set>
                                      <p:cBhvr>
                                        <p:cTn id="185" dur="1" fill="hold">
                                          <p:stCondLst>
                                            <p:cond delay="0"/>
                                          </p:stCondLst>
                                        </p:cTn>
                                        <p:tgtEl>
                                          <p:spTgt spid="28"/>
                                        </p:tgtEl>
                                        <p:attrNameLst>
                                          <p:attrName>style.visibility</p:attrName>
                                        </p:attrNameLst>
                                      </p:cBhvr>
                                      <p:to>
                                        <p:strVal val="visible"/>
                                      </p:to>
                                    </p:set>
                                    <p:anim calcmode="lin" valueType="num">
                                      <p:cBhvr additive="base">
                                        <p:cTn id="186" dur="2000" fill="hold"/>
                                        <p:tgtEl>
                                          <p:spTgt spid="28"/>
                                        </p:tgtEl>
                                        <p:attrNameLst>
                                          <p:attrName>ppt_x</p:attrName>
                                        </p:attrNameLst>
                                      </p:cBhvr>
                                      <p:tavLst>
                                        <p:tav tm="0">
                                          <p:val>
                                            <p:strVal val="0-#ppt_w/2"/>
                                          </p:val>
                                        </p:tav>
                                        <p:tav tm="100000">
                                          <p:val>
                                            <p:strVal val="#ppt_x"/>
                                          </p:val>
                                        </p:tav>
                                      </p:tavLst>
                                    </p:anim>
                                    <p:anim calcmode="lin" valueType="num">
                                      <p:cBhvr additive="base">
                                        <p:cTn id="187" dur="2000" fill="hold"/>
                                        <p:tgtEl>
                                          <p:spTgt spid="28"/>
                                        </p:tgtEl>
                                        <p:attrNameLst>
                                          <p:attrName>ppt_y</p:attrName>
                                        </p:attrNameLst>
                                      </p:cBhvr>
                                      <p:tavLst>
                                        <p:tav tm="0">
                                          <p:val>
                                            <p:strVal val="#ppt_y"/>
                                          </p:val>
                                        </p:tav>
                                        <p:tav tm="100000">
                                          <p:val>
                                            <p:strVal val="#ppt_y"/>
                                          </p:val>
                                        </p:tav>
                                      </p:tavLst>
                                    </p:anim>
                                  </p:childTnLst>
                                </p:cTn>
                              </p:par>
                              <p:par>
                                <p:cTn id="188" presetID="2" presetClass="entr" presetSubtype="8" fill="hold" grpId="0" nodeType="withEffect">
                                  <p:stCondLst>
                                    <p:cond delay="0"/>
                                  </p:stCondLst>
                                  <p:childTnLst>
                                    <p:set>
                                      <p:cBhvr>
                                        <p:cTn id="189" dur="1" fill="hold">
                                          <p:stCondLst>
                                            <p:cond delay="0"/>
                                          </p:stCondLst>
                                        </p:cTn>
                                        <p:tgtEl>
                                          <p:spTgt spid="29"/>
                                        </p:tgtEl>
                                        <p:attrNameLst>
                                          <p:attrName>style.visibility</p:attrName>
                                        </p:attrNameLst>
                                      </p:cBhvr>
                                      <p:to>
                                        <p:strVal val="visible"/>
                                      </p:to>
                                    </p:set>
                                    <p:anim calcmode="lin" valueType="num">
                                      <p:cBhvr additive="base">
                                        <p:cTn id="190" dur="2000" fill="hold"/>
                                        <p:tgtEl>
                                          <p:spTgt spid="29"/>
                                        </p:tgtEl>
                                        <p:attrNameLst>
                                          <p:attrName>ppt_x</p:attrName>
                                        </p:attrNameLst>
                                      </p:cBhvr>
                                      <p:tavLst>
                                        <p:tav tm="0">
                                          <p:val>
                                            <p:strVal val="0-#ppt_w/2"/>
                                          </p:val>
                                        </p:tav>
                                        <p:tav tm="100000">
                                          <p:val>
                                            <p:strVal val="#ppt_x"/>
                                          </p:val>
                                        </p:tav>
                                      </p:tavLst>
                                    </p:anim>
                                    <p:anim calcmode="lin" valueType="num">
                                      <p:cBhvr additive="base">
                                        <p:cTn id="191" dur="2000" fill="hold"/>
                                        <p:tgtEl>
                                          <p:spTgt spid="29"/>
                                        </p:tgtEl>
                                        <p:attrNameLst>
                                          <p:attrName>ppt_y</p:attrName>
                                        </p:attrNameLst>
                                      </p:cBhvr>
                                      <p:tavLst>
                                        <p:tav tm="0">
                                          <p:val>
                                            <p:strVal val="#ppt_y"/>
                                          </p:val>
                                        </p:tav>
                                        <p:tav tm="100000">
                                          <p:val>
                                            <p:strVal val="#ppt_y"/>
                                          </p:val>
                                        </p:tav>
                                      </p:tavLst>
                                    </p:anim>
                                  </p:childTnLst>
                                </p:cTn>
                              </p:par>
                              <p:par>
                                <p:cTn id="192" presetID="2" presetClass="entr" presetSubtype="8" fill="hold" grpId="0" nodeType="withEffect">
                                  <p:stCondLst>
                                    <p:cond delay="0"/>
                                  </p:stCondLst>
                                  <p:childTnLst>
                                    <p:set>
                                      <p:cBhvr>
                                        <p:cTn id="193" dur="1" fill="hold">
                                          <p:stCondLst>
                                            <p:cond delay="0"/>
                                          </p:stCondLst>
                                        </p:cTn>
                                        <p:tgtEl>
                                          <p:spTgt spid="30"/>
                                        </p:tgtEl>
                                        <p:attrNameLst>
                                          <p:attrName>style.visibility</p:attrName>
                                        </p:attrNameLst>
                                      </p:cBhvr>
                                      <p:to>
                                        <p:strVal val="visible"/>
                                      </p:to>
                                    </p:set>
                                    <p:anim calcmode="lin" valueType="num">
                                      <p:cBhvr additive="base">
                                        <p:cTn id="194" dur="2000" fill="hold"/>
                                        <p:tgtEl>
                                          <p:spTgt spid="30"/>
                                        </p:tgtEl>
                                        <p:attrNameLst>
                                          <p:attrName>ppt_x</p:attrName>
                                        </p:attrNameLst>
                                      </p:cBhvr>
                                      <p:tavLst>
                                        <p:tav tm="0">
                                          <p:val>
                                            <p:strVal val="0-#ppt_w/2"/>
                                          </p:val>
                                        </p:tav>
                                        <p:tav tm="100000">
                                          <p:val>
                                            <p:strVal val="#ppt_x"/>
                                          </p:val>
                                        </p:tav>
                                      </p:tavLst>
                                    </p:anim>
                                    <p:anim calcmode="lin" valueType="num">
                                      <p:cBhvr additive="base">
                                        <p:cTn id="195" dur="2000" fill="hold"/>
                                        <p:tgtEl>
                                          <p:spTgt spid="30"/>
                                        </p:tgtEl>
                                        <p:attrNameLst>
                                          <p:attrName>ppt_y</p:attrName>
                                        </p:attrNameLst>
                                      </p:cBhvr>
                                      <p:tavLst>
                                        <p:tav tm="0">
                                          <p:val>
                                            <p:strVal val="#ppt_y"/>
                                          </p:val>
                                        </p:tav>
                                        <p:tav tm="100000">
                                          <p:val>
                                            <p:strVal val="#ppt_y"/>
                                          </p:val>
                                        </p:tav>
                                      </p:tavLst>
                                    </p:anim>
                                  </p:childTnLst>
                                </p:cTn>
                              </p:par>
                              <p:par>
                                <p:cTn id="196" presetID="2" presetClass="entr" presetSubtype="8" fill="hold" grpId="0" nodeType="withEffect">
                                  <p:stCondLst>
                                    <p:cond delay="0"/>
                                  </p:stCondLst>
                                  <p:childTnLst>
                                    <p:set>
                                      <p:cBhvr>
                                        <p:cTn id="197" dur="1" fill="hold">
                                          <p:stCondLst>
                                            <p:cond delay="0"/>
                                          </p:stCondLst>
                                        </p:cTn>
                                        <p:tgtEl>
                                          <p:spTgt spid="31"/>
                                        </p:tgtEl>
                                        <p:attrNameLst>
                                          <p:attrName>style.visibility</p:attrName>
                                        </p:attrNameLst>
                                      </p:cBhvr>
                                      <p:to>
                                        <p:strVal val="visible"/>
                                      </p:to>
                                    </p:set>
                                    <p:anim calcmode="lin" valueType="num">
                                      <p:cBhvr additive="base">
                                        <p:cTn id="198" dur="2000" fill="hold"/>
                                        <p:tgtEl>
                                          <p:spTgt spid="31"/>
                                        </p:tgtEl>
                                        <p:attrNameLst>
                                          <p:attrName>ppt_x</p:attrName>
                                        </p:attrNameLst>
                                      </p:cBhvr>
                                      <p:tavLst>
                                        <p:tav tm="0">
                                          <p:val>
                                            <p:strVal val="0-#ppt_w/2"/>
                                          </p:val>
                                        </p:tav>
                                        <p:tav tm="100000">
                                          <p:val>
                                            <p:strVal val="#ppt_x"/>
                                          </p:val>
                                        </p:tav>
                                      </p:tavLst>
                                    </p:anim>
                                    <p:anim calcmode="lin" valueType="num">
                                      <p:cBhvr additive="base">
                                        <p:cTn id="199" dur="2000" fill="hold"/>
                                        <p:tgtEl>
                                          <p:spTgt spid="31"/>
                                        </p:tgtEl>
                                        <p:attrNameLst>
                                          <p:attrName>ppt_y</p:attrName>
                                        </p:attrNameLst>
                                      </p:cBhvr>
                                      <p:tavLst>
                                        <p:tav tm="0">
                                          <p:val>
                                            <p:strVal val="#ppt_y"/>
                                          </p:val>
                                        </p:tav>
                                        <p:tav tm="100000">
                                          <p:val>
                                            <p:strVal val="#ppt_y"/>
                                          </p:val>
                                        </p:tav>
                                      </p:tavLst>
                                    </p:anim>
                                  </p:childTnLst>
                                </p:cTn>
                              </p:par>
                              <p:par>
                                <p:cTn id="200" presetID="2" presetClass="entr" presetSubtype="8" fill="hold" grpId="0" nodeType="withEffect">
                                  <p:stCondLst>
                                    <p:cond delay="0"/>
                                  </p:stCondLst>
                                  <p:childTnLst>
                                    <p:set>
                                      <p:cBhvr>
                                        <p:cTn id="201" dur="1" fill="hold">
                                          <p:stCondLst>
                                            <p:cond delay="0"/>
                                          </p:stCondLst>
                                        </p:cTn>
                                        <p:tgtEl>
                                          <p:spTgt spid="32"/>
                                        </p:tgtEl>
                                        <p:attrNameLst>
                                          <p:attrName>style.visibility</p:attrName>
                                        </p:attrNameLst>
                                      </p:cBhvr>
                                      <p:to>
                                        <p:strVal val="visible"/>
                                      </p:to>
                                    </p:set>
                                    <p:anim calcmode="lin" valueType="num">
                                      <p:cBhvr additive="base">
                                        <p:cTn id="202" dur="2000" fill="hold"/>
                                        <p:tgtEl>
                                          <p:spTgt spid="32"/>
                                        </p:tgtEl>
                                        <p:attrNameLst>
                                          <p:attrName>ppt_x</p:attrName>
                                        </p:attrNameLst>
                                      </p:cBhvr>
                                      <p:tavLst>
                                        <p:tav tm="0">
                                          <p:val>
                                            <p:strVal val="0-#ppt_w/2"/>
                                          </p:val>
                                        </p:tav>
                                        <p:tav tm="100000">
                                          <p:val>
                                            <p:strVal val="#ppt_x"/>
                                          </p:val>
                                        </p:tav>
                                      </p:tavLst>
                                    </p:anim>
                                    <p:anim calcmode="lin" valueType="num">
                                      <p:cBhvr additive="base">
                                        <p:cTn id="203" dur="2000" fill="hold"/>
                                        <p:tgtEl>
                                          <p:spTgt spid="32"/>
                                        </p:tgtEl>
                                        <p:attrNameLst>
                                          <p:attrName>ppt_y</p:attrName>
                                        </p:attrNameLst>
                                      </p:cBhvr>
                                      <p:tavLst>
                                        <p:tav tm="0">
                                          <p:val>
                                            <p:strVal val="#ppt_y"/>
                                          </p:val>
                                        </p:tav>
                                        <p:tav tm="100000">
                                          <p:val>
                                            <p:strVal val="#ppt_y"/>
                                          </p:val>
                                        </p:tav>
                                      </p:tavLst>
                                    </p:anim>
                                  </p:childTnLst>
                                </p:cTn>
                              </p:par>
                              <p:par>
                                <p:cTn id="204" presetID="2" presetClass="entr" presetSubtype="8" fill="hold" grpId="0" nodeType="withEffect">
                                  <p:stCondLst>
                                    <p:cond delay="0"/>
                                  </p:stCondLst>
                                  <p:childTnLst>
                                    <p:set>
                                      <p:cBhvr>
                                        <p:cTn id="205" dur="1" fill="hold">
                                          <p:stCondLst>
                                            <p:cond delay="0"/>
                                          </p:stCondLst>
                                        </p:cTn>
                                        <p:tgtEl>
                                          <p:spTgt spid="33"/>
                                        </p:tgtEl>
                                        <p:attrNameLst>
                                          <p:attrName>style.visibility</p:attrName>
                                        </p:attrNameLst>
                                      </p:cBhvr>
                                      <p:to>
                                        <p:strVal val="visible"/>
                                      </p:to>
                                    </p:set>
                                    <p:anim calcmode="lin" valueType="num">
                                      <p:cBhvr additive="base">
                                        <p:cTn id="206" dur="2000" fill="hold"/>
                                        <p:tgtEl>
                                          <p:spTgt spid="33"/>
                                        </p:tgtEl>
                                        <p:attrNameLst>
                                          <p:attrName>ppt_x</p:attrName>
                                        </p:attrNameLst>
                                      </p:cBhvr>
                                      <p:tavLst>
                                        <p:tav tm="0">
                                          <p:val>
                                            <p:strVal val="0-#ppt_w/2"/>
                                          </p:val>
                                        </p:tav>
                                        <p:tav tm="100000">
                                          <p:val>
                                            <p:strVal val="#ppt_x"/>
                                          </p:val>
                                        </p:tav>
                                      </p:tavLst>
                                    </p:anim>
                                    <p:anim calcmode="lin" valueType="num">
                                      <p:cBhvr additive="base">
                                        <p:cTn id="207" dur="2000" fill="hold"/>
                                        <p:tgtEl>
                                          <p:spTgt spid="33"/>
                                        </p:tgtEl>
                                        <p:attrNameLst>
                                          <p:attrName>ppt_y</p:attrName>
                                        </p:attrNameLst>
                                      </p:cBhvr>
                                      <p:tavLst>
                                        <p:tav tm="0">
                                          <p:val>
                                            <p:strVal val="#ppt_y"/>
                                          </p:val>
                                        </p:tav>
                                        <p:tav tm="100000">
                                          <p:val>
                                            <p:strVal val="#ppt_y"/>
                                          </p:val>
                                        </p:tav>
                                      </p:tavLst>
                                    </p:anim>
                                  </p:childTnLst>
                                </p:cTn>
                              </p:par>
                              <p:par>
                                <p:cTn id="208" presetID="2" presetClass="entr" presetSubtype="8" fill="hold" grpId="0" nodeType="withEffect">
                                  <p:stCondLst>
                                    <p:cond delay="0"/>
                                  </p:stCondLst>
                                  <p:childTnLst>
                                    <p:set>
                                      <p:cBhvr>
                                        <p:cTn id="209" dur="1" fill="hold">
                                          <p:stCondLst>
                                            <p:cond delay="0"/>
                                          </p:stCondLst>
                                        </p:cTn>
                                        <p:tgtEl>
                                          <p:spTgt spid="34"/>
                                        </p:tgtEl>
                                        <p:attrNameLst>
                                          <p:attrName>style.visibility</p:attrName>
                                        </p:attrNameLst>
                                      </p:cBhvr>
                                      <p:to>
                                        <p:strVal val="visible"/>
                                      </p:to>
                                    </p:set>
                                    <p:anim calcmode="lin" valueType="num">
                                      <p:cBhvr additive="base">
                                        <p:cTn id="210" dur="2000" fill="hold"/>
                                        <p:tgtEl>
                                          <p:spTgt spid="34"/>
                                        </p:tgtEl>
                                        <p:attrNameLst>
                                          <p:attrName>ppt_x</p:attrName>
                                        </p:attrNameLst>
                                      </p:cBhvr>
                                      <p:tavLst>
                                        <p:tav tm="0">
                                          <p:val>
                                            <p:strVal val="0-#ppt_w/2"/>
                                          </p:val>
                                        </p:tav>
                                        <p:tav tm="100000">
                                          <p:val>
                                            <p:strVal val="#ppt_x"/>
                                          </p:val>
                                        </p:tav>
                                      </p:tavLst>
                                    </p:anim>
                                    <p:anim calcmode="lin" valueType="num">
                                      <p:cBhvr additive="base">
                                        <p:cTn id="211" dur="2000" fill="hold"/>
                                        <p:tgtEl>
                                          <p:spTgt spid="34"/>
                                        </p:tgtEl>
                                        <p:attrNameLst>
                                          <p:attrName>ppt_y</p:attrName>
                                        </p:attrNameLst>
                                      </p:cBhvr>
                                      <p:tavLst>
                                        <p:tav tm="0">
                                          <p:val>
                                            <p:strVal val="#ppt_y"/>
                                          </p:val>
                                        </p:tav>
                                        <p:tav tm="100000">
                                          <p:val>
                                            <p:strVal val="#ppt_y"/>
                                          </p:val>
                                        </p:tav>
                                      </p:tavLst>
                                    </p:anim>
                                  </p:childTnLst>
                                </p:cTn>
                              </p:par>
                              <p:par>
                                <p:cTn id="212" presetID="2" presetClass="entr" presetSubtype="8" fill="hold" grpId="0" nodeType="withEffect">
                                  <p:stCondLst>
                                    <p:cond delay="0"/>
                                  </p:stCondLst>
                                  <p:childTnLst>
                                    <p:set>
                                      <p:cBhvr>
                                        <p:cTn id="213" dur="1" fill="hold">
                                          <p:stCondLst>
                                            <p:cond delay="0"/>
                                          </p:stCondLst>
                                        </p:cTn>
                                        <p:tgtEl>
                                          <p:spTgt spid="35"/>
                                        </p:tgtEl>
                                        <p:attrNameLst>
                                          <p:attrName>style.visibility</p:attrName>
                                        </p:attrNameLst>
                                      </p:cBhvr>
                                      <p:to>
                                        <p:strVal val="visible"/>
                                      </p:to>
                                    </p:set>
                                    <p:anim calcmode="lin" valueType="num">
                                      <p:cBhvr additive="base">
                                        <p:cTn id="214" dur="2000" fill="hold"/>
                                        <p:tgtEl>
                                          <p:spTgt spid="35"/>
                                        </p:tgtEl>
                                        <p:attrNameLst>
                                          <p:attrName>ppt_x</p:attrName>
                                        </p:attrNameLst>
                                      </p:cBhvr>
                                      <p:tavLst>
                                        <p:tav tm="0">
                                          <p:val>
                                            <p:strVal val="0-#ppt_w/2"/>
                                          </p:val>
                                        </p:tav>
                                        <p:tav tm="100000">
                                          <p:val>
                                            <p:strVal val="#ppt_x"/>
                                          </p:val>
                                        </p:tav>
                                      </p:tavLst>
                                    </p:anim>
                                    <p:anim calcmode="lin" valueType="num">
                                      <p:cBhvr additive="base">
                                        <p:cTn id="215" dur="2000" fill="hold"/>
                                        <p:tgtEl>
                                          <p:spTgt spid="35"/>
                                        </p:tgtEl>
                                        <p:attrNameLst>
                                          <p:attrName>ppt_y</p:attrName>
                                        </p:attrNameLst>
                                      </p:cBhvr>
                                      <p:tavLst>
                                        <p:tav tm="0">
                                          <p:val>
                                            <p:strVal val="#ppt_y"/>
                                          </p:val>
                                        </p:tav>
                                        <p:tav tm="100000">
                                          <p:val>
                                            <p:strVal val="#ppt_y"/>
                                          </p:val>
                                        </p:tav>
                                      </p:tavLst>
                                    </p:anim>
                                  </p:childTnLst>
                                </p:cTn>
                              </p:par>
                              <p:par>
                                <p:cTn id="216" presetID="2" presetClass="entr" presetSubtype="8" fill="hold" grpId="0" nodeType="withEffect">
                                  <p:stCondLst>
                                    <p:cond delay="0"/>
                                  </p:stCondLst>
                                  <p:childTnLst>
                                    <p:set>
                                      <p:cBhvr>
                                        <p:cTn id="217" dur="1" fill="hold">
                                          <p:stCondLst>
                                            <p:cond delay="0"/>
                                          </p:stCondLst>
                                        </p:cTn>
                                        <p:tgtEl>
                                          <p:spTgt spid="36"/>
                                        </p:tgtEl>
                                        <p:attrNameLst>
                                          <p:attrName>style.visibility</p:attrName>
                                        </p:attrNameLst>
                                      </p:cBhvr>
                                      <p:to>
                                        <p:strVal val="visible"/>
                                      </p:to>
                                    </p:set>
                                    <p:anim calcmode="lin" valueType="num">
                                      <p:cBhvr additive="base">
                                        <p:cTn id="218" dur="2000" fill="hold"/>
                                        <p:tgtEl>
                                          <p:spTgt spid="36"/>
                                        </p:tgtEl>
                                        <p:attrNameLst>
                                          <p:attrName>ppt_x</p:attrName>
                                        </p:attrNameLst>
                                      </p:cBhvr>
                                      <p:tavLst>
                                        <p:tav tm="0">
                                          <p:val>
                                            <p:strVal val="0-#ppt_w/2"/>
                                          </p:val>
                                        </p:tav>
                                        <p:tav tm="100000">
                                          <p:val>
                                            <p:strVal val="#ppt_x"/>
                                          </p:val>
                                        </p:tav>
                                      </p:tavLst>
                                    </p:anim>
                                    <p:anim calcmode="lin" valueType="num">
                                      <p:cBhvr additive="base">
                                        <p:cTn id="219" dur="2000" fill="hold"/>
                                        <p:tgtEl>
                                          <p:spTgt spid="36"/>
                                        </p:tgtEl>
                                        <p:attrNameLst>
                                          <p:attrName>ppt_y</p:attrName>
                                        </p:attrNameLst>
                                      </p:cBhvr>
                                      <p:tavLst>
                                        <p:tav tm="0">
                                          <p:val>
                                            <p:strVal val="#ppt_y"/>
                                          </p:val>
                                        </p:tav>
                                        <p:tav tm="100000">
                                          <p:val>
                                            <p:strVal val="#ppt_y"/>
                                          </p:val>
                                        </p:tav>
                                      </p:tavLst>
                                    </p:anim>
                                  </p:childTnLst>
                                </p:cTn>
                              </p:par>
                              <p:par>
                                <p:cTn id="220" presetID="2" presetClass="entr" presetSubtype="8" fill="hold" grpId="0" nodeType="withEffect">
                                  <p:stCondLst>
                                    <p:cond delay="0"/>
                                  </p:stCondLst>
                                  <p:childTnLst>
                                    <p:set>
                                      <p:cBhvr>
                                        <p:cTn id="221" dur="1" fill="hold">
                                          <p:stCondLst>
                                            <p:cond delay="0"/>
                                          </p:stCondLst>
                                        </p:cTn>
                                        <p:tgtEl>
                                          <p:spTgt spid="37"/>
                                        </p:tgtEl>
                                        <p:attrNameLst>
                                          <p:attrName>style.visibility</p:attrName>
                                        </p:attrNameLst>
                                      </p:cBhvr>
                                      <p:to>
                                        <p:strVal val="visible"/>
                                      </p:to>
                                    </p:set>
                                    <p:anim calcmode="lin" valueType="num">
                                      <p:cBhvr additive="base">
                                        <p:cTn id="222" dur="2000" fill="hold"/>
                                        <p:tgtEl>
                                          <p:spTgt spid="37"/>
                                        </p:tgtEl>
                                        <p:attrNameLst>
                                          <p:attrName>ppt_x</p:attrName>
                                        </p:attrNameLst>
                                      </p:cBhvr>
                                      <p:tavLst>
                                        <p:tav tm="0">
                                          <p:val>
                                            <p:strVal val="0-#ppt_w/2"/>
                                          </p:val>
                                        </p:tav>
                                        <p:tav tm="100000">
                                          <p:val>
                                            <p:strVal val="#ppt_x"/>
                                          </p:val>
                                        </p:tav>
                                      </p:tavLst>
                                    </p:anim>
                                    <p:anim calcmode="lin" valueType="num">
                                      <p:cBhvr additive="base">
                                        <p:cTn id="223" dur="2000" fill="hold"/>
                                        <p:tgtEl>
                                          <p:spTgt spid="37"/>
                                        </p:tgtEl>
                                        <p:attrNameLst>
                                          <p:attrName>ppt_y</p:attrName>
                                        </p:attrNameLst>
                                      </p:cBhvr>
                                      <p:tavLst>
                                        <p:tav tm="0">
                                          <p:val>
                                            <p:strVal val="#ppt_y"/>
                                          </p:val>
                                        </p:tav>
                                        <p:tav tm="100000">
                                          <p:val>
                                            <p:strVal val="#ppt_y"/>
                                          </p:val>
                                        </p:tav>
                                      </p:tavLst>
                                    </p:anim>
                                  </p:childTnLst>
                                </p:cTn>
                              </p:par>
                              <p:par>
                                <p:cTn id="224" presetID="2" presetClass="entr" presetSubtype="8" fill="hold" grpId="0" nodeType="withEffect">
                                  <p:stCondLst>
                                    <p:cond delay="0"/>
                                  </p:stCondLst>
                                  <p:childTnLst>
                                    <p:set>
                                      <p:cBhvr>
                                        <p:cTn id="225" dur="1" fill="hold">
                                          <p:stCondLst>
                                            <p:cond delay="0"/>
                                          </p:stCondLst>
                                        </p:cTn>
                                        <p:tgtEl>
                                          <p:spTgt spid="38"/>
                                        </p:tgtEl>
                                        <p:attrNameLst>
                                          <p:attrName>style.visibility</p:attrName>
                                        </p:attrNameLst>
                                      </p:cBhvr>
                                      <p:to>
                                        <p:strVal val="visible"/>
                                      </p:to>
                                    </p:set>
                                    <p:anim calcmode="lin" valueType="num">
                                      <p:cBhvr additive="base">
                                        <p:cTn id="226" dur="2000" fill="hold"/>
                                        <p:tgtEl>
                                          <p:spTgt spid="38"/>
                                        </p:tgtEl>
                                        <p:attrNameLst>
                                          <p:attrName>ppt_x</p:attrName>
                                        </p:attrNameLst>
                                      </p:cBhvr>
                                      <p:tavLst>
                                        <p:tav tm="0">
                                          <p:val>
                                            <p:strVal val="0-#ppt_w/2"/>
                                          </p:val>
                                        </p:tav>
                                        <p:tav tm="100000">
                                          <p:val>
                                            <p:strVal val="#ppt_x"/>
                                          </p:val>
                                        </p:tav>
                                      </p:tavLst>
                                    </p:anim>
                                    <p:anim calcmode="lin" valueType="num">
                                      <p:cBhvr additive="base">
                                        <p:cTn id="227" dur="2000" fill="hold"/>
                                        <p:tgtEl>
                                          <p:spTgt spid="38"/>
                                        </p:tgtEl>
                                        <p:attrNameLst>
                                          <p:attrName>ppt_y</p:attrName>
                                        </p:attrNameLst>
                                      </p:cBhvr>
                                      <p:tavLst>
                                        <p:tav tm="0">
                                          <p:val>
                                            <p:strVal val="#ppt_y"/>
                                          </p:val>
                                        </p:tav>
                                        <p:tav tm="100000">
                                          <p:val>
                                            <p:strVal val="#ppt_y"/>
                                          </p:val>
                                        </p:tav>
                                      </p:tavLst>
                                    </p:anim>
                                  </p:childTnLst>
                                </p:cTn>
                              </p:par>
                              <p:par>
                                <p:cTn id="228" presetID="2" presetClass="entr" presetSubtype="8" fill="hold" grpId="0" nodeType="withEffect">
                                  <p:stCondLst>
                                    <p:cond delay="0"/>
                                  </p:stCondLst>
                                  <p:childTnLst>
                                    <p:set>
                                      <p:cBhvr>
                                        <p:cTn id="229" dur="1" fill="hold">
                                          <p:stCondLst>
                                            <p:cond delay="0"/>
                                          </p:stCondLst>
                                        </p:cTn>
                                        <p:tgtEl>
                                          <p:spTgt spid="39"/>
                                        </p:tgtEl>
                                        <p:attrNameLst>
                                          <p:attrName>style.visibility</p:attrName>
                                        </p:attrNameLst>
                                      </p:cBhvr>
                                      <p:to>
                                        <p:strVal val="visible"/>
                                      </p:to>
                                    </p:set>
                                    <p:anim calcmode="lin" valueType="num">
                                      <p:cBhvr additive="base">
                                        <p:cTn id="230" dur="2000" fill="hold"/>
                                        <p:tgtEl>
                                          <p:spTgt spid="39"/>
                                        </p:tgtEl>
                                        <p:attrNameLst>
                                          <p:attrName>ppt_x</p:attrName>
                                        </p:attrNameLst>
                                      </p:cBhvr>
                                      <p:tavLst>
                                        <p:tav tm="0">
                                          <p:val>
                                            <p:strVal val="0-#ppt_w/2"/>
                                          </p:val>
                                        </p:tav>
                                        <p:tav tm="100000">
                                          <p:val>
                                            <p:strVal val="#ppt_x"/>
                                          </p:val>
                                        </p:tav>
                                      </p:tavLst>
                                    </p:anim>
                                    <p:anim calcmode="lin" valueType="num">
                                      <p:cBhvr additive="base">
                                        <p:cTn id="231" dur="2000" fill="hold"/>
                                        <p:tgtEl>
                                          <p:spTgt spid="39"/>
                                        </p:tgtEl>
                                        <p:attrNameLst>
                                          <p:attrName>ppt_y</p:attrName>
                                        </p:attrNameLst>
                                      </p:cBhvr>
                                      <p:tavLst>
                                        <p:tav tm="0">
                                          <p:val>
                                            <p:strVal val="#ppt_y"/>
                                          </p:val>
                                        </p:tav>
                                        <p:tav tm="100000">
                                          <p:val>
                                            <p:strVal val="#ppt_y"/>
                                          </p:val>
                                        </p:tav>
                                      </p:tavLst>
                                    </p:anim>
                                  </p:childTnLst>
                                </p:cTn>
                              </p:par>
                              <p:par>
                                <p:cTn id="232" presetID="2" presetClass="entr" presetSubtype="8" fill="hold" grpId="0" nodeType="withEffect">
                                  <p:stCondLst>
                                    <p:cond delay="0"/>
                                  </p:stCondLst>
                                  <p:childTnLst>
                                    <p:set>
                                      <p:cBhvr>
                                        <p:cTn id="233" dur="1" fill="hold">
                                          <p:stCondLst>
                                            <p:cond delay="0"/>
                                          </p:stCondLst>
                                        </p:cTn>
                                        <p:tgtEl>
                                          <p:spTgt spid="40"/>
                                        </p:tgtEl>
                                        <p:attrNameLst>
                                          <p:attrName>style.visibility</p:attrName>
                                        </p:attrNameLst>
                                      </p:cBhvr>
                                      <p:to>
                                        <p:strVal val="visible"/>
                                      </p:to>
                                    </p:set>
                                    <p:anim calcmode="lin" valueType="num">
                                      <p:cBhvr additive="base">
                                        <p:cTn id="234" dur="2000" fill="hold"/>
                                        <p:tgtEl>
                                          <p:spTgt spid="40"/>
                                        </p:tgtEl>
                                        <p:attrNameLst>
                                          <p:attrName>ppt_x</p:attrName>
                                        </p:attrNameLst>
                                      </p:cBhvr>
                                      <p:tavLst>
                                        <p:tav tm="0">
                                          <p:val>
                                            <p:strVal val="0-#ppt_w/2"/>
                                          </p:val>
                                        </p:tav>
                                        <p:tav tm="100000">
                                          <p:val>
                                            <p:strVal val="#ppt_x"/>
                                          </p:val>
                                        </p:tav>
                                      </p:tavLst>
                                    </p:anim>
                                    <p:anim calcmode="lin" valueType="num">
                                      <p:cBhvr additive="base">
                                        <p:cTn id="235" dur="2000" fill="hold"/>
                                        <p:tgtEl>
                                          <p:spTgt spid="40"/>
                                        </p:tgtEl>
                                        <p:attrNameLst>
                                          <p:attrName>ppt_y</p:attrName>
                                        </p:attrNameLst>
                                      </p:cBhvr>
                                      <p:tavLst>
                                        <p:tav tm="0">
                                          <p:val>
                                            <p:strVal val="#ppt_y"/>
                                          </p:val>
                                        </p:tav>
                                        <p:tav tm="100000">
                                          <p:val>
                                            <p:strVal val="#ppt_y"/>
                                          </p:val>
                                        </p:tav>
                                      </p:tavLst>
                                    </p:anim>
                                  </p:childTnLst>
                                </p:cTn>
                              </p:par>
                              <p:par>
                                <p:cTn id="236" presetID="2" presetClass="entr" presetSubtype="8" fill="hold" grpId="0" nodeType="withEffect">
                                  <p:stCondLst>
                                    <p:cond delay="0"/>
                                  </p:stCondLst>
                                  <p:childTnLst>
                                    <p:set>
                                      <p:cBhvr>
                                        <p:cTn id="237" dur="1" fill="hold">
                                          <p:stCondLst>
                                            <p:cond delay="0"/>
                                          </p:stCondLst>
                                        </p:cTn>
                                        <p:tgtEl>
                                          <p:spTgt spid="41"/>
                                        </p:tgtEl>
                                        <p:attrNameLst>
                                          <p:attrName>style.visibility</p:attrName>
                                        </p:attrNameLst>
                                      </p:cBhvr>
                                      <p:to>
                                        <p:strVal val="visible"/>
                                      </p:to>
                                    </p:set>
                                    <p:anim calcmode="lin" valueType="num">
                                      <p:cBhvr additive="base">
                                        <p:cTn id="238" dur="2000" fill="hold"/>
                                        <p:tgtEl>
                                          <p:spTgt spid="41"/>
                                        </p:tgtEl>
                                        <p:attrNameLst>
                                          <p:attrName>ppt_x</p:attrName>
                                        </p:attrNameLst>
                                      </p:cBhvr>
                                      <p:tavLst>
                                        <p:tav tm="0">
                                          <p:val>
                                            <p:strVal val="0-#ppt_w/2"/>
                                          </p:val>
                                        </p:tav>
                                        <p:tav tm="100000">
                                          <p:val>
                                            <p:strVal val="#ppt_x"/>
                                          </p:val>
                                        </p:tav>
                                      </p:tavLst>
                                    </p:anim>
                                    <p:anim calcmode="lin" valueType="num">
                                      <p:cBhvr additive="base">
                                        <p:cTn id="239" dur="2000" fill="hold"/>
                                        <p:tgtEl>
                                          <p:spTgt spid="41"/>
                                        </p:tgtEl>
                                        <p:attrNameLst>
                                          <p:attrName>ppt_y</p:attrName>
                                        </p:attrNameLst>
                                      </p:cBhvr>
                                      <p:tavLst>
                                        <p:tav tm="0">
                                          <p:val>
                                            <p:strVal val="#ppt_y"/>
                                          </p:val>
                                        </p:tav>
                                        <p:tav tm="100000">
                                          <p:val>
                                            <p:strVal val="#ppt_y"/>
                                          </p:val>
                                        </p:tav>
                                      </p:tavLst>
                                    </p:anim>
                                  </p:childTnLst>
                                </p:cTn>
                              </p:par>
                              <p:par>
                                <p:cTn id="240" presetID="2" presetClass="entr" presetSubtype="8" fill="hold" grpId="0" nodeType="withEffect">
                                  <p:stCondLst>
                                    <p:cond delay="0"/>
                                  </p:stCondLst>
                                  <p:childTnLst>
                                    <p:set>
                                      <p:cBhvr>
                                        <p:cTn id="241" dur="1" fill="hold">
                                          <p:stCondLst>
                                            <p:cond delay="0"/>
                                          </p:stCondLst>
                                        </p:cTn>
                                        <p:tgtEl>
                                          <p:spTgt spid="42"/>
                                        </p:tgtEl>
                                        <p:attrNameLst>
                                          <p:attrName>style.visibility</p:attrName>
                                        </p:attrNameLst>
                                      </p:cBhvr>
                                      <p:to>
                                        <p:strVal val="visible"/>
                                      </p:to>
                                    </p:set>
                                    <p:anim calcmode="lin" valueType="num">
                                      <p:cBhvr additive="base">
                                        <p:cTn id="242" dur="2000" fill="hold"/>
                                        <p:tgtEl>
                                          <p:spTgt spid="42"/>
                                        </p:tgtEl>
                                        <p:attrNameLst>
                                          <p:attrName>ppt_x</p:attrName>
                                        </p:attrNameLst>
                                      </p:cBhvr>
                                      <p:tavLst>
                                        <p:tav tm="0">
                                          <p:val>
                                            <p:strVal val="0-#ppt_w/2"/>
                                          </p:val>
                                        </p:tav>
                                        <p:tav tm="100000">
                                          <p:val>
                                            <p:strVal val="#ppt_x"/>
                                          </p:val>
                                        </p:tav>
                                      </p:tavLst>
                                    </p:anim>
                                    <p:anim calcmode="lin" valueType="num">
                                      <p:cBhvr additive="base">
                                        <p:cTn id="243" dur="2000" fill="hold"/>
                                        <p:tgtEl>
                                          <p:spTgt spid="42"/>
                                        </p:tgtEl>
                                        <p:attrNameLst>
                                          <p:attrName>ppt_y</p:attrName>
                                        </p:attrNameLst>
                                      </p:cBhvr>
                                      <p:tavLst>
                                        <p:tav tm="0">
                                          <p:val>
                                            <p:strVal val="#ppt_y"/>
                                          </p:val>
                                        </p:tav>
                                        <p:tav tm="100000">
                                          <p:val>
                                            <p:strVal val="#ppt_y"/>
                                          </p:val>
                                        </p:tav>
                                      </p:tavLst>
                                    </p:anim>
                                  </p:childTnLst>
                                </p:cTn>
                              </p:par>
                              <p:par>
                                <p:cTn id="244" presetID="2" presetClass="entr" presetSubtype="8" fill="hold" grpId="0" nodeType="withEffect">
                                  <p:stCondLst>
                                    <p:cond delay="0"/>
                                  </p:stCondLst>
                                  <p:childTnLst>
                                    <p:set>
                                      <p:cBhvr>
                                        <p:cTn id="245" dur="1" fill="hold">
                                          <p:stCondLst>
                                            <p:cond delay="0"/>
                                          </p:stCondLst>
                                        </p:cTn>
                                        <p:tgtEl>
                                          <p:spTgt spid="43"/>
                                        </p:tgtEl>
                                        <p:attrNameLst>
                                          <p:attrName>style.visibility</p:attrName>
                                        </p:attrNameLst>
                                      </p:cBhvr>
                                      <p:to>
                                        <p:strVal val="visible"/>
                                      </p:to>
                                    </p:set>
                                    <p:anim calcmode="lin" valueType="num">
                                      <p:cBhvr additive="base">
                                        <p:cTn id="246" dur="2000" fill="hold"/>
                                        <p:tgtEl>
                                          <p:spTgt spid="43"/>
                                        </p:tgtEl>
                                        <p:attrNameLst>
                                          <p:attrName>ppt_x</p:attrName>
                                        </p:attrNameLst>
                                      </p:cBhvr>
                                      <p:tavLst>
                                        <p:tav tm="0">
                                          <p:val>
                                            <p:strVal val="0-#ppt_w/2"/>
                                          </p:val>
                                        </p:tav>
                                        <p:tav tm="100000">
                                          <p:val>
                                            <p:strVal val="#ppt_x"/>
                                          </p:val>
                                        </p:tav>
                                      </p:tavLst>
                                    </p:anim>
                                    <p:anim calcmode="lin" valueType="num">
                                      <p:cBhvr additive="base">
                                        <p:cTn id="247" dur="2000" fill="hold"/>
                                        <p:tgtEl>
                                          <p:spTgt spid="43"/>
                                        </p:tgtEl>
                                        <p:attrNameLst>
                                          <p:attrName>ppt_y</p:attrName>
                                        </p:attrNameLst>
                                      </p:cBhvr>
                                      <p:tavLst>
                                        <p:tav tm="0">
                                          <p:val>
                                            <p:strVal val="#ppt_y"/>
                                          </p:val>
                                        </p:tav>
                                        <p:tav tm="100000">
                                          <p:val>
                                            <p:strVal val="#ppt_y"/>
                                          </p:val>
                                        </p:tav>
                                      </p:tavLst>
                                    </p:anim>
                                  </p:childTnLst>
                                </p:cTn>
                              </p:par>
                              <p:par>
                                <p:cTn id="248" presetID="2" presetClass="entr" presetSubtype="8" fill="hold" grpId="0" nodeType="withEffect">
                                  <p:stCondLst>
                                    <p:cond delay="0"/>
                                  </p:stCondLst>
                                  <p:childTnLst>
                                    <p:set>
                                      <p:cBhvr>
                                        <p:cTn id="249" dur="1" fill="hold">
                                          <p:stCondLst>
                                            <p:cond delay="0"/>
                                          </p:stCondLst>
                                        </p:cTn>
                                        <p:tgtEl>
                                          <p:spTgt spid="44"/>
                                        </p:tgtEl>
                                        <p:attrNameLst>
                                          <p:attrName>style.visibility</p:attrName>
                                        </p:attrNameLst>
                                      </p:cBhvr>
                                      <p:to>
                                        <p:strVal val="visible"/>
                                      </p:to>
                                    </p:set>
                                    <p:anim calcmode="lin" valueType="num">
                                      <p:cBhvr additive="base">
                                        <p:cTn id="250" dur="2000" fill="hold"/>
                                        <p:tgtEl>
                                          <p:spTgt spid="44"/>
                                        </p:tgtEl>
                                        <p:attrNameLst>
                                          <p:attrName>ppt_x</p:attrName>
                                        </p:attrNameLst>
                                      </p:cBhvr>
                                      <p:tavLst>
                                        <p:tav tm="0">
                                          <p:val>
                                            <p:strVal val="0-#ppt_w/2"/>
                                          </p:val>
                                        </p:tav>
                                        <p:tav tm="100000">
                                          <p:val>
                                            <p:strVal val="#ppt_x"/>
                                          </p:val>
                                        </p:tav>
                                      </p:tavLst>
                                    </p:anim>
                                    <p:anim calcmode="lin" valueType="num">
                                      <p:cBhvr additive="base">
                                        <p:cTn id="251" dur="2000" fill="hold"/>
                                        <p:tgtEl>
                                          <p:spTgt spid="44"/>
                                        </p:tgtEl>
                                        <p:attrNameLst>
                                          <p:attrName>ppt_y</p:attrName>
                                        </p:attrNameLst>
                                      </p:cBhvr>
                                      <p:tavLst>
                                        <p:tav tm="0">
                                          <p:val>
                                            <p:strVal val="#ppt_y"/>
                                          </p:val>
                                        </p:tav>
                                        <p:tav tm="100000">
                                          <p:val>
                                            <p:strVal val="#ppt_y"/>
                                          </p:val>
                                        </p:tav>
                                      </p:tavLst>
                                    </p:anim>
                                  </p:childTnLst>
                                </p:cTn>
                              </p:par>
                              <p:par>
                                <p:cTn id="252" presetID="2" presetClass="entr" presetSubtype="8" fill="hold" grpId="0" nodeType="withEffect">
                                  <p:stCondLst>
                                    <p:cond delay="0"/>
                                  </p:stCondLst>
                                  <p:childTnLst>
                                    <p:set>
                                      <p:cBhvr>
                                        <p:cTn id="253" dur="1" fill="hold">
                                          <p:stCondLst>
                                            <p:cond delay="0"/>
                                          </p:stCondLst>
                                        </p:cTn>
                                        <p:tgtEl>
                                          <p:spTgt spid="45"/>
                                        </p:tgtEl>
                                        <p:attrNameLst>
                                          <p:attrName>style.visibility</p:attrName>
                                        </p:attrNameLst>
                                      </p:cBhvr>
                                      <p:to>
                                        <p:strVal val="visible"/>
                                      </p:to>
                                    </p:set>
                                    <p:anim calcmode="lin" valueType="num">
                                      <p:cBhvr additive="base">
                                        <p:cTn id="254" dur="2000" fill="hold"/>
                                        <p:tgtEl>
                                          <p:spTgt spid="45"/>
                                        </p:tgtEl>
                                        <p:attrNameLst>
                                          <p:attrName>ppt_x</p:attrName>
                                        </p:attrNameLst>
                                      </p:cBhvr>
                                      <p:tavLst>
                                        <p:tav tm="0">
                                          <p:val>
                                            <p:strVal val="0-#ppt_w/2"/>
                                          </p:val>
                                        </p:tav>
                                        <p:tav tm="100000">
                                          <p:val>
                                            <p:strVal val="#ppt_x"/>
                                          </p:val>
                                        </p:tav>
                                      </p:tavLst>
                                    </p:anim>
                                    <p:anim calcmode="lin" valueType="num">
                                      <p:cBhvr additive="base">
                                        <p:cTn id="255" dur="2000" fill="hold"/>
                                        <p:tgtEl>
                                          <p:spTgt spid="45"/>
                                        </p:tgtEl>
                                        <p:attrNameLst>
                                          <p:attrName>ppt_y</p:attrName>
                                        </p:attrNameLst>
                                      </p:cBhvr>
                                      <p:tavLst>
                                        <p:tav tm="0">
                                          <p:val>
                                            <p:strVal val="#ppt_y"/>
                                          </p:val>
                                        </p:tav>
                                        <p:tav tm="100000">
                                          <p:val>
                                            <p:strVal val="#ppt_y"/>
                                          </p:val>
                                        </p:tav>
                                      </p:tavLst>
                                    </p:anim>
                                  </p:childTnLst>
                                </p:cTn>
                              </p:par>
                              <p:par>
                                <p:cTn id="256" presetID="2" presetClass="entr" presetSubtype="8" fill="hold" grpId="0" nodeType="withEffect">
                                  <p:stCondLst>
                                    <p:cond delay="0"/>
                                  </p:stCondLst>
                                  <p:childTnLst>
                                    <p:set>
                                      <p:cBhvr>
                                        <p:cTn id="257" dur="1" fill="hold">
                                          <p:stCondLst>
                                            <p:cond delay="0"/>
                                          </p:stCondLst>
                                        </p:cTn>
                                        <p:tgtEl>
                                          <p:spTgt spid="46"/>
                                        </p:tgtEl>
                                        <p:attrNameLst>
                                          <p:attrName>style.visibility</p:attrName>
                                        </p:attrNameLst>
                                      </p:cBhvr>
                                      <p:to>
                                        <p:strVal val="visible"/>
                                      </p:to>
                                    </p:set>
                                    <p:anim calcmode="lin" valueType="num">
                                      <p:cBhvr additive="base">
                                        <p:cTn id="258" dur="2000" fill="hold"/>
                                        <p:tgtEl>
                                          <p:spTgt spid="46"/>
                                        </p:tgtEl>
                                        <p:attrNameLst>
                                          <p:attrName>ppt_x</p:attrName>
                                        </p:attrNameLst>
                                      </p:cBhvr>
                                      <p:tavLst>
                                        <p:tav tm="0">
                                          <p:val>
                                            <p:strVal val="0-#ppt_w/2"/>
                                          </p:val>
                                        </p:tav>
                                        <p:tav tm="100000">
                                          <p:val>
                                            <p:strVal val="#ppt_x"/>
                                          </p:val>
                                        </p:tav>
                                      </p:tavLst>
                                    </p:anim>
                                    <p:anim calcmode="lin" valueType="num">
                                      <p:cBhvr additive="base">
                                        <p:cTn id="259" dur="2000" fill="hold"/>
                                        <p:tgtEl>
                                          <p:spTgt spid="46"/>
                                        </p:tgtEl>
                                        <p:attrNameLst>
                                          <p:attrName>ppt_y</p:attrName>
                                        </p:attrNameLst>
                                      </p:cBhvr>
                                      <p:tavLst>
                                        <p:tav tm="0">
                                          <p:val>
                                            <p:strVal val="#ppt_y"/>
                                          </p:val>
                                        </p:tav>
                                        <p:tav tm="100000">
                                          <p:val>
                                            <p:strVal val="#ppt_y"/>
                                          </p:val>
                                        </p:tav>
                                      </p:tavLst>
                                    </p:anim>
                                  </p:childTnLst>
                                </p:cTn>
                              </p:par>
                              <p:par>
                                <p:cTn id="260" presetID="19" presetClass="entr" presetSubtype="5" fill="hold" grpId="1" nodeType="withEffect">
                                  <p:stCondLst>
                                    <p:cond delay="0"/>
                                  </p:stCondLst>
                                  <p:childTnLst>
                                    <p:set>
                                      <p:cBhvr>
                                        <p:cTn id="261" dur="1" fill="hold">
                                          <p:stCondLst>
                                            <p:cond delay="0"/>
                                          </p:stCondLst>
                                        </p:cTn>
                                        <p:tgtEl>
                                          <p:spTgt spid="26"/>
                                        </p:tgtEl>
                                        <p:attrNameLst>
                                          <p:attrName>style.visibility</p:attrName>
                                        </p:attrNameLst>
                                      </p:cBhvr>
                                      <p:to>
                                        <p:strVal val="visible"/>
                                      </p:to>
                                    </p:set>
                                    <p:anim calcmode="lin" valueType="num">
                                      <p:cBhvr>
                                        <p:cTn id="262" dur="2000" fill="hold"/>
                                        <p:tgtEl>
                                          <p:spTgt spid="26"/>
                                        </p:tgtEl>
                                        <p:attrNameLst>
                                          <p:attrName>ppt_w</p:attrName>
                                        </p:attrNameLst>
                                      </p:cBhvr>
                                      <p:tavLst>
                                        <p:tav tm="0">
                                          <p:val>
                                            <p:strVal val="#ppt_w"/>
                                          </p:val>
                                        </p:tav>
                                        <p:tav tm="100000">
                                          <p:val>
                                            <p:strVal val="#ppt_w"/>
                                          </p:val>
                                        </p:tav>
                                      </p:tavLst>
                                    </p:anim>
                                    <p:anim calcmode="lin" valueType="num">
                                      <p:cBhvr>
                                        <p:cTn id="263" dur="2000" fill="hold"/>
                                        <p:tgtEl>
                                          <p:spTgt spid="26"/>
                                        </p:tgtEl>
                                        <p:attrNameLst>
                                          <p:attrName>ppt_h</p:attrName>
                                        </p:attrNameLst>
                                      </p:cBhvr>
                                      <p:tavLst>
                                        <p:tav tm="0" fmla="#ppt_h*sin(2.5*pi*$)">
                                          <p:val>
                                            <p:fltVal val="0"/>
                                          </p:val>
                                        </p:tav>
                                        <p:tav tm="100000">
                                          <p:val>
                                            <p:fltVal val="1"/>
                                          </p:val>
                                        </p:tav>
                                      </p:tavLst>
                                    </p:anim>
                                  </p:childTnLst>
                                </p:cTn>
                              </p:par>
                              <p:par>
                                <p:cTn id="264" presetID="19" presetClass="entr" presetSubtype="5" fill="hold" grpId="1" nodeType="withEffect">
                                  <p:stCondLst>
                                    <p:cond delay="0"/>
                                  </p:stCondLst>
                                  <p:childTnLst>
                                    <p:set>
                                      <p:cBhvr>
                                        <p:cTn id="265" dur="1" fill="hold">
                                          <p:stCondLst>
                                            <p:cond delay="0"/>
                                          </p:stCondLst>
                                        </p:cTn>
                                        <p:tgtEl>
                                          <p:spTgt spid="27"/>
                                        </p:tgtEl>
                                        <p:attrNameLst>
                                          <p:attrName>style.visibility</p:attrName>
                                        </p:attrNameLst>
                                      </p:cBhvr>
                                      <p:to>
                                        <p:strVal val="visible"/>
                                      </p:to>
                                    </p:set>
                                    <p:anim calcmode="lin" valueType="num">
                                      <p:cBhvr>
                                        <p:cTn id="266" dur="2000" fill="hold"/>
                                        <p:tgtEl>
                                          <p:spTgt spid="27"/>
                                        </p:tgtEl>
                                        <p:attrNameLst>
                                          <p:attrName>ppt_w</p:attrName>
                                        </p:attrNameLst>
                                      </p:cBhvr>
                                      <p:tavLst>
                                        <p:tav tm="0">
                                          <p:val>
                                            <p:strVal val="#ppt_w"/>
                                          </p:val>
                                        </p:tav>
                                        <p:tav tm="100000">
                                          <p:val>
                                            <p:strVal val="#ppt_w"/>
                                          </p:val>
                                        </p:tav>
                                      </p:tavLst>
                                    </p:anim>
                                    <p:anim calcmode="lin" valueType="num">
                                      <p:cBhvr>
                                        <p:cTn id="267" dur="2000" fill="hold"/>
                                        <p:tgtEl>
                                          <p:spTgt spid="27"/>
                                        </p:tgtEl>
                                        <p:attrNameLst>
                                          <p:attrName>ppt_h</p:attrName>
                                        </p:attrNameLst>
                                      </p:cBhvr>
                                      <p:tavLst>
                                        <p:tav tm="0" fmla="#ppt_h*sin(2.5*pi*$)">
                                          <p:val>
                                            <p:fltVal val="0"/>
                                          </p:val>
                                        </p:tav>
                                        <p:tav tm="100000">
                                          <p:val>
                                            <p:fltVal val="1"/>
                                          </p:val>
                                        </p:tav>
                                      </p:tavLst>
                                    </p:anim>
                                  </p:childTnLst>
                                </p:cTn>
                              </p:par>
                              <p:par>
                                <p:cTn id="268" presetID="19" presetClass="entr" presetSubtype="5" fill="hold" grpId="1" nodeType="withEffect">
                                  <p:stCondLst>
                                    <p:cond delay="0"/>
                                  </p:stCondLst>
                                  <p:childTnLst>
                                    <p:set>
                                      <p:cBhvr>
                                        <p:cTn id="269" dur="1" fill="hold">
                                          <p:stCondLst>
                                            <p:cond delay="0"/>
                                          </p:stCondLst>
                                        </p:cTn>
                                        <p:tgtEl>
                                          <p:spTgt spid="28"/>
                                        </p:tgtEl>
                                        <p:attrNameLst>
                                          <p:attrName>style.visibility</p:attrName>
                                        </p:attrNameLst>
                                      </p:cBhvr>
                                      <p:to>
                                        <p:strVal val="visible"/>
                                      </p:to>
                                    </p:set>
                                    <p:anim calcmode="lin" valueType="num">
                                      <p:cBhvr>
                                        <p:cTn id="270" dur="2000" fill="hold"/>
                                        <p:tgtEl>
                                          <p:spTgt spid="28"/>
                                        </p:tgtEl>
                                        <p:attrNameLst>
                                          <p:attrName>ppt_w</p:attrName>
                                        </p:attrNameLst>
                                      </p:cBhvr>
                                      <p:tavLst>
                                        <p:tav tm="0">
                                          <p:val>
                                            <p:strVal val="#ppt_w"/>
                                          </p:val>
                                        </p:tav>
                                        <p:tav tm="100000">
                                          <p:val>
                                            <p:strVal val="#ppt_w"/>
                                          </p:val>
                                        </p:tav>
                                      </p:tavLst>
                                    </p:anim>
                                    <p:anim calcmode="lin" valueType="num">
                                      <p:cBhvr>
                                        <p:cTn id="271" dur="2000" fill="hold"/>
                                        <p:tgtEl>
                                          <p:spTgt spid="28"/>
                                        </p:tgtEl>
                                        <p:attrNameLst>
                                          <p:attrName>ppt_h</p:attrName>
                                        </p:attrNameLst>
                                      </p:cBhvr>
                                      <p:tavLst>
                                        <p:tav tm="0" fmla="#ppt_h*sin(2.5*pi*$)">
                                          <p:val>
                                            <p:fltVal val="0"/>
                                          </p:val>
                                        </p:tav>
                                        <p:tav tm="100000">
                                          <p:val>
                                            <p:fltVal val="1"/>
                                          </p:val>
                                        </p:tav>
                                      </p:tavLst>
                                    </p:anim>
                                  </p:childTnLst>
                                </p:cTn>
                              </p:par>
                              <p:par>
                                <p:cTn id="272" presetID="19" presetClass="entr" presetSubtype="5" fill="hold" grpId="1" nodeType="withEffect">
                                  <p:stCondLst>
                                    <p:cond delay="0"/>
                                  </p:stCondLst>
                                  <p:childTnLst>
                                    <p:set>
                                      <p:cBhvr>
                                        <p:cTn id="273" dur="1" fill="hold">
                                          <p:stCondLst>
                                            <p:cond delay="0"/>
                                          </p:stCondLst>
                                        </p:cTn>
                                        <p:tgtEl>
                                          <p:spTgt spid="29"/>
                                        </p:tgtEl>
                                        <p:attrNameLst>
                                          <p:attrName>style.visibility</p:attrName>
                                        </p:attrNameLst>
                                      </p:cBhvr>
                                      <p:to>
                                        <p:strVal val="visible"/>
                                      </p:to>
                                    </p:set>
                                    <p:anim calcmode="lin" valueType="num">
                                      <p:cBhvr>
                                        <p:cTn id="274" dur="2000" fill="hold"/>
                                        <p:tgtEl>
                                          <p:spTgt spid="29"/>
                                        </p:tgtEl>
                                        <p:attrNameLst>
                                          <p:attrName>ppt_w</p:attrName>
                                        </p:attrNameLst>
                                      </p:cBhvr>
                                      <p:tavLst>
                                        <p:tav tm="0">
                                          <p:val>
                                            <p:strVal val="#ppt_w"/>
                                          </p:val>
                                        </p:tav>
                                        <p:tav tm="100000">
                                          <p:val>
                                            <p:strVal val="#ppt_w"/>
                                          </p:val>
                                        </p:tav>
                                      </p:tavLst>
                                    </p:anim>
                                    <p:anim calcmode="lin" valueType="num">
                                      <p:cBhvr>
                                        <p:cTn id="275" dur="2000" fill="hold"/>
                                        <p:tgtEl>
                                          <p:spTgt spid="29"/>
                                        </p:tgtEl>
                                        <p:attrNameLst>
                                          <p:attrName>ppt_h</p:attrName>
                                        </p:attrNameLst>
                                      </p:cBhvr>
                                      <p:tavLst>
                                        <p:tav tm="0" fmla="#ppt_h*sin(2.5*pi*$)">
                                          <p:val>
                                            <p:fltVal val="0"/>
                                          </p:val>
                                        </p:tav>
                                        <p:tav tm="100000">
                                          <p:val>
                                            <p:fltVal val="1"/>
                                          </p:val>
                                        </p:tav>
                                      </p:tavLst>
                                    </p:anim>
                                  </p:childTnLst>
                                </p:cTn>
                              </p:par>
                              <p:par>
                                <p:cTn id="276" presetID="19" presetClass="entr" presetSubtype="5" fill="hold" grpId="1" nodeType="withEffect">
                                  <p:stCondLst>
                                    <p:cond delay="0"/>
                                  </p:stCondLst>
                                  <p:childTnLst>
                                    <p:set>
                                      <p:cBhvr>
                                        <p:cTn id="277" dur="1" fill="hold">
                                          <p:stCondLst>
                                            <p:cond delay="0"/>
                                          </p:stCondLst>
                                        </p:cTn>
                                        <p:tgtEl>
                                          <p:spTgt spid="30"/>
                                        </p:tgtEl>
                                        <p:attrNameLst>
                                          <p:attrName>style.visibility</p:attrName>
                                        </p:attrNameLst>
                                      </p:cBhvr>
                                      <p:to>
                                        <p:strVal val="visible"/>
                                      </p:to>
                                    </p:set>
                                    <p:anim calcmode="lin" valueType="num">
                                      <p:cBhvr>
                                        <p:cTn id="278" dur="2000" fill="hold"/>
                                        <p:tgtEl>
                                          <p:spTgt spid="30"/>
                                        </p:tgtEl>
                                        <p:attrNameLst>
                                          <p:attrName>ppt_w</p:attrName>
                                        </p:attrNameLst>
                                      </p:cBhvr>
                                      <p:tavLst>
                                        <p:tav tm="0">
                                          <p:val>
                                            <p:strVal val="#ppt_w"/>
                                          </p:val>
                                        </p:tav>
                                        <p:tav tm="100000">
                                          <p:val>
                                            <p:strVal val="#ppt_w"/>
                                          </p:val>
                                        </p:tav>
                                      </p:tavLst>
                                    </p:anim>
                                    <p:anim calcmode="lin" valueType="num">
                                      <p:cBhvr>
                                        <p:cTn id="279" dur="2000" fill="hold"/>
                                        <p:tgtEl>
                                          <p:spTgt spid="30"/>
                                        </p:tgtEl>
                                        <p:attrNameLst>
                                          <p:attrName>ppt_h</p:attrName>
                                        </p:attrNameLst>
                                      </p:cBhvr>
                                      <p:tavLst>
                                        <p:tav tm="0" fmla="#ppt_h*sin(2.5*pi*$)">
                                          <p:val>
                                            <p:fltVal val="0"/>
                                          </p:val>
                                        </p:tav>
                                        <p:tav tm="100000">
                                          <p:val>
                                            <p:fltVal val="1"/>
                                          </p:val>
                                        </p:tav>
                                      </p:tavLst>
                                    </p:anim>
                                  </p:childTnLst>
                                </p:cTn>
                              </p:par>
                              <p:par>
                                <p:cTn id="280" presetID="19" presetClass="entr" presetSubtype="5" fill="hold" grpId="1" nodeType="withEffect">
                                  <p:stCondLst>
                                    <p:cond delay="0"/>
                                  </p:stCondLst>
                                  <p:childTnLst>
                                    <p:set>
                                      <p:cBhvr>
                                        <p:cTn id="281" dur="1" fill="hold">
                                          <p:stCondLst>
                                            <p:cond delay="0"/>
                                          </p:stCondLst>
                                        </p:cTn>
                                        <p:tgtEl>
                                          <p:spTgt spid="31"/>
                                        </p:tgtEl>
                                        <p:attrNameLst>
                                          <p:attrName>style.visibility</p:attrName>
                                        </p:attrNameLst>
                                      </p:cBhvr>
                                      <p:to>
                                        <p:strVal val="visible"/>
                                      </p:to>
                                    </p:set>
                                    <p:anim calcmode="lin" valueType="num">
                                      <p:cBhvr>
                                        <p:cTn id="282" dur="2000" fill="hold"/>
                                        <p:tgtEl>
                                          <p:spTgt spid="31"/>
                                        </p:tgtEl>
                                        <p:attrNameLst>
                                          <p:attrName>ppt_w</p:attrName>
                                        </p:attrNameLst>
                                      </p:cBhvr>
                                      <p:tavLst>
                                        <p:tav tm="0">
                                          <p:val>
                                            <p:strVal val="#ppt_w"/>
                                          </p:val>
                                        </p:tav>
                                        <p:tav tm="100000">
                                          <p:val>
                                            <p:strVal val="#ppt_w"/>
                                          </p:val>
                                        </p:tav>
                                      </p:tavLst>
                                    </p:anim>
                                    <p:anim calcmode="lin" valueType="num">
                                      <p:cBhvr>
                                        <p:cTn id="283" dur="2000" fill="hold"/>
                                        <p:tgtEl>
                                          <p:spTgt spid="31"/>
                                        </p:tgtEl>
                                        <p:attrNameLst>
                                          <p:attrName>ppt_h</p:attrName>
                                        </p:attrNameLst>
                                      </p:cBhvr>
                                      <p:tavLst>
                                        <p:tav tm="0" fmla="#ppt_h*sin(2.5*pi*$)">
                                          <p:val>
                                            <p:fltVal val="0"/>
                                          </p:val>
                                        </p:tav>
                                        <p:tav tm="100000">
                                          <p:val>
                                            <p:fltVal val="1"/>
                                          </p:val>
                                        </p:tav>
                                      </p:tavLst>
                                    </p:anim>
                                  </p:childTnLst>
                                </p:cTn>
                              </p:par>
                              <p:par>
                                <p:cTn id="284" presetID="19" presetClass="entr" presetSubtype="5" fill="hold" grpId="1" nodeType="withEffect">
                                  <p:stCondLst>
                                    <p:cond delay="0"/>
                                  </p:stCondLst>
                                  <p:childTnLst>
                                    <p:set>
                                      <p:cBhvr>
                                        <p:cTn id="285" dur="1" fill="hold">
                                          <p:stCondLst>
                                            <p:cond delay="0"/>
                                          </p:stCondLst>
                                        </p:cTn>
                                        <p:tgtEl>
                                          <p:spTgt spid="32"/>
                                        </p:tgtEl>
                                        <p:attrNameLst>
                                          <p:attrName>style.visibility</p:attrName>
                                        </p:attrNameLst>
                                      </p:cBhvr>
                                      <p:to>
                                        <p:strVal val="visible"/>
                                      </p:to>
                                    </p:set>
                                    <p:anim calcmode="lin" valueType="num">
                                      <p:cBhvr>
                                        <p:cTn id="286" dur="2000" fill="hold"/>
                                        <p:tgtEl>
                                          <p:spTgt spid="32"/>
                                        </p:tgtEl>
                                        <p:attrNameLst>
                                          <p:attrName>ppt_w</p:attrName>
                                        </p:attrNameLst>
                                      </p:cBhvr>
                                      <p:tavLst>
                                        <p:tav tm="0">
                                          <p:val>
                                            <p:strVal val="#ppt_w"/>
                                          </p:val>
                                        </p:tav>
                                        <p:tav tm="100000">
                                          <p:val>
                                            <p:strVal val="#ppt_w"/>
                                          </p:val>
                                        </p:tav>
                                      </p:tavLst>
                                    </p:anim>
                                    <p:anim calcmode="lin" valueType="num">
                                      <p:cBhvr>
                                        <p:cTn id="287" dur="2000" fill="hold"/>
                                        <p:tgtEl>
                                          <p:spTgt spid="32"/>
                                        </p:tgtEl>
                                        <p:attrNameLst>
                                          <p:attrName>ppt_h</p:attrName>
                                        </p:attrNameLst>
                                      </p:cBhvr>
                                      <p:tavLst>
                                        <p:tav tm="0" fmla="#ppt_h*sin(2.5*pi*$)">
                                          <p:val>
                                            <p:fltVal val="0"/>
                                          </p:val>
                                        </p:tav>
                                        <p:tav tm="100000">
                                          <p:val>
                                            <p:fltVal val="1"/>
                                          </p:val>
                                        </p:tav>
                                      </p:tavLst>
                                    </p:anim>
                                  </p:childTnLst>
                                </p:cTn>
                              </p:par>
                              <p:par>
                                <p:cTn id="288" presetID="19" presetClass="entr" presetSubtype="5" fill="hold" grpId="1" nodeType="withEffect">
                                  <p:stCondLst>
                                    <p:cond delay="0"/>
                                  </p:stCondLst>
                                  <p:childTnLst>
                                    <p:set>
                                      <p:cBhvr>
                                        <p:cTn id="289" dur="1" fill="hold">
                                          <p:stCondLst>
                                            <p:cond delay="0"/>
                                          </p:stCondLst>
                                        </p:cTn>
                                        <p:tgtEl>
                                          <p:spTgt spid="33"/>
                                        </p:tgtEl>
                                        <p:attrNameLst>
                                          <p:attrName>style.visibility</p:attrName>
                                        </p:attrNameLst>
                                      </p:cBhvr>
                                      <p:to>
                                        <p:strVal val="visible"/>
                                      </p:to>
                                    </p:set>
                                    <p:anim calcmode="lin" valueType="num">
                                      <p:cBhvr>
                                        <p:cTn id="290" dur="2000" fill="hold"/>
                                        <p:tgtEl>
                                          <p:spTgt spid="33"/>
                                        </p:tgtEl>
                                        <p:attrNameLst>
                                          <p:attrName>ppt_w</p:attrName>
                                        </p:attrNameLst>
                                      </p:cBhvr>
                                      <p:tavLst>
                                        <p:tav tm="0">
                                          <p:val>
                                            <p:strVal val="#ppt_w"/>
                                          </p:val>
                                        </p:tav>
                                        <p:tav tm="100000">
                                          <p:val>
                                            <p:strVal val="#ppt_w"/>
                                          </p:val>
                                        </p:tav>
                                      </p:tavLst>
                                    </p:anim>
                                    <p:anim calcmode="lin" valueType="num">
                                      <p:cBhvr>
                                        <p:cTn id="291" dur="2000" fill="hold"/>
                                        <p:tgtEl>
                                          <p:spTgt spid="33"/>
                                        </p:tgtEl>
                                        <p:attrNameLst>
                                          <p:attrName>ppt_h</p:attrName>
                                        </p:attrNameLst>
                                      </p:cBhvr>
                                      <p:tavLst>
                                        <p:tav tm="0" fmla="#ppt_h*sin(2.5*pi*$)">
                                          <p:val>
                                            <p:fltVal val="0"/>
                                          </p:val>
                                        </p:tav>
                                        <p:tav tm="100000">
                                          <p:val>
                                            <p:fltVal val="1"/>
                                          </p:val>
                                        </p:tav>
                                      </p:tavLst>
                                    </p:anim>
                                  </p:childTnLst>
                                </p:cTn>
                              </p:par>
                              <p:par>
                                <p:cTn id="292" presetID="19" presetClass="entr" presetSubtype="5" fill="hold" grpId="1" nodeType="withEffect">
                                  <p:stCondLst>
                                    <p:cond delay="0"/>
                                  </p:stCondLst>
                                  <p:childTnLst>
                                    <p:set>
                                      <p:cBhvr>
                                        <p:cTn id="293" dur="1" fill="hold">
                                          <p:stCondLst>
                                            <p:cond delay="0"/>
                                          </p:stCondLst>
                                        </p:cTn>
                                        <p:tgtEl>
                                          <p:spTgt spid="34"/>
                                        </p:tgtEl>
                                        <p:attrNameLst>
                                          <p:attrName>style.visibility</p:attrName>
                                        </p:attrNameLst>
                                      </p:cBhvr>
                                      <p:to>
                                        <p:strVal val="visible"/>
                                      </p:to>
                                    </p:set>
                                    <p:anim calcmode="lin" valueType="num">
                                      <p:cBhvr>
                                        <p:cTn id="294" dur="2000" fill="hold"/>
                                        <p:tgtEl>
                                          <p:spTgt spid="34"/>
                                        </p:tgtEl>
                                        <p:attrNameLst>
                                          <p:attrName>ppt_w</p:attrName>
                                        </p:attrNameLst>
                                      </p:cBhvr>
                                      <p:tavLst>
                                        <p:tav tm="0">
                                          <p:val>
                                            <p:strVal val="#ppt_w"/>
                                          </p:val>
                                        </p:tav>
                                        <p:tav tm="100000">
                                          <p:val>
                                            <p:strVal val="#ppt_w"/>
                                          </p:val>
                                        </p:tav>
                                      </p:tavLst>
                                    </p:anim>
                                    <p:anim calcmode="lin" valueType="num">
                                      <p:cBhvr>
                                        <p:cTn id="295" dur="2000" fill="hold"/>
                                        <p:tgtEl>
                                          <p:spTgt spid="34"/>
                                        </p:tgtEl>
                                        <p:attrNameLst>
                                          <p:attrName>ppt_h</p:attrName>
                                        </p:attrNameLst>
                                      </p:cBhvr>
                                      <p:tavLst>
                                        <p:tav tm="0" fmla="#ppt_h*sin(2.5*pi*$)">
                                          <p:val>
                                            <p:fltVal val="0"/>
                                          </p:val>
                                        </p:tav>
                                        <p:tav tm="100000">
                                          <p:val>
                                            <p:fltVal val="1"/>
                                          </p:val>
                                        </p:tav>
                                      </p:tavLst>
                                    </p:anim>
                                  </p:childTnLst>
                                </p:cTn>
                              </p:par>
                              <p:par>
                                <p:cTn id="296" presetID="19" presetClass="entr" presetSubtype="5" fill="hold" grpId="1" nodeType="withEffect">
                                  <p:stCondLst>
                                    <p:cond delay="0"/>
                                  </p:stCondLst>
                                  <p:childTnLst>
                                    <p:set>
                                      <p:cBhvr>
                                        <p:cTn id="297" dur="1" fill="hold">
                                          <p:stCondLst>
                                            <p:cond delay="0"/>
                                          </p:stCondLst>
                                        </p:cTn>
                                        <p:tgtEl>
                                          <p:spTgt spid="35"/>
                                        </p:tgtEl>
                                        <p:attrNameLst>
                                          <p:attrName>style.visibility</p:attrName>
                                        </p:attrNameLst>
                                      </p:cBhvr>
                                      <p:to>
                                        <p:strVal val="visible"/>
                                      </p:to>
                                    </p:set>
                                    <p:anim calcmode="lin" valueType="num">
                                      <p:cBhvr>
                                        <p:cTn id="298" dur="2000" fill="hold"/>
                                        <p:tgtEl>
                                          <p:spTgt spid="35"/>
                                        </p:tgtEl>
                                        <p:attrNameLst>
                                          <p:attrName>ppt_w</p:attrName>
                                        </p:attrNameLst>
                                      </p:cBhvr>
                                      <p:tavLst>
                                        <p:tav tm="0">
                                          <p:val>
                                            <p:strVal val="#ppt_w"/>
                                          </p:val>
                                        </p:tav>
                                        <p:tav tm="100000">
                                          <p:val>
                                            <p:strVal val="#ppt_w"/>
                                          </p:val>
                                        </p:tav>
                                      </p:tavLst>
                                    </p:anim>
                                    <p:anim calcmode="lin" valueType="num">
                                      <p:cBhvr>
                                        <p:cTn id="299" dur="2000" fill="hold"/>
                                        <p:tgtEl>
                                          <p:spTgt spid="35"/>
                                        </p:tgtEl>
                                        <p:attrNameLst>
                                          <p:attrName>ppt_h</p:attrName>
                                        </p:attrNameLst>
                                      </p:cBhvr>
                                      <p:tavLst>
                                        <p:tav tm="0" fmla="#ppt_h*sin(2.5*pi*$)">
                                          <p:val>
                                            <p:fltVal val="0"/>
                                          </p:val>
                                        </p:tav>
                                        <p:tav tm="100000">
                                          <p:val>
                                            <p:fltVal val="1"/>
                                          </p:val>
                                        </p:tav>
                                      </p:tavLst>
                                    </p:anim>
                                  </p:childTnLst>
                                </p:cTn>
                              </p:par>
                              <p:par>
                                <p:cTn id="300" presetID="19" presetClass="entr" presetSubtype="5" fill="hold" grpId="1" nodeType="withEffect">
                                  <p:stCondLst>
                                    <p:cond delay="0"/>
                                  </p:stCondLst>
                                  <p:childTnLst>
                                    <p:set>
                                      <p:cBhvr>
                                        <p:cTn id="301" dur="1" fill="hold">
                                          <p:stCondLst>
                                            <p:cond delay="0"/>
                                          </p:stCondLst>
                                        </p:cTn>
                                        <p:tgtEl>
                                          <p:spTgt spid="36"/>
                                        </p:tgtEl>
                                        <p:attrNameLst>
                                          <p:attrName>style.visibility</p:attrName>
                                        </p:attrNameLst>
                                      </p:cBhvr>
                                      <p:to>
                                        <p:strVal val="visible"/>
                                      </p:to>
                                    </p:set>
                                    <p:anim calcmode="lin" valueType="num">
                                      <p:cBhvr>
                                        <p:cTn id="302" dur="2000" fill="hold"/>
                                        <p:tgtEl>
                                          <p:spTgt spid="36"/>
                                        </p:tgtEl>
                                        <p:attrNameLst>
                                          <p:attrName>ppt_w</p:attrName>
                                        </p:attrNameLst>
                                      </p:cBhvr>
                                      <p:tavLst>
                                        <p:tav tm="0">
                                          <p:val>
                                            <p:strVal val="#ppt_w"/>
                                          </p:val>
                                        </p:tav>
                                        <p:tav tm="100000">
                                          <p:val>
                                            <p:strVal val="#ppt_w"/>
                                          </p:val>
                                        </p:tav>
                                      </p:tavLst>
                                    </p:anim>
                                    <p:anim calcmode="lin" valueType="num">
                                      <p:cBhvr>
                                        <p:cTn id="303" dur="2000" fill="hold"/>
                                        <p:tgtEl>
                                          <p:spTgt spid="36"/>
                                        </p:tgtEl>
                                        <p:attrNameLst>
                                          <p:attrName>ppt_h</p:attrName>
                                        </p:attrNameLst>
                                      </p:cBhvr>
                                      <p:tavLst>
                                        <p:tav tm="0" fmla="#ppt_h*sin(2.5*pi*$)">
                                          <p:val>
                                            <p:fltVal val="0"/>
                                          </p:val>
                                        </p:tav>
                                        <p:tav tm="100000">
                                          <p:val>
                                            <p:fltVal val="1"/>
                                          </p:val>
                                        </p:tav>
                                      </p:tavLst>
                                    </p:anim>
                                  </p:childTnLst>
                                </p:cTn>
                              </p:par>
                              <p:par>
                                <p:cTn id="304" presetID="19" presetClass="entr" presetSubtype="5" fill="hold" grpId="1" nodeType="withEffect">
                                  <p:stCondLst>
                                    <p:cond delay="0"/>
                                  </p:stCondLst>
                                  <p:childTnLst>
                                    <p:set>
                                      <p:cBhvr>
                                        <p:cTn id="305" dur="1" fill="hold">
                                          <p:stCondLst>
                                            <p:cond delay="0"/>
                                          </p:stCondLst>
                                        </p:cTn>
                                        <p:tgtEl>
                                          <p:spTgt spid="37"/>
                                        </p:tgtEl>
                                        <p:attrNameLst>
                                          <p:attrName>style.visibility</p:attrName>
                                        </p:attrNameLst>
                                      </p:cBhvr>
                                      <p:to>
                                        <p:strVal val="visible"/>
                                      </p:to>
                                    </p:set>
                                    <p:anim calcmode="lin" valueType="num">
                                      <p:cBhvr>
                                        <p:cTn id="306" dur="2000" fill="hold"/>
                                        <p:tgtEl>
                                          <p:spTgt spid="37"/>
                                        </p:tgtEl>
                                        <p:attrNameLst>
                                          <p:attrName>ppt_w</p:attrName>
                                        </p:attrNameLst>
                                      </p:cBhvr>
                                      <p:tavLst>
                                        <p:tav tm="0">
                                          <p:val>
                                            <p:strVal val="#ppt_w"/>
                                          </p:val>
                                        </p:tav>
                                        <p:tav tm="100000">
                                          <p:val>
                                            <p:strVal val="#ppt_w"/>
                                          </p:val>
                                        </p:tav>
                                      </p:tavLst>
                                    </p:anim>
                                    <p:anim calcmode="lin" valueType="num">
                                      <p:cBhvr>
                                        <p:cTn id="307" dur="2000" fill="hold"/>
                                        <p:tgtEl>
                                          <p:spTgt spid="37"/>
                                        </p:tgtEl>
                                        <p:attrNameLst>
                                          <p:attrName>ppt_h</p:attrName>
                                        </p:attrNameLst>
                                      </p:cBhvr>
                                      <p:tavLst>
                                        <p:tav tm="0" fmla="#ppt_h*sin(2.5*pi*$)">
                                          <p:val>
                                            <p:fltVal val="0"/>
                                          </p:val>
                                        </p:tav>
                                        <p:tav tm="100000">
                                          <p:val>
                                            <p:fltVal val="1"/>
                                          </p:val>
                                        </p:tav>
                                      </p:tavLst>
                                    </p:anim>
                                  </p:childTnLst>
                                </p:cTn>
                              </p:par>
                              <p:par>
                                <p:cTn id="308" presetID="19" presetClass="entr" presetSubtype="5" fill="hold" grpId="1" nodeType="withEffect">
                                  <p:stCondLst>
                                    <p:cond delay="0"/>
                                  </p:stCondLst>
                                  <p:childTnLst>
                                    <p:set>
                                      <p:cBhvr>
                                        <p:cTn id="309" dur="1" fill="hold">
                                          <p:stCondLst>
                                            <p:cond delay="0"/>
                                          </p:stCondLst>
                                        </p:cTn>
                                        <p:tgtEl>
                                          <p:spTgt spid="38"/>
                                        </p:tgtEl>
                                        <p:attrNameLst>
                                          <p:attrName>style.visibility</p:attrName>
                                        </p:attrNameLst>
                                      </p:cBhvr>
                                      <p:to>
                                        <p:strVal val="visible"/>
                                      </p:to>
                                    </p:set>
                                    <p:anim calcmode="lin" valueType="num">
                                      <p:cBhvr>
                                        <p:cTn id="310" dur="2000" fill="hold"/>
                                        <p:tgtEl>
                                          <p:spTgt spid="38"/>
                                        </p:tgtEl>
                                        <p:attrNameLst>
                                          <p:attrName>ppt_w</p:attrName>
                                        </p:attrNameLst>
                                      </p:cBhvr>
                                      <p:tavLst>
                                        <p:tav tm="0">
                                          <p:val>
                                            <p:strVal val="#ppt_w"/>
                                          </p:val>
                                        </p:tav>
                                        <p:tav tm="100000">
                                          <p:val>
                                            <p:strVal val="#ppt_w"/>
                                          </p:val>
                                        </p:tav>
                                      </p:tavLst>
                                    </p:anim>
                                    <p:anim calcmode="lin" valueType="num">
                                      <p:cBhvr>
                                        <p:cTn id="311" dur="2000" fill="hold"/>
                                        <p:tgtEl>
                                          <p:spTgt spid="38"/>
                                        </p:tgtEl>
                                        <p:attrNameLst>
                                          <p:attrName>ppt_h</p:attrName>
                                        </p:attrNameLst>
                                      </p:cBhvr>
                                      <p:tavLst>
                                        <p:tav tm="0" fmla="#ppt_h*sin(2.5*pi*$)">
                                          <p:val>
                                            <p:fltVal val="0"/>
                                          </p:val>
                                        </p:tav>
                                        <p:tav tm="100000">
                                          <p:val>
                                            <p:fltVal val="1"/>
                                          </p:val>
                                        </p:tav>
                                      </p:tavLst>
                                    </p:anim>
                                  </p:childTnLst>
                                </p:cTn>
                              </p:par>
                              <p:par>
                                <p:cTn id="312" presetID="19" presetClass="entr" presetSubtype="5" fill="hold" grpId="1" nodeType="withEffect">
                                  <p:stCondLst>
                                    <p:cond delay="0"/>
                                  </p:stCondLst>
                                  <p:childTnLst>
                                    <p:set>
                                      <p:cBhvr>
                                        <p:cTn id="313" dur="1" fill="hold">
                                          <p:stCondLst>
                                            <p:cond delay="0"/>
                                          </p:stCondLst>
                                        </p:cTn>
                                        <p:tgtEl>
                                          <p:spTgt spid="39"/>
                                        </p:tgtEl>
                                        <p:attrNameLst>
                                          <p:attrName>style.visibility</p:attrName>
                                        </p:attrNameLst>
                                      </p:cBhvr>
                                      <p:to>
                                        <p:strVal val="visible"/>
                                      </p:to>
                                    </p:set>
                                    <p:anim calcmode="lin" valueType="num">
                                      <p:cBhvr>
                                        <p:cTn id="314" dur="2000" fill="hold"/>
                                        <p:tgtEl>
                                          <p:spTgt spid="39"/>
                                        </p:tgtEl>
                                        <p:attrNameLst>
                                          <p:attrName>ppt_w</p:attrName>
                                        </p:attrNameLst>
                                      </p:cBhvr>
                                      <p:tavLst>
                                        <p:tav tm="0">
                                          <p:val>
                                            <p:strVal val="#ppt_w"/>
                                          </p:val>
                                        </p:tav>
                                        <p:tav tm="100000">
                                          <p:val>
                                            <p:strVal val="#ppt_w"/>
                                          </p:val>
                                        </p:tav>
                                      </p:tavLst>
                                    </p:anim>
                                    <p:anim calcmode="lin" valueType="num">
                                      <p:cBhvr>
                                        <p:cTn id="315" dur="2000" fill="hold"/>
                                        <p:tgtEl>
                                          <p:spTgt spid="39"/>
                                        </p:tgtEl>
                                        <p:attrNameLst>
                                          <p:attrName>ppt_h</p:attrName>
                                        </p:attrNameLst>
                                      </p:cBhvr>
                                      <p:tavLst>
                                        <p:tav tm="0" fmla="#ppt_h*sin(2.5*pi*$)">
                                          <p:val>
                                            <p:fltVal val="0"/>
                                          </p:val>
                                        </p:tav>
                                        <p:tav tm="100000">
                                          <p:val>
                                            <p:fltVal val="1"/>
                                          </p:val>
                                        </p:tav>
                                      </p:tavLst>
                                    </p:anim>
                                  </p:childTnLst>
                                </p:cTn>
                              </p:par>
                              <p:par>
                                <p:cTn id="316" presetID="19" presetClass="entr" presetSubtype="5" fill="hold" grpId="1" nodeType="withEffect">
                                  <p:stCondLst>
                                    <p:cond delay="0"/>
                                  </p:stCondLst>
                                  <p:childTnLst>
                                    <p:set>
                                      <p:cBhvr>
                                        <p:cTn id="317" dur="1" fill="hold">
                                          <p:stCondLst>
                                            <p:cond delay="0"/>
                                          </p:stCondLst>
                                        </p:cTn>
                                        <p:tgtEl>
                                          <p:spTgt spid="40"/>
                                        </p:tgtEl>
                                        <p:attrNameLst>
                                          <p:attrName>style.visibility</p:attrName>
                                        </p:attrNameLst>
                                      </p:cBhvr>
                                      <p:to>
                                        <p:strVal val="visible"/>
                                      </p:to>
                                    </p:set>
                                    <p:anim calcmode="lin" valueType="num">
                                      <p:cBhvr>
                                        <p:cTn id="318" dur="2000" fill="hold"/>
                                        <p:tgtEl>
                                          <p:spTgt spid="40"/>
                                        </p:tgtEl>
                                        <p:attrNameLst>
                                          <p:attrName>ppt_w</p:attrName>
                                        </p:attrNameLst>
                                      </p:cBhvr>
                                      <p:tavLst>
                                        <p:tav tm="0">
                                          <p:val>
                                            <p:strVal val="#ppt_w"/>
                                          </p:val>
                                        </p:tav>
                                        <p:tav tm="100000">
                                          <p:val>
                                            <p:strVal val="#ppt_w"/>
                                          </p:val>
                                        </p:tav>
                                      </p:tavLst>
                                    </p:anim>
                                    <p:anim calcmode="lin" valueType="num">
                                      <p:cBhvr>
                                        <p:cTn id="319" dur="2000" fill="hold"/>
                                        <p:tgtEl>
                                          <p:spTgt spid="40"/>
                                        </p:tgtEl>
                                        <p:attrNameLst>
                                          <p:attrName>ppt_h</p:attrName>
                                        </p:attrNameLst>
                                      </p:cBhvr>
                                      <p:tavLst>
                                        <p:tav tm="0" fmla="#ppt_h*sin(2.5*pi*$)">
                                          <p:val>
                                            <p:fltVal val="0"/>
                                          </p:val>
                                        </p:tav>
                                        <p:tav tm="100000">
                                          <p:val>
                                            <p:fltVal val="1"/>
                                          </p:val>
                                        </p:tav>
                                      </p:tavLst>
                                    </p:anim>
                                  </p:childTnLst>
                                </p:cTn>
                              </p:par>
                              <p:par>
                                <p:cTn id="320" presetID="19" presetClass="entr" presetSubtype="5" fill="hold" grpId="1" nodeType="withEffect">
                                  <p:stCondLst>
                                    <p:cond delay="0"/>
                                  </p:stCondLst>
                                  <p:childTnLst>
                                    <p:set>
                                      <p:cBhvr>
                                        <p:cTn id="321" dur="1" fill="hold">
                                          <p:stCondLst>
                                            <p:cond delay="0"/>
                                          </p:stCondLst>
                                        </p:cTn>
                                        <p:tgtEl>
                                          <p:spTgt spid="41"/>
                                        </p:tgtEl>
                                        <p:attrNameLst>
                                          <p:attrName>style.visibility</p:attrName>
                                        </p:attrNameLst>
                                      </p:cBhvr>
                                      <p:to>
                                        <p:strVal val="visible"/>
                                      </p:to>
                                    </p:set>
                                    <p:anim calcmode="lin" valueType="num">
                                      <p:cBhvr>
                                        <p:cTn id="322" dur="2000" fill="hold"/>
                                        <p:tgtEl>
                                          <p:spTgt spid="41"/>
                                        </p:tgtEl>
                                        <p:attrNameLst>
                                          <p:attrName>ppt_w</p:attrName>
                                        </p:attrNameLst>
                                      </p:cBhvr>
                                      <p:tavLst>
                                        <p:tav tm="0">
                                          <p:val>
                                            <p:strVal val="#ppt_w"/>
                                          </p:val>
                                        </p:tav>
                                        <p:tav tm="100000">
                                          <p:val>
                                            <p:strVal val="#ppt_w"/>
                                          </p:val>
                                        </p:tav>
                                      </p:tavLst>
                                    </p:anim>
                                    <p:anim calcmode="lin" valueType="num">
                                      <p:cBhvr>
                                        <p:cTn id="323" dur="2000" fill="hold"/>
                                        <p:tgtEl>
                                          <p:spTgt spid="41"/>
                                        </p:tgtEl>
                                        <p:attrNameLst>
                                          <p:attrName>ppt_h</p:attrName>
                                        </p:attrNameLst>
                                      </p:cBhvr>
                                      <p:tavLst>
                                        <p:tav tm="0" fmla="#ppt_h*sin(2.5*pi*$)">
                                          <p:val>
                                            <p:fltVal val="0"/>
                                          </p:val>
                                        </p:tav>
                                        <p:tav tm="100000">
                                          <p:val>
                                            <p:fltVal val="1"/>
                                          </p:val>
                                        </p:tav>
                                      </p:tavLst>
                                    </p:anim>
                                  </p:childTnLst>
                                </p:cTn>
                              </p:par>
                              <p:par>
                                <p:cTn id="324" presetID="19" presetClass="entr" presetSubtype="5" fill="hold" grpId="1" nodeType="withEffect">
                                  <p:stCondLst>
                                    <p:cond delay="0"/>
                                  </p:stCondLst>
                                  <p:childTnLst>
                                    <p:set>
                                      <p:cBhvr>
                                        <p:cTn id="325" dur="1" fill="hold">
                                          <p:stCondLst>
                                            <p:cond delay="0"/>
                                          </p:stCondLst>
                                        </p:cTn>
                                        <p:tgtEl>
                                          <p:spTgt spid="42"/>
                                        </p:tgtEl>
                                        <p:attrNameLst>
                                          <p:attrName>style.visibility</p:attrName>
                                        </p:attrNameLst>
                                      </p:cBhvr>
                                      <p:to>
                                        <p:strVal val="visible"/>
                                      </p:to>
                                    </p:set>
                                    <p:anim calcmode="lin" valueType="num">
                                      <p:cBhvr>
                                        <p:cTn id="326" dur="2000" fill="hold"/>
                                        <p:tgtEl>
                                          <p:spTgt spid="42"/>
                                        </p:tgtEl>
                                        <p:attrNameLst>
                                          <p:attrName>ppt_w</p:attrName>
                                        </p:attrNameLst>
                                      </p:cBhvr>
                                      <p:tavLst>
                                        <p:tav tm="0">
                                          <p:val>
                                            <p:strVal val="#ppt_w"/>
                                          </p:val>
                                        </p:tav>
                                        <p:tav tm="100000">
                                          <p:val>
                                            <p:strVal val="#ppt_w"/>
                                          </p:val>
                                        </p:tav>
                                      </p:tavLst>
                                    </p:anim>
                                    <p:anim calcmode="lin" valueType="num">
                                      <p:cBhvr>
                                        <p:cTn id="327" dur="2000" fill="hold"/>
                                        <p:tgtEl>
                                          <p:spTgt spid="42"/>
                                        </p:tgtEl>
                                        <p:attrNameLst>
                                          <p:attrName>ppt_h</p:attrName>
                                        </p:attrNameLst>
                                      </p:cBhvr>
                                      <p:tavLst>
                                        <p:tav tm="0" fmla="#ppt_h*sin(2.5*pi*$)">
                                          <p:val>
                                            <p:fltVal val="0"/>
                                          </p:val>
                                        </p:tav>
                                        <p:tav tm="100000">
                                          <p:val>
                                            <p:fltVal val="1"/>
                                          </p:val>
                                        </p:tav>
                                      </p:tavLst>
                                    </p:anim>
                                  </p:childTnLst>
                                </p:cTn>
                              </p:par>
                              <p:par>
                                <p:cTn id="328" presetID="19" presetClass="entr" presetSubtype="5" fill="hold" grpId="1" nodeType="withEffect">
                                  <p:stCondLst>
                                    <p:cond delay="0"/>
                                  </p:stCondLst>
                                  <p:childTnLst>
                                    <p:set>
                                      <p:cBhvr>
                                        <p:cTn id="329" dur="1" fill="hold">
                                          <p:stCondLst>
                                            <p:cond delay="0"/>
                                          </p:stCondLst>
                                        </p:cTn>
                                        <p:tgtEl>
                                          <p:spTgt spid="43"/>
                                        </p:tgtEl>
                                        <p:attrNameLst>
                                          <p:attrName>style.visibility</p:attrName>
                                        </p:attrNameLst>
                                      </p:cBhvr>
                                      <p:to>
                                        <p:strVal val="visible"/>
                                      </p:to>
                                    </p:set>
                                    <p:anim calcmode="lin" valueType="num">
                                      <p:cBhvr>
                                        <p:cTn id="330" dur="2000" fill="hold"/>
                                        <p:tgtEl>
                                          <p:spTgt spid="43"/>
                                        </p:tgtEl>
                                        <p:attrNameLst>
                                          <p:attrName>ppt_w</p:attrName>
                                        </p:attrNameLst>
                                      </p:cBhvr>
                                      <p:tavLst>
                                        <p:tav tm="0">
                                          <p:val>
                                            <p:strVal val="#ppt_w"/>
                                          </p:val>
                                        </p:tav>
                                        <p:tav tm="100000">
                                          <p:val>
                                            <p:strVal val="#ppt_w"/>
                                          </p:val>
                                        </p:tav>
                                      </p:tavLst>
                                    </p:anim>
                                    <p:anim calcmode="lin" valueType="num">
                                      <p:cBhvr>
                                        <p:cTn id="331" dur="2000" fill="hold"/>
                                        <p:tgtEl>
                                          <p:spTgt spid="43"/>
                                        </p:tgtEl>
                                        <p:attrNameLst>
                                          <p:attrName>ppt_h</p:attrName>
                                        </p:attrNameLst>
                                      </p:cBhvr>
                                      <p:tavLst>
                                        <p:tav tm="0" fmla="#ppt_h*sin(2.5*pi*$)">
                                          <p:val>
                                            <p:fltVal val="0"/>
                                          </p:val>
                                        </p:tav>
                                        <p:tav tm="100000">
                                          <p:val>
                                            <p:fltVal val="1"/>
                                          </p:val>
                                        </p:tav>
                                      </p:tavLst>
                                    </p:anim>
                                  </p:childTnLst>
                                </p:cTn>
                              </p:par>
                              <p:par>
                                <p:cTn id="332" presetID="19" presetClass="entr" presetSubtype="5" fill="hold" grpId="1" nodeType="withEffect">
                                  <p:stCondLst>
                                    <p:cond delay="0"/>
                                  </p:stCondLst>
                                  <p:childTnLst>
                                    <p:set>
                                      <p:cBhvr>
                                        <p:cTn id="333" dur="1" fill="hold">
                                          <p:stCondLst>
                                            <p:cond delay="0"/>
                                          </p:stCondLst>
                                        </p:cTn>
                                        <p:tgtEl>
                                          <p:spTgt spid="44"/>
                                        </p:tgtEl>
                                        <p:attrNameLst>
                                          <p:attrName>style.visibility</p:attrName>
                                        </p:attrNameLst>
                                      </p:cBhvr>
                                      <p:to>
                                        <p:strVal val="visible"/>
                                      </p:to>
                                    </p:set>
                                    <p:anim calcmode="lin" valueType="num">
                                      <p:cBhvr>
                                        <p:cTn id="334" dur="2000" fill="hold"/>
                                        <p:tgtEl>
                                          <p:spTgt spid="44"/>
                                        </p:tgtEl>
                                        <p:attrNameLst>
                                          <p:attrName>ppt_w</p:attrName>
                                        </p:attrNameLst>
                                      </p:cBhvr>
                                      <p:tavLst>
                                        <p:tav tm="0">
                                          <p:val>
                                            <p:strVal val="#ppt_w"/>
                                          </p:val>
                                        </p:tav>
                                        <p:tav tm="100000">
                                          <p:val>
                                            <p:strVal val="#ppt_w"/>
                                          </p:val>
                                        </p:tav>
                                      </p:tavLst>
                                    </p:anim>
                                    <p:anim calcmode="lin" valueType="num">
                                      <p:cBhvr>
                                        <p:cTn id="335" dur="2000" fill="hold"/>
                                        <p:tgtEl>
                                          <p:spTgt spid="44"/>
                                        </p:tgtEl>
                                        <p:attrNameLst>
                                          <p:attrName>ppt_h</p:attrName>
                                        </p:attrNameLst>
                                      </p:cBhvr>
                                      <p:tavLst>
                                        <p:tav tm="0" fmla="#ppt_h*sin(2.5*pi*$)">
                                          <p:val>
                                            <p:fltVal val="0"/>
                                          </p:val>
                                        </p:tav>
                                        <p:tav tm="100000">
                                          <p:val>
                                            <p:fltVal val="1"/>
                                          </p:val>
                                        </p:tav>
                                      </p:tavLst>
                                    </p:anim>
                                  </p:childTnLst>
                                </p:cTn>
                              </p:par>
                              <p:par>
                                <p:cTn id="336" presetID="19" presetClass="entr" presetSubtype="5" fill="hold" grpId="1" nodeType="withEffect">
                                  <p:stCondLst>
                                    <p:cond delay="0"/>
                                  </p:stCondLst>
                                  <p:childTnLst>
                                    <p:set>
                                      <p:cBhvr>
                                        <p:cTn id="337" dur="1" fill="hold">
                                          <p:stCondLst>
                                            <p:cond delay="0"/>
                                          </p:stCondLst>
                                        </p:cTn>
                                        <p:tgtEl>
                                          <p:spTgt spid="45"/>
                                        </p:tgtEl>
                                        <p:attrNameLst>
                                          <p:attrName>style.visibility</p:attrName>
                                        </p:attrNameLst>
                                      </p:cBhvr>
                                      <p:to>
                                        <p:strVal val="visible"/>
                                      </p:to>
                                    </p:set>
                                    <p:anim calcmode="lin" valueType="num">
                                      <p:cBhvr>
                                        <p:cTn id="338" dur="2000" fill="hold"/>
                                        <p:tgtEl>
                                          <p:spTgt spid="45"/>
                                        </p:tgtEl>
                                        <p:attrNameLst>
                                          <p:attrName>ppt_w</p:attrName>
                                        </p:attrNameLst>
                                      </p:cBhvr>
                                      <p:tavLst>
                                        <p:tav tm="0">
                                          <p:val>
                                            <p:strVal val="#ppt_w"/>
                                          </p:val>
                                        </p:tav>
                                        <p:tav tm="100000">
                                          <p:val>
                                            <p:strVal val="#ppt_w"/>
                                          </p:val>
                                        </p:tav>
                                      </p:tavLst>
                                    </p:anim>
                                    <p:anim calcmode="lin" valueType="num">
                                      <p:cBhvr>
                                        <p:cTn id="339" dur="2000" fill="hold"/>
                                        <p:tgtEl>
                                          <p:spTgt spid="45"/>
                                        </p:tgtEl>
                                        <p:attrNameLst>
                                          <p:attrName>ppt_h</p:attrName>
                                        </p:attrNameLst>
                                      </p:cBhvr>
                                      <p:tavLst>
                                        <p:tav tm="0" fmla="#ppt_h*sin(2.5*pi*$)">
                                          <p:val>
                                            <p:fltVal val="0"/>
                                          </p:val>
                                        </p:tav>
                                        <p:tav tm="100000">
                                          <p:val>
                                            <p:fltVal val="1"/>
                                          </p:val>
                                        </p:tav>
                                      </p:tavLst>
                                    </p:anim>
                                  </p:childTnLst>
                                </p:cTn>
                              </p:par>
                              <p:par>
                                <p:cTn id="340" presetID="19" presetClass="entr" presetSubtype="5" fill="hold" grpId="1" nodeType="withEffect">
                                  <p:stCondLst>
                                    <p:cond delay="0"/>
                                  </p:stCondLst>
                                  <p:childTnLst>
                                    <p:set>
                                      <p:cBhvr>
                                        <p:cTn id="341" dur="1" fill="hold">
                                          <p:stCondLst>
                                            <p:cond delay="0"/>
                                          </p:stCondLst>
                                        </p:cTn>
                                        <p:tgtEl>
                                          <p:spTgt spid="46"/>
                                        </p:tgtEl>
                                        <p:attrNameLst>
                                          <p:attrName>style.visibility</p:attrName>
                                        </p:attrNameLst>
                                      </p:cBhvr>
                                      <p:to>
                                        <p:strVal val="visible"/>
                                      </p:to>
                                    </p:set>
                                    <p:anim calcmode="lin" valueType="num">
                                      <p:cBhvr>
                                        <p:cTn id="342" dur="2000" fill="hold"/>
                                        <p:tgtEl>
                                          <p:spTgt spid="46"/>
                                        </p:tgtEl>
                                        <p:attrNameLst>
                                          <p:attrName>ppt_w</p:attrName>
                                        </p:attrNameLst>
                                      </p:cBhvr>
                                      <p:tavLst>
                                        <p:tav tm="0">
                                          <p:val>
                                            <p:strVal val="#ppt_w"/>
                                          </p:val>
                                        </p:tav>
                                        <p:tav tm="100000">
                                          <p:val>
                                            <p:strVal val="#ppt_w"/>
                                          </p:val>
                                        </p:tav>
                                      </p:tavLst>
                                    </p:anim>
                                    <p:anim calcmode="lin" valueType="num">
                                      <p:cBhvr>
                                        <p:cTn id="343" dur="2000" fill="hold"/>
                                        <p:tgtEl>
                                          <p:spTgt spid="46"/>
                                        </p:tgtEl>
                                        <p:attrNameLst>
                                          <p:attrName>ppt_h</p:attrName>
                                        </p:attrNameLst>
                                      </p:cBhvr>
                                      <p:tavLst>
                                        <p:tav tm="0" fmla="#ppt_h*sin(2.5*pi*$)">
                                          <p:val>
                                            <p:fltVal val="0"/>
                                          </p:val>
                                        </p:tav>
                                        <p:tav tm="100000">
                                          <p:val>
                                            <p:fltVal val="1"/>
                                          </p:val>
                                        </p:tav>
                                      </p:tavLst>
                                    </p:anim>
                                  </p:childTnLst>
                                </p:cTn>
                              </p:par>
                            </p:childTnLst>
                          </p:cTn>
                        </p:par>
                        <p:par>
                          <p:cTn id="344" fill="hold">
                            <p:stCondLst>
                              <p:cond delay="2000"/>
                            </p:stCondLst>
                            <p:childTnLst>
                              <p:par>
                                <p:cTn id="345" presetID="2" presetClass="exit" presetSubtype="4" fill="hold" grpId="2" nodeType="afterEffect">
                                  <p:stCondLst>
                                    <p:cond delay="0"/>
                                  </p:stCondLst>
                                  <p:childTnLst>
                                    <p:anim calcmode="lin" valueType="num">
                                      <p:cBhvr additive="base">
                                        <p:cTn id="346" dur="2000"/>
                                        <p:tgtEl>
                                          <p:spTgt spid="26"/>
                                        </p:tgtEl>
                                        <p:attrNameLst>
                                          <p:attrName>ppt_x</p:attrName>
                                        </p:attrNameLst>
                                      </p:cBhvr>
                                      <p:tavLst>
                                        <p:tav tm="0">
                                          <p:val>
                                            <p:strVal val="ppt_x"/>
                                          </p:val>
                                        </p:tav>
                                        <p:tav tm="100000">
                                          <p:val>
                                            <p:strVal val="ppt_x"/>
                                          </p:val>
                                        </p:tav>
                                      </p:tavLst>
                                    </p:anim>
                                    <p:anim calcmode="lin" valueType="num">
                                      <p:cBhvr additive="base">
                                        <p:cTn id="347" dur="2000"/>
                                        <p:tgtEl>
                                          <p:spTgt spid="26"/>
                                        </p:tgtEl>
                                        <p:attrNameLst>
                                          <p:attrName>ppt_y</p:attrName>
                                        </p:attrNameLst>
                                      </p:cBhvr>
                                      <p:tavLst>
                                        <p:tav tm="0">
                                          <p:val>
                                            <p:strVal val="ppt_y"/>
                                          </p:val>
                                        </p:tav>
                                        <p:tav tm="100000">
                                          <p:val>
                                            <p:strVal val="1+ppt_h/2"/>
                                          </p:val>
                                        </p:tav>
                                      </p:tavLst>
                                    </p:anim>
                                    <p:set>
                                      <p:cBhvr>
                                        <p:cTn id="348" dur="1" fill="hold">
                                          <p:stCondLst>
                                            <p:cond delay="1999"/>
                                          </p:stCondLst>
                                        </p:cTn>
                                        <p:tgtEl>
                                          <p:spTgt spid="26"/>
                                        </p:tgtEl>
                                        <p:attrNameLst>
                                          <p:attrName>style.visibility</p:attrName>
                                        </p:attrNameLst>
                                      </p:cBhvr>
                                      <p:to>
                                        <p:strVal val="hidden"/>
                                      </p:to>
                                    </p:set>
                                  </p:childTnLst>
                                </p:cTn>
                              </p:par>
                              <p:par>
                                <p:cTn id="349" presetID="2" presetClass="exit" presetSubtype="4" fill="hold" grpId="2" nodeType="withEffect">
                                  <p:stCondLst>
                                    <p:cond delay="0"/>
                                  </p:stCondLst>
                                  <p:childTnLst>
                                    <p:anim calcmode="lin" valueType="num">
                                      <p:cBhvr additive="base">
                                        <p:cTn id="350" dur="2000"/>
                                        <p:tgtEl>
                                          <p:spTgt spid="27"/>
                                        </p:tgtEl>
                                        <p:attrNameLst>
                                          <p:attrName>ppt_x</p:attrName>
                                        </p:attrNameLst>
                                      </p:cBhvr>
                                      <p:tavLst>
                                        <p:tav tm="0">
                                          <p:val>
                                            <p:strVal val="ppt_x"/>
                                          </p:val>
                                        </p:tav>
                                        <p:tav tm="100000">
                                          <p:val>
                                            <p:strVal val="ppt_x"/>
                                          </p:val>
                                        </p:tav>
                                      </p:tavLst>
                                    </p:anim>
                                    <p:anim calcmode="lin" valueType="num">
                                      <p:cBhvr additive="base">
                                        <p:cTn id="351" dur="2000"/>
                                        <p:tgtEl>
                                          <p:spTgt spid="27"/>
                                        </p:tgtEl>
                                        <p:attrNameLst>
                                          <p:attrName>ppt_y</p:attrName>
                                        </p:attrNameLst>
                                      </p:cBhvr>
                                      <p:tavLst>
                                        <p:tav tm="0">
                                          <p:val>
                                            <p:strVal val="ppt_y"/>
                                          </p:val>
                                        </p:tav>
                                        <p:tav tm="100000">
                                          <p:val>
                                            <p:strVal val="1+ppt_h/2"/>
                                          </p:val>
                                        </p:tav>
                                      </p:tavLst>
                                    </p:anim>
                                    <p:set>
                                      <p:cBhvr>
                                        <p:cTn id="352" dur="1" fill="hold">
                                          <p:stCondLst>
                                            <p:cond delay="1999"/>
                                          </p:stCondLst>
                                        </p:cTn>
                                        <p:tgtEl>
                                          <p:spTgt spid="27"/>
                                        </p:tgtEl>
                                        <p:attrNameLst>
                                          <p:attrName>style.visibility</p:attrName>
                                        </p:attrNameLst>
                                      </p:cBhvr>
                                      <p:to>
                                        <p:strVal val="hidden"/>
                                      </p:to>
                                    </p:set>
                                  </p:childTnLst>
                                </p:cTn>
                              </p:par>
                              <p:par>
                                <p:cTn id="353" presetID="2" presetClass="exit" presetSubtype="4" fill="hold" grpId="2" nodeType="withEffect">
                                  <p:stCondLst>
                                    <p:cond delay="0"/>
                                  </p:stCondLst>
                                  <p:childTnLst>
                                    <p:anim calcmode="lin" valueType="num">
                                      <p:cBhvr additive="base">
                                        <p:cTn id="354" dur="2000"/>
                                        <p:tgtEl>
                                          <p:spTgt spid="28"/>
                                        </p:tgtEl>
                                        <p:attrNameLst>
                                          <p:attrName>ppt_x</p:attrName>
                                        </p:attrNameLst>
                                      </p:cBhvr>
                                      <p:tavLst>
                                        <p:tav tm="0">
                                          <p:val>
                                            <p:strVal val="ppt_x"/>
                                          </p:val>
                                        </p:tav>
                                        <p:tav tm="100000">
                                          <p:val>
                                            <p:strVal val="ppt_x"/>
                                          </p:val>
                                        </p:tav>
                                      </p:tavLst>
                                    </p:anim>
                                    <p:anim calcmode="lin" valueType="num">
                                      <p:cBhvr additive="base">
                                        <p:cTn id="355" dur="2000"/>
                                        <p:tgtEl>
                                          <p:spTgt spid="28"/>
                                        </p:tgtEl>
                                        <p:attrNameLst>
                                          <p:attrName>ppt_y</p:attrName>
                                        </p:attrNameLst>
                                      </p:cBhvr>
                                      <p:tavLst>
                                        <p:tav tm="0">
                                          <p:val>
                                            <p:strVal val="ppt_y"/>
                                          </p:val>
                                        </p:tav>
                                        <p:tav tm="100000">
                                          <p:val>
                                            <p:strVal val="1+ppt_h/2"/>
                                          </p:val>
                                        </p:tav>
                                      </p:tavLst>
                                    </p:anim>
                                    <p:set>
                                      <p:cBhvr>
                                        <p:cTn id="356" dur="1" fill="hold">
                                          <p:stCondLst>
                                            <p:cond delay="1999"/>
                                          </p:stCondLst>
                                        </p:cTn>
                                        <p:tgtEl>
                                          <p:spTgt spid="28"/>
                                        </p:tgtEl>
                                        <p:attrNameLst>
                                          <p:attrName>style.visibility</p:attrName>
                                        </p:attrNameLst>
                                      </p:cBhvr>
                                      <p:to>
                                        <p:strVal val="hidden"/>
                                      </p:to>
                                    </p:set>
                                  </p:childTnLst>
                                </p:cTn>
                              </p:par>
                              <p:par>
                                <p:cTn id="357" presetID="2" presetClass="exit" presetSubtype="4" fill="hold" grpId="2" nodeType="withEffect">
                                  <p:stCondLst>
                                    <p:cond delay="0"/>
                                  </p:stCondLst>
                                  <p:childTnLst>
                                    <p:anim calcmode="lin" valueType="num">
                                      <p:cBhvr additive="base">
                                        <p:cTn id="358" dur="2000"/>
                                        <p:tgtEl>
                                          <p:spTgt spid="29"/>
                                        </p:tgtEl>
                                        <p:attrNameLst>
                                          <p:attrName>ppt_x</p:attrName>
                                        </p:attrNameLst>
                                      </p:cBhvr>
                                      <p:tavLst>
                                        <p:tav tm="0">
                                          <p:val>
                                            <p:strVal val="ppt_x"/>
                                          </p:val>
                                        </p:tav>
                                        <p:tav tm="100000">
                                          <p:val>
                                            <p:strVal val="ppt_x"/>
                                          </p:val>
                                        </p:tav>
                                      </p:tavLst>
                                    </p:anim>
                                    <p:anim calcmode="lin" valueType="num">
                                      <p:cBhvr additive="base">
                                        <p:cTn id="359" dur="2000"/>
                                        <p:tgtEl>
                                          <p:spTgt spid="29"/>
                                        </p:tgtEl>
                                        <p:attrNameLst>
                                          <p:attrName>ppt_y</p:attrName>
                                        </p:attrNameLst>
                                      </p:cBhvr>
                                      <p:tavLst>
                                        <p:tav tm="0">
                                          <p:val>
                                            <p:strVal val="ppt_y"/>
                                          </p:val>
                                        </p:tav>
                                        <p:tav tm="100000">
                                          <p:val>
                                            <p:strVal val="1+ppt_h/2"/>
                                          </p:val>
                                        </p:tav>
                                      </p:tavLst>
                                    </p:anim>
                                    <p:set>
                                      <p:cBhvr>
                                        <p:cTn id="360" dur="1" fill="hold">
                                          <p:stCondLst>
                                            <p:cond delay="1999"/>
                                          </p:stCondLst>
                                        </p:cTn>
                                        <p:tgtEl>
                                          <p:spTgt spid="29"/>
                                        </p:tgtEl>
                                        <p:attrNameLst>
                                          <p:attrName>style.visibility</p:attrName>
                                        </p:attrNameLst>
                                      </p:cBhvr>
                                      <p:to>
                                        <p:strVal val="hidden"/>
                                      </p:to>
                                    </p:set>
                                  </p:childTnLst>
                                </p:cTn>
                              </p:par>
                              <p:par>
                                <p:cTn id="361" presetID="2" presetClass="exit" presetSubtype="4" fill="hold" grpId="2" nodeType="withEffect">
                                  <p:stCondLst>
                                    <p:cond delay="0"/>
                                  </p:stCondLst>
                                  <p:childTnLst>
                                    <p:anim calcmode="lin" valueType="num">
                                      <p:cBhvr additive="base">
                                        <p:cTn id="362" dur="2000"/>
                                        <p:tgtEl>
                                          <p:spTgt spid="30"/>
                                        </p:tgtEl>
                                        <p:attrNameLst>
                                          <p:attrName>ppt_x</p:attrName>
                                        </p:attrNameLst>
                                      </p:cBhvr>
                                      <p:tavLst>
                                        <p:tav tm="0">
                                          <p:val>
                                            <p:strVal val="ppt_x"/>
                                          </p:val>
                                        </p:tav>
                                        <p:tav tm="100000">
                                          <p:val>
                                            <p:strVal val="ppt_x"/>
                                          </p:val>
                                        </p:tav>
                                      </p:tavLst>
                                    </p:anim>
                                    <p:anim calcmode="lin" valueType="num">
                                      <p:cBhvr additive="base">
                                        <p:cTn id="363" dur="2000"/>
                                        <p:tgtEl>
                                          <p:spTgt spid="30"/>
                                        </p:tgtEl>
                                        <p:attrNameLst>
                                          <p:attrName>ppt_y</p:attrName>
                                        </p:attrNameLst>
                                      </p:cBhvr>
                                      <p:tavLst>
                                        <p:tav tm="0">
                                          <p:val>
                                            <p:strVal val="ppt_y"/>
                                          </p:val>
                                        </p:tav>
                                        <p:tav tm="100000">
                                          <p:val>
                                            <p:strVal val="1+ppt_h/2"/>
                                          </p:val>
                                        </p:tav>
                                      </p:tavLst>
                                    </p:anim>
                                    <p:set>
                                      <p:cBhvr>
                                        <p:cTn id="364" dur="1" fill="hold">
                                          <p:stCondLst>
                                            <p:cond delay="1999"/>
                                          </p:stCondLst>
                                        </p:cTn>
                                        <p:tgtEl>
                                          <p:spTgt spid="30"/>
                                        </p:tgtEl>
                                        <p:attrNameLst>
                                          <p:attrName>style.visibility</p:attrName>
                                        </p:attrNameLst>
                                      </p:cBhvr>
                                      <p:to>
                                        <p:strVal val="hidden"/>
                                      </p:to>
                                    </p:set>
                                  </p:childTnLst>
                                </p:cTn>
                              </p:par>
                              <p:par>
                                <p:cTn id="365" presetID="2" presetClass="exit" presetSubtype="4" fill="hold" grpId="2" nodeType="withEffect">
                                  <p:stCondLst>
                                    <p:cond delay="0"/>
                                  </p:stCondLst>
                                  <p:childTnLst>
                                    <p:anim calcmode="lin" valueType="num">
                                      <p:cBhvr additive="base">
                                        <p:cTn id="366" dur="2000"/>
                                        <p:tgtEl>
                                          <p:spTgt spid="31"/>
                                        </p:tgtEl>
                                        <p:attrNameLst>
                                          <p:attrName>ppt_x</p:attrName>
                                        </p:attrNameLst>
                                      </p:cBhvr>
                                      <p:tavLst>
                                        <p:tav tm="0">
                                          <p:val>
                                            <p:strVal val="ppt_x"/>
                                          </p:val>
                                        </p:tav>
                                        <p:tav tm="100000">
                                          <p:val>
                                            <p:strVal val="ppt_x"/>
                                          </p:val>
                                        </p:tav>
                                      </p:tavLst>
                                    </p:anim>
                                    <p:anim calcmode="lin" valueType="num">
                                      <p:cBhvr additive="base">
                                        <p:cTn id="367" dur="2000"/>
                                        <p:tgtEl>
                                          <p:spTgt spid="31"/>
                                        </p:tgtEl>
                                        <p:attrNameLst>
                                          <p:attrName>ppt_y</p:attrName>
                                        </p:attrNameLst>
                                      </p:cBhvr>
                                      <p:tavLst>
                                        <p:tav tm="0">
                                          <p:val>
                                            <p:strVal val="ppt_y"/>
                                          </p:val>
                                        </p:tav>
                                        <p:tav tm="100000">
                                          <p:val>
                                            <p:strVal val="1+ppt_h/2"/>
                                          </p:val>
                                        </p:tav>
                                      </p:tavLst>
                                    </p:anim>
                                    <p:set>
                                      <p:cBhvr>
                                        <p:cTn id="368" dur="1" fill="hold">
                                          <p:stCondLst>
                                            <p:cond delay="1999"/>
                                          </p:stCondLst>
                                        </p:cTn>
                                        <p:tgtEl>
                                          <p:spTgt spid="31"/>
                                        </p:tgtEl>
                                        <p:attrNameLst>
                                          <p:attrName>style.visibility</p:attrName>
                                        </p:attrNameLst>
                                      </p:cBhvr>
                                      <p:to>
                                        <p:strVal val="hidden"/>
                                      </p:to>
                                    </p:set>
                                  </p:childTnLst>
                                </p:cTn>
                              </p:par>
                              <p:par>
                                <p:cTn id="369" presetID="2" presetClass="exit" presetSubtype="4" fill="hold" grpId="2" nodeType="withEffect">
                                  <p:stCondLst>
                                    <p:cond delay="0"/>
                                  </p:stCondLst>
                                  <p:childTnLst>
                                    <p:anim calcmode="lin" valueType="num">
                                      <p:cBhvr additive="base">
                                        <p:cTn id="370" dur="2000"/>
                                        <p:tgtEl>
                                          <p:spTgt spid="32"/>
                                        </p:tgtEl>
                                        <p:attrNameLst>
                                          <p:attrName>ppt_x</p:attrName>
                                        </p:attrNameLst>
                                      </p:cBhvr>
                                      <p:tavLst>
                                        <p:tav tm="0">
                                          <p:val>
                                            <p:strVal val="ppt_x"/>
                                          </p:val>
                                        </p:tav>
                                        <p:tav tm="100000">
                                          <p:val>
                                            <p:strVal val="ppt_x"/>
                                          </p:val>
                                        </p:tav>
                                      </p:tavLst>
                                    </p:anim>
                                    <p:anim calcmode="lin" valueType="num">
                                      <p:cBhvr additive="base">
                                        <p:cTn id="371" dur="2000"/>
                                        <p:tgtEl>
                                          <p:spTgt spid="32"/>
                                        </p:tgtEl>
                                        <p:attrNameLst>
                                          <p:attrName>ppt_y</p:attrName>
                                        </p:attrNameLst>
                                      </p:cBhvr>
                                      <p:tavLst>
                                        <p:tav tm="0">
                                          <p:val>
                                            <p:strVal val="ppt_y"/>
                                          </p:val>
                                        </p:tav>
                                        <p:tav tm="100000">
                                          <p:val>
                                            <p:strVal val="1+ppt_h/2"/>
                                          </p:val>
                                        </p:tav>
                                      </p:tavLst>
                                    </p:anim>
                                    <p:set>
                                      <p:cBhvr>
                                        <p:cTn id="372" dur="1" fill="hold">
                                          <p:stCondLst>
                                            <p:cond delay="1999"/>
                                          </p:stCondLst>
                                        </p:cTn>
                                        <p:tgtEl>
                                          <p:spTgt spid="32"/>
                                        </p:tgtEl>
                                        <p:attrNameLst>
                                          <p:attrName>style.visibility</p:attrName>
                                        </p:attrNameLst>
                                      </p:cBhvr>
                                      <p:to>
                                        <p:strVal val="hidden"/>
                                      </p:to>
                                    </p:set>
                                  </p:childTnLst>
                                </p:cTn>
                              </p:par>
                              <p:par>
                                <p:cTn id="373" presetID="2" presetClass="exit" presetSubtype="4" fill="hold" grpId="2" nodeType="withEffect">
                                  <p:stCondLst>
                                    <p:cond delay="0"/>
                                  </p:stCondLst>
                                  <p:childTnLst>
                                    <p:anim calcmode="lin" valueType="num">
                                      <p:cBhvr additive="base">
                                        <p:cTn id="374" dur="2000"/>
                                        <p:tgtEl>
                                          <p:spTgt spid="33"/>
                                        </p:tgtEl>
                                        <p:attrNameLst>
                                          <p:attrName>ppt_x</p:attrName>
                                        </p:attrNameLst>
                                      </p:cBhvr>
                                      <p:tavLst>
                                        <p:tav tm="0">
                                          <p:val>
                                            <p:strVal val="ppt_x"/>
                                          </p:val>
                                        </p:tav>
                                        <p:tav tm="100000">
                                          <p:val>
                                            <p:strVal val="ppt_x"/>
                                          </p:val>
                                        </p:tav>
                                      </p:tavLst>
                                    </p:anim>
                                    <p:anim calcmode="lin" valueType="num">
                                      <p:cBhvr additive="base">
                                        <p:cTn id="375" dur="2000"/>
                                        <p:tgtEl>
                                          <p:spTgt spid="33"/>
                                        </p:tgtEl>
                                        <p:attrNameLst>
                                          <p:attrName>ppt_y</p:attrName>
                                        </p:attrNameLst>
                                      </p:cBhvr>
                                      <p:tavLst>
                                        <p:tav tm="0">
                                          <p:val>
                                            <p:strVal val="ppt_y"/>
                                          </p:val>
                                        </p:tav>
                                        <p:tav tm="100000">
                                          <p:val>
                                            <p:strVal val="1+ppt_h/2"/>
                                          </p:val>
                                        </p:tav>
                                      </p:tavLst>
                                    </p:anim>
                                    <p:set>
                                      <p:cBhvr>
                                        <p:cTn id="376" dur="1" fill="hold">
                                          <p:stCondLst>
                                            <p:cond delay="1999"/>
                                          </p:stCondLst>
                                        </p:cTn>
                                        <p:tgtEl>
                                          <p:spTgt spid="33"/>
                                        </p:tgtEl>
                                        <p:attrNameLst>
                                          <p:attrName>style.visibility</p:attrName>
                                        </p:attrNameLst>
                                      </p:cBhvr>
                                      <p:to>
                                        <p:strVal val="hidden"/>
                                      </p:to>
                                    </p:set>
                                  </p:childTnLst>
                                </p:cTn>
                              </p:par>
                              <p:par>
                                <p:cTn id="377" presetID="2" presetClass="exit" presetSubtype="4" fill="hold" grpId="2" nodeType="withEffect">
                                  <p:stCondLst>
                                    <p:cond delay="0"/>
                                  </p:stCondLst>
                                  <p:childTnLst>
                                    <p:anim calcmode="lin" valueType="num">
                                      <p:cBhvr additive="base">
                                        <p:cTn id="378" dur="2000"/>
                                        <p:tgtEl>
                                          <p:spTgt spid="34"/>
                                        </p:tgtEl>
                                        <p:attrNameLst>
                                          <p:attrName>ppt_x</p:attrName>
                                        </p:attrNameLst>
                                      </p:cBhvr>
                                      <p:tavLst>
                                        <p:tav tm="0">
                                          <p:val>
                                            <p:strVal val="ppt_x"/>
                                          </p:val>
                                        </p:tav>
                                        <p:tav tm="100000">
                                          <p:val>
                                            <p:strVal val="ppt_x"/>
                                          </p:val>
                                        </p:tav>
                                      </p:tavLst>
                                    </p:anim>
                                    <p:anim calcmode="lin" valueType="num">
                                      <p:cBhvr additive="base">
                                        <p:cTn id="379" dur="2000"/>
                                        <p:tgtEl>
                                          <p:spTgt spid="34"/>
                                        </p:tgtEl>
                                        <p:attrNameLst>
                                          <p:attrName>ppt_y</p:attrName>
                                        </p:attrNameLst>
                                      </p:cBhvr>
                                      <p:tavLst>
                                        <p:tav tm="0">
                                          <p:val>
                                            <p:strVal val="ppt_y"/>
                                          </p:val>
                                        </p:tav>
                                        <p:tav tm="100000">
                                          <p:val>
                                            <p:strVal val="1+ppt_h/2"/>
                                          </p:val>
                                        </p:tav>
                                      </p:tavLst>
                                    </p:anim>
                                    <p:set>
                                      <p:cBhvr>
                                        <p:cTn id="380" dur="1" fill="hold">
                                          <p:stCondLst>
                                            <p:cond delay="1999"/>
                                          </p:stCondLst>
                                        </p:cTn>
                                        <p:tgtEl>
                                          <p:spTgt spid="34"/>
                                        </p:tgtEl>
                                        <p:attrNameLst>
                                          <p:attrName>style.visibility</p:attrName>
                                        </p:attrNameLst>
                                      </p:cBhvr>
                                      <p:to>
                                        <p:strVal val="hidden"/>
                                      </p:to>
                                    </p:set>
                                  </p:childTnLst>
                                </p:cTn>
                              </p:par>
                              <p:par>
                                <p:cTn id="381" presetID="2" presetClass="exit" presetSubtype="4" fill="hold" grpId="2" nodeType="withEffect">
                                  <p:stCondLst>
                                    <p:cond delay="0"/>
                                  </p:stCondLst>
                                  <p:childTnLst>
                                    <p:anim calcmode="lin" valueType="num">
                                      <p:cBhvr additive="base">
                                        <p:cTn id="382" dur="2000"/>
                                        <p:tgtEl>
                                          <p:spTgt spid="35"/>
                                        </p:tgtEl>
                                        <p:attrNameLst>
                                          <p:attrName>ppt_x</p:attrName>
                                        </p:attrNameLst>
                                      </p:cBhvr>
                                      <p:tavLst>
                                        <p:tav tm="0">
                                          <p:val>
                                            <p:strVal val="ppt_x"/>
                                          </p:val>
                                        </p:tav>
                                        <p:tav tm="100000">
                                          <p:val>
                                            <p:strVal val="ppt_x"/>
                                          </p:val>
                                        </p:tav>
                                      </p:tavLst>
                                    </p:anim>
                                    <p:anim calcmode="lin" valueType="num">
                                      <p:cBhvr additive="base">
                                        <p:cTn id="383" dur="2000"/>
                                        <p:tgtEl>
                                          <p:spTgt spid="35"/>
                                        </p:tgtEl>
                                        <p:attrNameLst>
                                          <p:attrName>ppt_y</p:attrName>
                                        </p:attrNameLst>
                                      </p:cBhvr>
                                      <p:tavLst>
                                        <p:tav tm="0">
                                          <p:val>
                                            <p:strVal val="ppt_y"/>
                                          </p:val>
                                        </p:tav>
                                        <p:tav tm="100000">
                                          <p:val>
                                            <p:strVal val="1+ppt_h/2"/>
                                          </p:val>
                                        </p:tav>
                                      </p:tavLst>
                                    </p:anim>
                                    <p:set>
                                      <p:cBhvr>
                                        <p:cTn id="384" dur="1" fill="hold">
                                          <p:stCondLst>
                                            <p:cond delay="1999"/>
                                          </p:stCondLst>
                                        </p:cTn>
                                        <p:tgtEl>
                                          <p:spTgt spid="35"/>
                                        </p:tgtEl>
                                        <p:attrNameLst>
                                          <p:attrName>style.visibility</p:attrName>
                                        </p:attrNameLst>
                                      </p:cBhvr>
                                      <p:to>
                                        <p:strVal val="hidden"/>
                                      </p:to>
                                    </p:set>
                                  </p:childTnLst>
                                </p:cTn>
                              </p:par>
                              <p:par>
                                <p:cTn id="385" presetID="2" presetClass="exit" presetSubtype="4" fill="hold" grpId="2" nodeType="withEffect">
                                  <p:stCondLst>
                                    <p:cond delay="0"/>
                                  </p:stCondLst>
                                  <p:childTnLst>
                                    <p:anim calcmode="lin" valueType="num">
                                      <p:cBhvr additive="base">
                                        <p:cTn id="386" dur="2000"/>
                                        <p:tgtEl>
                                          <p:spTgt spid="36"/>
                                        </p:tgtEl>
                                        <p:attrNameLst>
                                          <p:attrName>ppt_x</p:attrName>
                                        </p:attrNameLst>
                                      </p:cBhvr>
                                      <p:tavLst>
                                        <p:tav tm="0">
                                          <p:val>
                                            <p:strVal val="ppt_x"/>
                                          </p:val>
                                        </p:tav>
                                        <p:tav tm="100000">
                                          <p:val>
                                            <p:strVal val="ppt_x"/>
                                          </p:val>
                                        </p:tav>
                                      </p:tavLst>
                                    </p:anim>
                                    <p:anim calcmode="lin" valueType="num">
                                      <p:cBhvr additive="base">
                                        <p:cTn id="387" dur="2000"/>
                                        <p:tgtEl>
                                          <p:spTgt spid="36"/>
                                        </p:tgtEl>
                                        <p:attrNameLst>
                                          <p:attrName>ppt_y</p:attrName>
                                        </p:attrNameLst>
                                      </p:cBhvr>
                                      <p:tavLst>
                                        <p:tav tm="0">
                                          <p:val>
                                            <p:strVal val="ppt_y"/>
                                          </p:val>
                                        </p:tav>
                                        <p:tav tm="100000">
                                          <p:val>
                                            <p:strVal val="1+ppt_h/2"/>
                                          </p:val>
                                        </p:tav>
                                      </p:tavLst>
                                    </p:anim>
                                    <p:set>
                                      <p:cBhvr>
                                        <p:cTn id="388" dur="1" fill="hold">
                                          <p:stCondLst>
                                            <p:cond delay="1999"/>
                                          </p:stCondLst>
                                        </p:cTn>
                                        <p:tgtEl>
                                          <p:spTgt spid="36"/>
                                        </p:tgtEl>
                                        <p:attrNameLst>
                                          <p:attrName>style.visibility</p:attrName>
                                        </p:attrNameLst>
                                      </p:cBhvr>
                                      <p:to>
                                        <p:strVal val="hidden"/>
                                      </p:to>
                                    </p:set>
                                  </p:childTnLst>
                                </p:cTn>
                              </p:par>
                              <p:par>
                                <p:cTn id="389" presetID="2" presetClass="exit" presetSubtype="4" fill="hold" grpId="2" nodeType="withEffect">
                                  <p:stCondLst>
                                    <p:cond delay="0"/>
                                  </p:stCondLst>
                                  <p:childTnLst>
                                    <p:anim calcmode="lin" valueType="num">
                                      <p:cBhvr additive="base">
                                        <p:cTn id="390" dur="2000"/>
                                        <p:tgtEl>
                                          <p:spTgt spid="37"/>
                                        </p:tgtEl>
                                        <p:attrNameLst>
                                          <p:attrName>ppt_x</p:attrName>
                                        </p:attrNameLst>
                                      </p:cBhvr>
                                      <p:tavLst>
                                        <p:tav tm="0">
                                          <p:val>
                                            <p:strVal val="ppt_x"/>
                                          </p:val>
                                        </p:tav>
                                        <p:tav tm="100000">
                                          <p:val>
                                            <p:strVal val="ppt_x"/>
                                          </p:val>
                                        </p:tav>
                                      </p:tavLst>
                                    </p:anim>
                                    <p:anim calcmode="lin" valueType="num">
                                      <p:cBhvr additive="base">
                                        <p:cTn id="391" dur="2000"/>
                                        <p:tgtEl>
                                          <p:spTgt spid="37"/>
                                        </p:tgtEl>
                                        <p:attrNameLst>
                                          <p:attrName>ppt_y</p:attrName>
                                        </p:attrNameLst>
                                      </p:cBhvr>
                                      <p:tavLst>
                                        <p:tav tm="0">
                                          <p:val>
                                            <p:strVal val="ppt_y"/>
                                          </p:val>
                                        </p:tav>
                                        <p:tav tm="100000">
                                          <p:val>
                                            <p:strVal val="1+ppt_h/2"/>
                                          </p:val>
                                        </p:tav>
                                      </p:tavLst>
                                    </p:anim>
                                    <p:set>
                                      <p:cBhvr>
                                        <p:cTn id="392" dur="1" fill="hold">
                                          <p:stCondLst>
                                            <p:cond delay="1999"/>
                                          </p:stCondLst>
                                        </p:cTn>
                                        <p:tgtEl>
                                          <p:spTgt spid="37"/>
                                        </p:tgtEl>
                                        <p:attrNameLst>
                                          <p:attrName>style.visibility</p:attrName>
                                        </p:attrNameLst>
                                      </p:cBhvr>
                                      <p:to>
                                        <p:strVal val="hidden"/>
                                      </p:to>
                                    </p:set>
                                  </p:childTnLst>
                                </p:cTn>
                              </p:par>
                              <p:par>
                                <p:cTn id="393" presetID="2" presetClass="exit" presetSubtype="4" fill="hold" grpId="2" nodeType="withEffect">
                                  <p:stCondLst>
                                    <p:cond delay="0"/>
                                  </p:stCondLst>
                                  <p:childTnLst>
                                    <p:anim calcmode="lin" valueType="num">
                                      <p:cBhvr additive="base">
                                        <p:cTn id="394" dur="2000"/>
                                        <p:tgtEl>
                                          <p:spTgt spid="38"/>
                                        </p:tgtEl>
                                        <p:attrNameLst>
                                          <p:attrName>ppt_x</p:attrName>
                                        </p:attrNameLst>
                                      </p:cBhvr>
                                      <p:tavLst>
                                        <p:tav tm="0">
                                          <p:val>
                                            <p:strVal val="ppt_x"/>
                                          </p:val>
                                        </p:tav>
                                        <p:tav tm="100000">
                                          <p:val>
                                            <p:strVal val="ppt_x"/>
                                          </p:val>
                                        </p:tav>
                                      </p:tavLst>
                                    </p:anim>
                                    <p:anim calcmode="lin" valueType="num">
                                      <p:cBhvr additive="base">
                                        <p:cTn id="395" dur="2000"/>
                                        <p:tgtEl>
                                          <p:spTgt spid="38"/>
                                        </p:tgtEl>
                                        <p:attrNameLst>
                                          <p:attrName>ppt_y</p:attrName>
                                        </p:attrNameLst>
                                      </p:cBhvr>
                                      <p:tavLst>
                                        <p:tav tm="0">
                                          <p:val>
                                            <p:strVal val="ppt_y"/>
                                          </p:val>
                                        </p:tav>
                                        <p:tav tm="100000">
                                          <p:val>
                                            <p:strVal val="1+ppt_h/2"/>
                                          </p:val>
                                        </p:tav>
                                      </p:tavLst>
                                    </p:anim>
                                    <p:set>
                                      <p:cBhvr>
                                        <p:cTn id="396" dur="1" fill="hold">
                                          <p:stCondLst>
                                            <p:cond delay="1999"/>
                                          </p:stCondLst>
                                        </p:cTn>
                                        <p:tgtEl>
                                          <p:spTgt spid="38"/>
                                        </p:tgtEl>
                                        <p:attrNameLst>
                                          <p:attrName>style.visibility</p:attrName>
                                        </p:attrNameLst>
                                      </p:cBhvr>
                                      <p:to>
                                        <p:strVal val="hidden"/>
                                      </p:to>
                                    </p:set>
                                  </p:childTnLst>
                                </p:cTn>
                              </p:par>
                              <p:par>
                                <p:cTn id="397" presetID="2" presetClass="exit" presetSubtype="4" fill="hold" grpId="2" nodeType="withEffect">
                                  <p:stCondLst>
                                    <p:cond delay="0"/>
                                  </p:stCondLst>
                                  <p:childTnLst>
                                    <p:anim calcmode="lin" valueType="num">
                                      <p:cBhvr additive="base">
                                        <p:cTn id="398" dur="2000"/>
                                        <p:tgtEl>
                                          <p:spTgt spid="39"/>
                                        </p:tgtEl>
                                        <p:attrNameLst>
                                          <p:attrName>ppt_x</p:attrName>
                                        </p:attrNameLst>
                                      </p:cBhvr>
                                      <p:tavLst>
                                        <p:tav tm="0">
                                          <p:val>
                                            <p:strVal val="ppt_x"/>
                                          </p:val>
                                        </p:tav>
                                        <p:tav tm="100000">
                                          <p:val>
                                            <p:strVal val="ppt_x"/>
                                          </p:val>
                                        </p:tav>
                                      </p:tavLst>
                                    </p:anim>
                                    <p:anim calcmode="lin" valueType="num">
                                      <p:cBhvr additive="base">
                                        <p:cTn id="399" dur="2000"/>
                                        <p:tgtEl>
                                          <p:spTgt spid="39"/>
                                        </p:tgtEl>
                                        <p:attrNameLst>
                                          <p:attrName>ppt_y</p:attrName>
                                        </p:attrNameLst>
                                      </p:cBhvr>
                                      <p:tavLst>
                                        <p:tav tm="0">
                                          <p:val>
                                            <p:strVal val="ppt_y"/>
                                          </p:val>
                                        </p:tav>
                                        <p:tav tm="100000">
                                          <p:val>
                                            <p:strVal val="1+ppt_h/2"/>
                                          </p:val>
                                        </p:tav>
                                      </p:tavLst>
                                    </p:anim>
                                    <p:set>
                                      <p:cBhvr>
                                        <p:cTn id="400" dur="1" fill="hold">
                                          <p:stCondLst>
                                            <p:cond delay="1999"/>
                                          </p:stCondLst>
                                        </p:cTn>
                                        <p:tgtEl>
                                          <p:spTgt spid="39"/>
                                        </p:tgtEl>
                                        <p:attrNameLst>
                                          <p:attrName>style.visibility</p:attrName>
                                        </p:attrNameLst>
                                      </p:cBhvr>
                                      <p:to>
                                        <p:strVal val="hidden"/>
                                      </p:to>
                                    </p:set>
                                  </p:childTnLst>
                                </p:cTn>
                              </p:par>
                              <p:par>
                                <p:cTn id="401" presetID="2" presetClass="exit" presetSubtype="4" fill="hold" grpId="2" nodeType="withEffect">
                                  <p:stCondLst>
                                    <p:cond delay="0"/>
                                  </p:stCondLst>
                                  <p:childTnLst>
                                    <p:anim calcmode="lin" valueType="num">
                                      <p:cBhvr additive="base">
                                        <p:cTn id="402" dur="2000"/>
                                        <p:tgtEl>
                                          <p:spTgt spid="40"/>
                                        </p:tgtEl>
                                        <p:attrNameLst>
                                          <p:attrName>ppt_x</p:attrName>
                                        </p:attrNameLst>
                                      </p:cBhvr>
                                      <p:tavLst>
                                        <p:tav tm="0">
                                          <p:val>
                                            <p:strVal val="ppt_x"/>
                                          </p:val>
                                        </p:tav>
                                        <p:tav tm="100000">
                                          <p:val>
                                            <p:strVal val="ppt_x"/>
                                          </p:val>
                                        </p:tav>
                                      </p:tavLst>
                                    </p:anim>
                                    <p:anim calcmode="lin" valueType="num">
                                      <p:cBhvr additive="base">
                                        <p:cTn id="403" dur="2000"/>
                                        <p:tgtEl>
                                          <p:spTgt spid="40"/>
                                        </p:tgtEl>
                                        <p:attrNameLst>
                                          <p:attrName>ppt_y</p:attrName>
                                        </p:attrNameLst>
                                      </p:cBhvr>
                                      <p:tavLst>
                                        <p:tav tm="0">
                                          <p:val>
                                            <p:strVal val="ppt_y"/>
                                          </p:val>
                                        </p:tav>
                                        <p:tav tm="100000">
                                          <p:val>
                                            <p:strVal val="1+ppt_h/2"/>
                                          </p:val>
                                        </p:tav>
                                      </p:tavLst>
                                    </p:anim>
                                    <p:set>
                                      <p:cBhvr>
                                        <p:cTn id="404" dur="1" fill="hold">
                                          <p:stCondLst>
                                            <p:cond delay="1999"/>
                                          </p:stCondLst>
                                        </p:cTn>
                                        <p:tgtEl>
                                          <p:spTgt spid="40"/>
                                        </p:tgtEl>
                                        <p:attrNameLst>
                                          <p:attrName>style.visibility</p:attrName>
                                        </p:attrNameLst>
                                      </p:cBhvr>
                                      <p:to>
                                        <p:strVal val="hidden"/>
                                      </p:to>
                                    </p:set>
                                  </p:childTnLst>
                                </p:cTn>
                              </p:par>
                              <p:par>
                                <p:cTn id="405" presetID="2" presetClass="exit" presetSubtype="4" fill="hold" grpId="2" nodeType="withEffect">
                                  <p:stCondLst>
                                    <p:cond delay="0"/>
                                  </p:stCondLst>
                                  <p:childTnLst>
                                    <p:anim calcmode="lin" valueType="num">
                                      <p:cBhvr additive="base">
                                        <p:cTn id="406" dur="2000"/>
                                        <p:tgtEl>
                                          <p:spTgt spid="41"/>
                                        </p:tgtEl>
                                        <p:attrNameLst>
                                          <p:attrName>ppt_x</p:attrName>
                                        </p:attrNameLst>
                                      </p:cBhvr>
                                      <p:tavLst>
                                        <p:tav tm="0">
                                          <p:val>
                                            <p:strVal val="ppt_x"/>
                                          </p:val>
                                        </p:tav>
                                        <p:tav tm="100000">
                                          <p:val>
                                            <p:strVal val="ppt_x"/>
                                          </p:val>
                                        </p:tav>
                                      </p:tavLst>
                                    </p:anim>
                                    <p:anim calcmode="lin" valueType="num">
                                      <p:cBhvr additive="base">
                                        <p:cTn id="407" dur="2000"/>
                                        <p:tgtEl>
                                          <p:spTgt spid="41"/>
                                        </p:tgtEl>
                                        <p:attrNameLst>
                                          <p:attrName>ppt_y</p:attrName>
                                        </p:attrNameLst>
                                      </p:cBhvr>
                                      <p:tavLst>
                                        <p:tav tm="0">
                                          <p:val>
                                            <p:strVal val="ppt_y"/>
                                          </p:val>
                                        </p:tav>
                                        <p:tav tm="100000">
                                          <p:val>
                                            <p:strVal val="1+ppt_h/2"/>
                                          </p:val>
                                        </p:tav>
                                      </p:tavLst>
                                    </p:anim>
                                    <p:set>
                                      <p:cBhvr>
                                        <p:cTn id="408" dur="1" fill="hold">
                                          <p:stCondLst>
                                            <p:cond delay="1999"/>
                                          </p:stCondLst>
                                        </p:cTn>
                                        <p:tgtEl>
                                          <p:spTgt spid="41"/>
                                        </p:tgtEl>
                                        <p:attrNameLst>
                                          <p:attrName>style.visibility</p:attrName>
                                        </p:attrNameLst>
                                      </p:cBhvr>
                                      <p:to>
                                        <p:strVal val="hidden"/>
                                      </p:to>
                                    </p:set>
                                  </p:childTnLst>
                                </p:cTn>
                              </p:par>
                              <p:par>
                                <p:cTn id="409" presetID="2" presetClass="exit" presetSubtype="4" fill="hold" grpId="2" nodeType="withEffect">
                                  <p:stCondLst>
                                    <p:cond delay="0"/>
                                  </p:stCondLst>
                                  <p:childTnLst>
                                    <p:anim calcmode="lin" valueType="num">
                                      <p:cBhvr additive="base">
                                        <p:cTn id="410" dur="2000"/>
                                        <p:tgtEl>
                                          <p:spTgt spid="42"/>
                                        </p:tgtEl>
                                        <p:attrNameLst>
                                          <p:attrName>ppt_x</p:attrName>
                                        </p:attrNameLst>
                                      </p:cBhvr>
                                      <p:tavLst>
                                        <p:tav tm="0">
                                          <p:val>
                                            <p:strVal val="ppt_x"/>
                                          </p:val>
                                        </p:tav>
                                        <p:tav tm="100000">
                                          <p:val>
                                            <p:strVal val="ppt_x"/>
                                          </p:val>
                                        </p:tav>
                                      </p:tavLst>
                                    </p:anim>
                                    <p:anim calcmode="lin" valueType="num">
                                      <p:cBhvr additive="base">
                                        <p:cTn id="411" dur="2000"/>
                                        <p:tgtEl>
                                          <p:spTgt spid="42"/>
                                        </p:tgtEl>
                                        <p:attrNameLst>
                                          <p:attrName>ppt_y</p:attrName>
                                        </p:attrNameLst>
                                      </p:cBhvr>
                                      <p:tavLst>
                                        <p:tav tm="0">
                                          <p:val>
                                            <p:strVal val="ppt_y"/>
                                          </p:val>
                                        </p:tav>
                                        <p:tav tm="100000">
                                          <p:val>
                                            <p:strVal val="1+ppt_h/2"/>
                                          </p:val>
                                        </p:tav>
                                      </p:tavLst>
                                    </p:anim>
                                    <p:set>
                                      <p:cBhvr>
                                        <p:cTn id="412" dur="1" fill="hold">
                                          <p:stCondLst>
                                            <p:cond delay="1999"/>
                                          </p:stCondLst>
                                        </p:cTn>
                                        <p:tgtEl>
                                          <p:spTgt spid="42"/>
                                        </p:tgtEl>
                                        <p:attrNameLst>
                                          <p:attrName>style.visibility</p:attrName>
                                        </p:attrNameLst>
                                      </p:cBhvr>
                                      <p:to>
                                        <p:strVal val="hidden"/>
                                      </p:to>
                                    </p:set>
                                  </p:childTnLst>
                                </p:cTn>
                              </p:par>
                              <p:par>
                                <p:cTn id="413" presetID="2" presetClass="exit" presetSubtype="4" fill="hold" grpId="2" nodeType="withEffect">
                                  <p:stCondLst>
                                    <p:cond delay="0"/>
                                  </p:stCondLst>
                                  <p:childTnLst>
                                    <p:anim calcmode="lin" valueType="num">
                                      <p:cBhvr additive="base">
                                        <p:cTn id="414" dur="2000"/>
                                        <p:tgtEl>
                                          <p:spTgt spid="43"/>
                                        </p:tgtEl>
                                        <p:attrNameLst>
                                          <p:attrName>ppt_x</p:attrName>
                                        </p:attrNameLst>
                                      </p:cBhvr>
                                      <p:tavLst>
                                        <p:tav tm="0">
                                          <p:val>
                                            <p:strVal val="ppt_x"/>
                                          </p:val>
                                        </p:tav>
                                        <p:tav tm="100000">
                                          <p:val>
                                            <p:strVal val="ppt_x"/>
                                          </p:val>
                                        </p:tav>
                                      </p:tavLst>
                                    </p:anim>
                                    <p:anim calcmode="lin" valueType="num">
                                      <p:cBhvr additive="base">
                                        <p:cTn id="415" dur="2000"/>
                                        <p:tgtEl>
                                          <p:spTgt spid="43"/>
                                        </p:tgtEl>
                                        <p:attrNameLst>
                                          <p:attrName>ppt_y</p:attrName>
                                        </p:attrNameLst>
                                      </p:cBhvr>
                                      <p:tavLst>
                                        <p:tav tm="0">
                                          <p:val>
                                            <p:strVal val="ppt_y"/>
                                          </p:val>
                                        </p:tav>
                                        <p:tav tm="100000">
                                          <p:val>
                                            <p:strVal val="1+ppt_h/2"/>
                                          </p:val>
                                        </p:tav>
                                      </p:tavLst>
                                    </p:anim>
                                    <p:set>
                                      <p:cBhvr>
                                        <p:cTn id="416" dur="1" fill="hold">
                                          <p:stCondLst>
                                            <p:cond delay="1999"/>
                                          </p:stCondLst>
                                        </p:cTn>
                                        <p:tgtEl>
                                          <p:spTgt spid="43"/>
                                        </p:tgtEl>
                                        <p:attrNameLst>
                                          <p:attrName>style.visibility</p:attrName>
                                        </p:attrNameLst>
                                      </p:cBhvr>
                                      <p:to>
                                        <p:strVal val="hidden"/>
                                      </p:to>
                                    </p:set>
                                  </p:childTnLst>
                                </p:cTn>
                              </p:par>
                              <p:par>
                                <p:cTn id="417" presetID="2" presetClass="exit" presetSubtype="4" fill="hold" grpId="2" nodeType="withEffect">
                                  <p:stCondLst>
                                    <p:cond delay="0"/>
                                  </p:stCondLst>
                                  <p:childTnLst>
                                    <p:anim calcmode="lin" valueType="num">
                                      <p:cBhvr additive="base">
                                        <p:cTn id="418" dur="2000"/>
                                        <p:tgtEl>
                                          <p:spTgt spid="44"/>
                                        </p:tgtEl>
                                        <p:attrNameLst>
                                          <p:attrName>ppt_x</p:attrName>
                                        </p:attrNameLst>
                                      </p:cBhvr>
                                      <p:tavLst>
                                        <p:tav tm="0">
                                          <p:val>
                                            <p:strVal val="ppt_x"/>
                                          </p:val>
                                        </p:tav>
                                        <p:tav tm="100000">
                                          <p:val>
                                            <p:strVal val="ppt_x"/>
                                          </p:val>
                                        </p:tav>
                                      </p:tavLst>
                                    </p:anim>
                                    <p:anim calcmode="lin" valueType="num">
                                      <p:cBhvr additive="base">
                                        <p:cTn id="419" dur="2000"/>
                                        <p:tgtEl>
                                          <p:spTgt spid="44"/>
                                        </p:tgtEl>
                                        <p:attrNameLst>
                                          <p:attrName>ppt_y</p:attrName>
                                        </p:attrNameLst>
                                      </p:cBhvr>
                                      <p:tavLst>
                                        <p:tav tm="0">
                                          <p:val>
                                            <p:strVal val="ppt_y"/>
                                          </p:val>
                                        </p:tav>
                                        <p:tav tm="100000">
                                          <p:val>
                                            <p:strVal val="1+ppt_h/2"/>
                                          </p:val>
                                        </p:tav>
                                      </p:tavLst>
                                    </p:anim>
                                    <p:set>
                                      <p:cBhvr>
                                        <p:cTn id="420" dur="1" fill="hold">
                                          <p:stCondLst>
                                            <p:cond delay="1999"/>
                                          </p:stCondLst>
                                        </p:cTn>
                                        <p:tgtEl>
                                          <p:spTgt spid="44"/>
                                        </p:tgtEl>
                                        <p:attrNameLst>
                                          <p:attrName>style.visibility</p:attrName>
                                        </p:attrNameLst>
                                      </p:cBhvr>
                                      <p:to>
                                        <p:strVal val="hidden"/>
                                      </p:to>
                                    </p:set>
                                  </p:childTnLst>
                                </p:cTn>
                              </p:par>
                              <p:par>
                                <p:cTn id="421" presetID="2" presetClass="exit" presetSubtype="4" fill="hold" grpId="2" nodeType="withEffect">
                                  <p:stCondLst>
                                    <p:cond delay="0"/>
                                  </p:stCondLst>
                                  <p:childTnLst>
                                    <p:anim calcmode="lin" valueType="num">
                                      <p:cBhvr additive="base">
                                        <p:cTn id="422" dur="2000"/>
                                        <p:tgtEl>
                                          <p:spTgt spid="45"/>
                                        </p:tgtEl>
                                        <p:attrNameLst>
                                          <p:attrName>ppt_x</p:attrName>
                                        </p:attrNameLst>
                                      </p:cBhvr>
                                      <p:tavLst>
                                        <p:tav tm="0">
                                          <p:val>
                                            <p:strVal val="ppt_x"/>
                                          </p:val>
                                        </p:tav>
                                        <p:tav tm="100000">
                                          <p:val>
                                            <p:strVal val="ppt_x"/>
                                          </p:val>
                                        </p:tav>
                                      </p:tavLst>
                                    </p:anim>
                                    <p:anim calcmode="lin" valueType="num">
                                      <p:cBhvr additive="base">
                                        <p:cTn id="423" dur="2000"/>
                                        <p:tgtEl>
                                          <p:spTgt spid="45"/>
                                        </p:tgtEl>
                                        <p:attrNameLst>
                                          <p:attrName>ppt_y</p:attrName>
                                        </p:attrNameLst>
                                      </p:cBhvr>
                                      <p:tavLst>
                                        <p:tav tm="0">
                                          <p:val>
                                            <p:strVal val="ppt_y"/>
                                          </p:val>
                                        </p:tav>
                                        <p:tav tm="100000">
                                          <p:val>
                                            <p:strVal val="1+ppt_h/2"/>
                                          </p:val>
                                        </p:tav>
                                      </p:tavLst>
                                    </p:anim>
                                    <p:set>
                                      <p:cBhvr>
                                        <p:cTn id="424" dur="1" fill="hold">
                                          <p:stCondLst>
                                            <p:cond delay="1999"/>
                                          </p:stCondLst>
                                        </p:cTn>
                                        <p:tgtEl>
                                          <p:spTgt spid="45"/>
                                        </p:tgtEl>
                                        <p:attrNameLst>
                                          <p:attrName>style.visibility</p:attrName>
                                        </p:attrNameLst>
                                      </p:cBhvr>
                                      <p:to>
                                        <p:strVal val="hidden"/>
                                      </p:to>
                                    </p:set>
                                  </p:childTnLst>
                                </p:cTn>
                              </p:par>
                              <p:par>
                                <p:cTn id="425" presetID="2" presetClass="exit" presetSubtype="4" fill="hold" grpId="2" nodeType="withEffect">
                                  <p:stCondLst>
                                    <p:cond delay="0"/>
                                  </p:stCondLst>
                                  <p:childTnLst>
                                    <p:anim calcmode="lin" valueType="num">
                                      <p:cBhvr additive="base">
                                        <p:cTn id="426" dur="2000"/>
                                        <p:tgtEl>
                                          <p:spTgt spid="46"/>
                                        </p:tgtEl>
                                        <p:attrNameLst>
                                          <p:attrName>ppt_x</p:attrName>
                                        </p:attrNameLst>
                                      </p:cBhvr>
                                      <p:tavLst>
                                        <p:tav tm="0">
                                          <p:val>
                                            <p:strVal val="ppt_x"/>
                                          </p:val>
                                        </p:tav>
                                        <p:tav tm="100000">
                                          <p:val>
                                            <p:strVal val="ppt_x"/>
                                          </p:val>
                                        </p:tav>
                                      </p:tavLst>
                                    </p:anim>
                                    <p:anim calcmode="lin" valueType="num">
                                      <p:cBhvr additive="base">
                                        <p:cTn id="427" dur="2000"/>
                                        <p:tgtEl>
                                          <p:spTgt spid="46"/>
                                        </p:tgtEl>
                                        <p:attrNameLst>
                                          <p:attrName>ppt_y</p:attrName>
                                        </p:attrNameLst>
                                      </p:cBhvr>
                                      <p:tavLst>
                                        <p:tav tm="0">
                                          <p:val>
                                            <p:strVal val="ppt_y"/>
                                          </p:val>
                                        </p:tav>
                                        <p:tav tm="100000">
                                          <p:val>
                                            <p:strVal val="1+ppt_h/2"/>
                                          </p:val>
                                        </p:tav>
                                      </p:tavLst>
                                    </p:anim>
                                    <p:set>
                                      <p:cBhvr>
                                        <p:cTn id="428" dur="1" fill="hold">
                                          <p:stCondLst>
                                            <p:cond delay="1999"/>
                                          </p:stCondLst>
                                        </p:cTn>
                                        <p:tgtEl>
                                          <p:spTgt spid="46"/>
                                        </p:tgtEl>
                                        <p:attrNameLst>
                                          <p:attrName>style.visibility</p:attrName>
                                        </p:attrNameLst>
                                      </p:cBhvr>
                                      <p:to>
                                        <p:strVal val="hidden"/>
                                      </p:to>
                                    </p:set>
                                  </p:childTnLst>
                                </p:cTn>
                              </p:par>
                              <p:par>
                                <p:cTn id="429" presetID="2" presetClass="exit" presetSubtype="1" fill="hold" grpId="2" nodeType="withEffect">
                                  <p:stCondLst>
                                    <p:cond delay="0"/>
                                  </p:stCondLst>
                                  <p:childTnLst>
                                    <p:anim calcmode="lin" valueType="num">
                                      <p:cBhvr additive="base">
                                        <p:cTn id="430" dur="2000"/>
                                        <p:tgtEl>
                                          <p:spTgt spid="5"/>
                                        </p:tgtEl>
                                        <p:attrNameLst>
                                          <p:attrName>ppt_x</p:attrName>
                                        </p:attrNameLst>
                                      </p:cBhvr>
                                      <p:tavLst>
                                        <p:tav tm="0">
                                          <p:val>
                                            <p:strVal val="ppt_x"/>
                                          </p:val>
                                        </p:tav>
                                        <p:tav tm="100000">
                                          <p:val>
                                            <p:strVal val="ppt_x"/>
                                          </p:val>
                                        </p:tav>
                                      </p:tavLst>
                                    </p:anim>
                                    <p:anim calcmode="lin" valueType="num">
                                      <p:cBhvr additive="base">
                                        <p:cTn id="431" dur="2000"/>
                                        <p:tgtEl>
                                          <p:spTgt spid="5"/>
                                        </p:tgtEl>
                                        <p:attrNameLst>
                                          <p:attrName>ppt_y</p:attrName>
                                        </p:attrNameLst>
                                      </p:cBhvr>
                                      <p:tavLst>
                                        <p:tav tm="0">
                                          <p:val>
                                            <p:strVal val="ppt_y"/>
                                          </p:val>
                                        </p:tav>
                                        <p:tav tm="100000">
                                          <p:val>
                                            <p:strVal val="0-ppt_h/2"/>
                                          </p:val>
                                        </p:tav>
                                      </p:tavLst>
                                    </p:anim>
                                    <p:set>
                                      <p:cBhvr>
                                        <p:cTn id="432" dur="1" fill="hold">
                                          <p:stCondLst>
                                            <p:cond delay="1999"/>
                                          </p:stCondLst>
                                        </p:cTn>
                                        <p:tgtEl>
                                          <p:spTgt spid="5"/>
                                        </p:tgtEl>
                                        <p:attrNameLst>
                                          <p:attrName>style.visibility</p:attrName>
                                        </p:attrNameLst>
                                      </p:cBhvr>
                                      <p:to>
                                        <p:strVal val="hidden"/>
                                      </p:to>
                                    </p:set>
                                  </p:childTnLst>
                                </p:cTn>
                              </p:par>
                              <p:par>
                                <p:cTn id="433" presetID="2" presetClass="exit" presetSubtype="1" fill="hold" grpId="2" nodeType="withEffect">
                                  <p:stCondLst>
                                    <p:cond delay="0"/>
                                  </p:stCondLst>
                                  <p:childTnLst>
                                    <p:anim calcmode="lin" valueType="num">
                                      <p:cBhvr additive="base">
                                        <p:cTn id="434" dur="2000"/>
                                        <p:tgtEl>
                                          <p:spTgt spid="6"/>
                                        </p:tgtEl>
                                        <p:attrNameLst>
                                          <p:attrName>ppt_x</p:attrName>
                                        </p:attrNameLst>
                                      </p:cBhvr>
                                      <p:tavLst>
                                        <p:tav tm="0">
                                          <p:val>
                                            <p:strVal val="ppt_x"/>
                                          </p:val>
                                        </p:tav>
                                        <p:tav tm="100000">
                                          <p:val>
                                            <p:strVal val="ppt_x"/>
                                          </p:val>
                                        </p:tav>
                                      </p:tavLst>
                                    </p:anim>
                                    <p:anim calcmode="lin" valueType="num">
                                      <p:cBhvr additive="base">
                                        <p:cTn id="435" dur="2000"/>
                                        <p:tgtEl>
                                          <p:spTgt spid="6"/>
                                        </p:tgtEl>
                                        <p:attrNameLst>
                                          <p:attrName>ppt_y</p:attrName>
                                        </p:attrNameLst>
                                      </p:cBhvr>
                                      <p:tavLst>
                                        <p:tav tm="0">
                                          <p:val>
                                            <p:strVal val="ppt_y"/>
                                          </p:val>
                                        </p:tav>
                                        <p:tav tm="100000">
                                          <p:val>
                                            <p:strVal val="0-ppt_h/2"/>
                                          </p:val>
                                        </p:tav>
                                      </p:tavLst>
                                    </p:anim>
                                    <p:set>
                                      <p:cBhvr>
                                        <p:cTn id="436" dur="1" fill="hold">
                                          <p:stCondLst>
                                            <p:cond delay="1999"/>
                                          </p:stCondLst>
                                        </p:cTn>
                                        <p:tgtEl>
                                          <p:spTgt spid="6"/>
                                        </p:tgtEl>
                                        <p:attrNameLst>
                                          <p:attrName>style.visibility</p:attrName>
                                        </p:attrNameLst>
                                      </p:cBhvr>
                                      <p:to>
                                        <p:strVal val="hidden"/>
                                      </p:to>
                                    </p:set>
                                  </p:childTnLst>
                                </p:cTn>
                              </p:par>
                              <p:par>
                                <p:cTn id="437" presetID="2" presetClass="exit" presetSubtype="1" fill="hold" grpId="2" nodeType="withEffect">
                                  <p:stCondLst>
                                    <p:cond delay="0"/>
                                  </p:stCondLst>
                                  <p:childTnLst>
                                    <p:anim calcmode="lin" valueType="num">
                                      <p:cBhvr additive="base">
                                        <p:cTn id="438" dur="2000"/>
                                        <p:tgtEl>
                                          <p:spTgt spid="7"/>
                                        </p:tgtEl>
                                        <p:attrNameLst>
                                          <p:attrName>ppt_x</p:attrName>
                                        </p:attrNameLst>
                                      </p:cBhvr>
                                      <p:tavLst>
                                        <p:tav tm="0">
                                          <p:val>
                                            <p:strVal val="ppt_x"/>
                                          </p:val>
                                        </p:tav>
                                        <p:tav tm="100000">
                                          <p:val>
                                            <p:strVal val="ppt_x"/>
                                          </p:val>
                                        </p:tav>
                                      </p:tavLst>
                                    </p:anim>
                                    <p:anim calcmode="lin" valueType="num">
                                      <p:cBhvr additive="base">
                                        <p:cTn id="439" dur="2000"/>
                                        <p:tgtEl>
                                          <p:spTgt spid="7"/>
                                        </p:tgtEl>
                                        <p:attrNameLst>
                                          <p:attrName>ppt_y</p:attrName>
                                        </p:attrNameLst>
                                      </p:cBhvr>
                                      <p:tavLst>
                                        <p:tav tm="0">
                                          <p:val>
                                            <p:strVal val="ppt_y"/>
                                          </p:val>
                                        </p:tav>
                                        <p:tav tm="100000">
                                          <p:val>
                                            <p:strVal val="0-ppt_h/2"/>
                                          </p:val>
                                        </p:tav>
                                      </p:tavLst>
                                    </p:anim>
                                    <p:set>
                                      <p:cBhvr>
                                        <p:cTn id="440" dur="1" fill="hold">
                                          <p:stCondLst>
                                            <p:cond delay="1999"/>
                                          </p:stCondLst>
                                        </p:cTn>
                                        <p:tgtEl>
                                          <p:spTgt spid="7"/>
                                        </p:tgtEl>
                                        <p:attrNameLst>
                                          <p:attrName>style.visibility</p:attrName>
                                        </p:attrNameLst>
                                      </p:cBhvr>
                                      <p:to>
                                        <p:strVal val="hidden"/>
                                      </p:to>
                                    </p:set>
                                  </p:childTnLst>
                                </p:cTn>
                              </p:par>
                              <p:par>
                                <p:cTn id="441" presetID="2" presetClass="exit" presetSubtype="1" fill="hold" grpId="2" nodeType="withEffect">
                                  <p:stCondLst>
                                    <p:cond delay="0"/>
                                  </p:stCondLst>
                                  <p:childTnLst>
                                    <p:anim calcmode="lin" valueType="num">
                                      <p:cBhvr additive="base">
                                        <p:cTn id="442" dur="2000"/>
                                        <p:tgtEl>
                                          <p:spTgt spid="8"/>
                                        </p:tgtEl>
                                        <p:attrNameLst>
                                          <p:attrName>ppt_x</p:attrName>
                                        </p:attrNameLst>
                                      </p:cBhvr>
                                      <p:tavLst>
                                        <p:tav tm="0">
                                          <p:val>
                                            <p:strVal val="ppt_x"/>
                                          </p:val>
                                        </p:tav>
                                        <p:tav tm="100000">
                                          <p:val>
                                            <p:strVal val="ppt_x"/>
                                          </p:val>
                                        </p:tav>
                                      </p:tavLst>
                                    </p:anim>
                                    <p:anim calcmode="lin" valueType="num">
                                      <p:cBhvr additive="base">
                                        <p:cTn id="443" dur="2000"/>
                                        <p:tgtEl>
                                          <p:spTgt spid="8"/>
                                        </p:tgtEl>
                                        <p:attrNameLst>
                                          <p:attrName>ppt_y</p:attrName>
                                        </p:attrNameLst>
                                      </p:cBhvr>
                                      <p:tavLst>
                                        <p:tav tm="0">
                                          <p:val>
                                            <p:strVal val="ppt_y"/>
                                          </p:val>
                                        </p:tav>
                                        <p:tav tm="100000">
                                          <p:val>
                                            <p:strVal val="0-ppt_h/2"/>
                                          </p:val>
                                        </p:tav>
                                      </p:tavLst>
                                    </p:anim>
                                    <p:set>
                                      <p:cBhvr>
                                        <p:cTn id="444" dur="1" fill="hold">
                                          <p:stCondLst>
                                            <p:cond delay="1999"/>
                                          </p:stCondLst>
                                        </p:cTn>
                                        <p:tgtEl>
                                          <p:spTgt spid="8"/>
                                        </p:tgtEl>
                                        <p:attrNameLst>
                                          <p:attrName>style.visibility</p:attrName>
                                        </p:attrNameLst>
                                      </p:cBhvr>
                                      <p:to>
                                        <p:strVal val="hidden"/>
                                      </p:to>
                                    </p:set>
                                  </p:childTnLst>
                                </p:cTn>
                              </p:par>
                              <p:par>
                                <p:cTn id="445" presetID="2" presetClass="exit" presetSubtype="1" fill="hold" grpId="2" nodeType="withEffect">
                                  <p:stCondLst>
                                    <p:cond delay="0"/>
                                  </p:stCondLst>
                                  <p:childTnLst>
                                    <p:anim calcmode="lin" valueType="num">
                                      <p:cBhvr additive="base">
                                        <p:cTn id="446" dur="2000"/>
                                        <p:tgtEl>
                                          <p:spTgt spid="9"/>
                                        </p:tgtEl>
                                        <p:attrNameLst>
                                          <p:attrName>ppt_x</p:attrName>
                                        </p:attrNameLst>
                                      </p:cBhvr>
                                      <p:tavLst>
                                        <p:tav tm="0">
                                          <p:val>
                                            <p:strVal val="ppt_x"/>
                                          </p:val>
                                        </p:tav>
                                        <p:tav tm="100000">
                                          <p:val>
                                            <p:strVal val="ppt_x"/>
                                          </p:val>
                                        </p:tav>
                                      </p:tavLst>
                                    </p:anim>
                                    <p:anim calcmode="lin" valueType="num">
                                      <p:cBhvr additive="base">
                                        <p:cTn id="447" dur="2000"/>
                                        <p:tgtEl>
                                          <p:spTgt spid="9"/>
                                        </p:tgtEl>
                                        <p:attrNameLst>
                                          <p:attrName>ppt_y</p:attrName>
                                        </p:attrNameLst>
                                      </p:cBhvr>
                                      <p:tavLst>
                                        <p:tav tm="0">
                                          <p:val>
                                            <p:strVal val="ppt_y"/>
                                          </p:val>
                                        </p:tav>
                                        <p:tav tm="100000">
                                          <p:val>
                                            <p:strVal val="0-ppt_h/2"/>
                                          </p:val>
                                        </p:tav>
                                      </p:tavLst>
                                    </p:anim>
                                    <p:set>
                                      <p:cBhvr>
                                        <p:cTn id="448" dur="1" fill="hold">
                                          <p:stCondLst>
                                            <p:cond delay="1999"/>
                                          </p:stCondLst>
                                        </p:cTn>
                                        <p:tgtEl>
                                          <p:spTgt spid="9"/>
                                        </p:tgtEl>
                                        <p:attrNameLst>
                                          <p:attrName>style.visibility</p:attrName>
                                        </p:attrNameLst>
                                      </p:cBhvr>
                                      <p:to>
                                        <p:strVal val="hidden"/>
                                      </p:to>
                                    </p:set>
                                  </p:childTnLst>
                                </p:cTn>
                              </p:par>
                              <p:par>
                                <p:cTn id="449" presetID="2" presetClass="exit" presetSubtype="1" fill="hold" grpId="2" nodeType="withEffect">
                                  <p:stCondLst>
                                    <p:cond delay="0"/>
                                  </p:stCondLst>
                                  <p:childTnLst>
                                    <p:anim calcmode="lin" valueType="num">
                                      <p:cBhvr additive="base">
                                        <p:cTn id="450" dur="2000"/>
                                        <p:tgtEl>
                                          <p:spTgt spid="10"/>
                                        </p:tgtEl>
                                        <p:attrNameLst>
                                          <p:attrName>ppt_x</p:attrName>
                                        </p:attrNameLst>
                                      </p:cBhvr>
                                      <p:tavLst>
                                        <p:tav tm="0">
                                          <p:val>
                                            <p:strVal val="ppt_x"/>
                                          </p:val>
                                        </p:tav>
                                        <p:tav tm="100000">
                                          <p:val>
                                            <p:strVal val="ppt_x"/>
                                          </p:val>
                                        </p:tav>
                                      </p:tavLst>
                                    </p:anim>
                                    <p:anim calcmode="lin" valueType="num">
                                      <p:cBhvr additive="base">
                                        <p:cTn id="451" dur="2000"/>
                                        <p:tgtEl>
                                          <p:spTgt spid="10"/>
                                        </p:tgtEl>
                                        <p:attrNameLst>
                                          <p:attrName>ppt_y</p:attrName>
                                        </p:attrNameLst>
                                      </p:cBhvr>
                                      <p:tavLst>
                                        <p:tav tm="0">
                                          <p:val>
                                            <p:strVal val="ppt_y"/>
                                          </p:val>
                                        </p:tav>
                                        <p:tav tm="100000">
                                          <p:val>
                                            <p:strVal val="0-ppt_h/2"/>
                                          </p:val>
                                        </p:tav>
                                      </p:tavLst>
                                    </p:anim>
                                    <p:set>
                                      <p:cBhvr>
                                        <p:cTn id="452" dur="1" fill="hold">
                                          <p:stCondLst>
                                            <p:cond delay="1999"/>
                                          </p:stCondLst>
                                        </p:cTn>
                                        <p:tgtEl>
                                          <p:spTgt spid="10"/>
                                        </p:tgtEl>
                                        <p:attrNameLst>
                                          <p:attrName>style.visibility</p:attrName>
                                        </p:attrNameLst>
                                      </p:cBhvr>
                                      <p:to>
                                        <p:strVal val="hidden"/>
                                      </p:to>
                                    </p:set>
                                  </p:childTnLst>
                                </p:cTn>
                              </p:par>
                              <p:par>
                                <p:cTn id="453" presetID="2" presetClass="exit" presetSubtype="1" fill="hold" grpId="2" nodeType="withEffect">
                                  <p:stCondLst>
                                    <p:cond delay="0"/>
                                  </p:stCondLst>
                                  <p:childTnLst>
                                    <p:anim calcmode="lin" valueType="num">
                                      <p:cBhvr additive="base">
                                        <p:cTn id="454" dur="2000"/>
                                        <p:tgtEl>
                                          <p:spTgt spid="11"/>
                                        </p:tgtEl>
                                        <p:attrNameLst>
                                          <p:attrName>ppt_x</p:attrName>
                                        </p:attrNameLst>
                                      </p:cBhvr>
                                      <p:tavLst>
                                        <p:tav tm="0">
                                          <p:val>
                                            <p:strVal val="ppt_x"/>
                                          </p:val>
                                        </p:tav>
                                        <p:tav tm="100000">
                                          <p:val>
                                            <p:strVal val="ppt_x"/>
                                          </p:val>
                                        </p:tav>
                                      </p:tavLst>
                                    </p:anim>
                                    <p:anim calcmode="lin" valueType="num">
                                      <p:cBhvr additive="base">
                                        <p:cTn id="455" dur="2000"/>
                                        <p:tgtEl>
                                          <p:spTgt spid="11"/>
                                        </p:tgtEl>
                                        <p:attrNameLst>
                                          <p:attrName>ppt_y</p:attrName>
                                        </p:attrNameLst>
                                      </p:cBhvr>
                                      <p:tavLst>
                                        <p:tav tm="0">
                                          <p:val>
                                            <p:strVal val="ppt_y"/>
                                          </p:val>
                                        </p:tav>
                                        <p:tav tm="100000">
                                          <p:val>
                                            <p:strVal val="0-ppt_h/2"/>
                                          </p:val>
                                        </p:tav>
                                      </p:tavLst>
                                    </p:anim>
                                    <p:set>
                                      <p:cBhvr>
                                        <p:cTn id="456" dur="1" fill="hold">
                                          <p:stCondLst>
                                            <p:cond delay="1999"/>
                                          </p:stCondLst>
                                        </p:cTn>
                                        <p:tgtEl>
                                          <p:spTgt spid="11"/>
                                        </p:tgtEl>
                                        <p:attrNameLst>
                                          <p:attrName>style.visibility</p:attrName>
                                        </p:attrNameLst>
                                      </p:cBhvr>
                                      <p:to>
                                        <p:strVal val="hidden"/>
                                      </p:to>
                                    </p:set>
                                  </p:childTnLst>
                                </p:cTn>
                              </p:par>
                              <p:par>
                                <p:cTn id="457" presetID="2" presetClass="exit" presetSubtype="1" fill="hold" grpId="2" nodeType="withEffect">
                                  <p:stCondLst>
                                    <p:cond delay="0"/>
                                  </p:stCondLst>
                                  <p:childTnLst>
                                    <p:anim calcmode="lin" valueType="num">
                                      <p:cBhvr additive="base">
                                        <p:cTn id="458" dur="2000"/>
                                        <p:tgtEl>
                                          <p:spTgt spid="12"/>
                                        </p:tgtEl>
                                        <p:attrNameLst>
                                          <p:attrName>ppt_x</p:attrName>
                                        </p:attrNameLst>
                                      </p:cBhvr>
                                      <p:tavLst>
                                        <p:tav tm="0">
                                          <p:val>
                                            <p:strVal val="ppt_x"/>
                                          </p:val>
                                        </p:tav>
                                        <p:tav tm="100000">
                                          <p:val>
                                            <p:strVal val="ppt_x"/>
                                          </p:val>
                                        </p:tav>
                                      </p:tavLst>
                                    </p:anim>
                                    <p:anim calcmode="lin" valueType="num">
                                      <p:cBhvr additive="base">
                                        <p:cTn id="459" dur="2000"/>
                                        <p:tgtEl>
                                          <p:spTgt spid="12"/>
                                        </p:tgtEl>
                                        <p:attrNameLst>
                                          <p:attrName>ppt_y</p:attrName>
                                        </p:attrNameLst>
                                      </p:cBhvr>
                                      <p:tavLst>
                                        <p:tav tm="0">
                                          <p:val>
                                            <p:strVal val="ppt_y"/>
                                          </p:val>
                                        </p:tav>
                                        <p:tav tm="100000">
                                          <p:val>
                                            <p:strVal val="0-ppt_h/2"/>
                                          </p:val>
                                        </p:tav>
                                      </p:tavLst>
                                    </p:anim>
                                    <p:set>
                                      <p:cBhvr>
                                        <p:cTn id="460" dur="1" fill="hold">
                                          <p:stCondLst>
                                            <p:cond delay="1999"/>
                                          </p:stCondLst>
                                        </p:cTn>
                                        <p:tgtEl>
                                          <p:spTgt spid="12"/>
                                        </p:tgtEl>
                                        <p:attrNameLst>
                                          <p:attrName>style.visibility</p:attrName>
                                        </p:attrNameLst>
                                      </p:cBhvr>
                                      <p:to>
                                        <p:strVal val="hidden"/>
                                      </p:to>
                                    </p:set>
                                  </p:childTnLst>
                                </p:cTn>
                              </p:par>
                              <p:par>
                                <p:cTn id="461" presetID="2" presetClass="exit" presetSubtype="1" fill="hold" grpId="2" nodeType="withEffect">
                                  <p:stCondLst>
                                    <p:cond delay="0"/>
                                  </p:stCondLst>
                                  <p:childTnLst>
                                    <p:anim calcmode="lin" valueType="num">
                                      <p:cBhvr additive="base">
                                        <p:cTn id="462" dur="2000"/>
                                        <p:tgtEl>
                                          <p:spTgt spid="13"/>
                                        </p:tgtEl>
                                        <p:attrNameLst>
                                          <p:attrName>ppt_x</p:attrName>
                                        </p:attrNameLst>
                                      </p:cBhvr>
                                      <p:tavLst>
                                        <p:tav tm="0">
                                          <p:val>
                                            <p:strVal val="ppt_x"/>
                                          </p:val>
                                        </p:tav>
                                        <p:tav tm="100000">
                                          <p:val>
                                            <p:strVal val="ppt_x"/>
                                          </p:val>
                                        </p:tav>
                                      </p:tavLst>
                                    </p:anim>
                                    <p:anim calcmode="lin" valueType="num">
                                      <p:cBhvr additive="base">
                                        <p:cTn id="463" dur="2000"/>
                                        <p:tgtEl>
                                          <p:spTgt spid="13"/>
                                        </p:tgtEl>
                                        <p:attrNameLst>
                                          <p:attrName>ppt_y</p:attrName>
                                        </p:attrNameLst>
                                      </p:cBhvr>
                                      <p:tavLst>
                                        <p:tav tm="0">
                                          <p:val>
                                            <p:strVal val="ppt_y"/>
                                          </p:val>
                                        </p:tav>
                                        <p:tav tm="100000">
                                          <p:val>
                                            <p:strVal val="0-ppt_h/2"/>
                                          </p:val>
                                        </p:tav>
                                      </p:tavLst>
                                    </p:anim>
                                    <p:set>
                                      <p:cBhvr>
                                        <p:cTn id="464" dur="1" fill="hold">
                                          <p:stCondLst>
                                            <p:cond delay="1999"/>
                                          </p:stCondLst>
                                        </p:cTn>
                                        <p:tgtEl>
                                          <p:spTgt spid="13"/>
                                        </p:tgtEl>
                                        <p:attrNameLst>
                                          <p:attrName>style.visibility</p:attrName>
                                        </p:attrNameLst>
                                      </p:cBhvr>
                                      <p:to>
                                        <p:strVal val="hidden"/>
                                      </p:to>
                                    </p:set>
                                  </p:childTnLst>
                                </p:cTn>
                              </p:par>
                              <p:par>
                                <p:cTn id="465" presetID="2" presetClass="exit" presetSubtype="1" fill="hold" grpId="2" nodeType="withEffect">
                                  <p:stCondLst>
                                    <p:cond delay="0"/>
                                  </p:stCondLst>
                                  <p:childTnLst>
                                    <p:anim calcmode="lin" valueType="num">
                                      <p:cBhvr additive="base">
                                        <p:cTn id="466" dur="2000"/>
                                        <p:tgtEl>
                                          <p:spTgt spid="14"/>
                                        </p:tgtEl>
                                        <p:attrNameLst>
                                          <p:attrName>ppt_x</p:attrName>
                                        </p:attrNameLst>
                                      </p:cBhvr>
                                      <p:tavLst>
                                        <p:tav tm="0">
                                          <p:val>
                                            <p:strVal val="ppt_x"/>
                                          </p:val>
                                        </p:tav>
                                        <p:tav tm="100000">
                                          <p:val>
                                            <p:strVal val="ppt_x"/>
                                          </p:val>
                                        </p:tav>
                                      </p:tavLst>
                                    </p:anim>
                                    <p:anim calcmode="lin" valueType="num">
                                      <p:cBhvr additive="base">
                                        <p:cTn id="467" dur="2000"/>
                                        <p:tgtEl>
                                          <p:spTgt spid="14"/>
                                        </p:tgtEl>
                                        <p:attrNameLst>
                                          <p:attrName>ppt_y</p:attrName>
                                        </p:attrNameLst>
                                      </p:cBhvr>
                                      <p:tavLst>
                                        <p:tav tm="0">
                                          <p:val>
                                            <p:strVal val="ppt_y"/>
                                          </p:val>
                                        </p:tav>
                                        <p:tav tm="100000">
                                          <p:val>
                                            <p:strVal val="0-ppt_h/2"/>
                                          </p:val>
                                        </p:tav>
                                      </p:tavLst>
                                    </p:anim>
                                    <p:set>
                                      <p:cBhvr>
                                        <p:cTn id="468" dur="1" fill="hold">
                                          <p:stCondLst>
                                            <p:cond delay="1999"/>
                                          </p:stCondLst>
                                        </p:cTn>
                                        <p:tgtEl>
                                          <p:spTgt spid="14"/>
                                        </p:tgtEl>
                                        <p:attrNameLst>
                                          <p:attrName>style.visibility</p:attrName>
                                        </p:attrNameLst>
                                      </p:cBhvr>
                                      <p:to>
                                        <p:strVal val="hidden"/>
                                      </p:to>
                                    </p:set>
                                  </p:childTnLst>
                                </p:cTn>
                              </p:par>
                              <p:par>
                                <p:cTn id="469" presetID="2" presetClass="exit" presetSubtype="1" fill="hold" grpId="2" nodeType="withEffect">
                                  <p:stCondLst>
                                    <p:cond delay="0"/>
                                  </p:stCondLst>
                                  <p:childTnLst>
                                    <p:anim calcmode="lin" valueType="num">
                                      <p:cBhvr additive="base">
                                        <p:cTn id="470" dur="2000"/>
                                        <p:tgtEl>
                                          <p:spTgt spid="15"/>
                                        </p:tgtEl>
                                        <p:attrNameLst>
                                          <p:attrName>ppt_x</p:attrName>
                                        </p:attrNameLst>
                                      </p:cBhvr>
                                      <p:tavLst>
                                        <p:tav tm="0">
                                          <p:val>
                                            <p:strVal val="ppt_x"/>
                                          </p:val>
                                        </p:tav>
                                        <p:tav tm="100000">
                                          <p:val>
                                            <p:strVal val="ppt_x"/>
                                          </p:val>
                                        </p:tav>
                                      </p:tavLst>
                                    </p:anim>
                                    <p:anim calcmode="lin" valueType="num">
                                      <p:cBhvr additive="base">
                                        <p:cTn id="471" dur="2000"/>
                                        <p:tgtEl>
                                          <p:spTgt spid="15"/>
                                        </p:tgtEl>
                                        <p:attrNameLst>
                                          <p:attrName>ppt_y</p:attrName>
                                        </p:attrNameLst>
                                      </p:cBhvr>
                                      <p:tavLst>
                                        <p:tav tm="0">
                                          <p:val>
                                            <p:strVal val="ppt_y"/>
                                          </p:val>
                                        </p:tav>
                                        <p:tav tm="100000">
                                          <p:val>
                                            <p:strVal val="0-ppt_h/2"/>
                                          </p:val>
                                        </p:tav>
                                      </p:tavLst>
                                    </p:anim>
                                    <p:set>
                                      <p:cBhvr>
                                        <p:cTn id="472" dur="1" fill="hold">
                                          <p:stCondLst>
                                            <p:cond delay="1999"/>
                                          </p:stCondLst>
                                        </p:cTn>
                                        <p:tgtEl>
                                          <p:spTgt spid="15"/>
                                        </p:tgtEl>
                                        <p:attrNameLst>
                                          <p:attrName>style.visibility</p:attrName>
                                        </p:attrNameLst>
                                      </p:cBhvr>
                                      <p:to>
                                        <p:strVal val="hidden"/>
                                      </p:to>
                                    </p:set>
                                  </p:childTnLst>
                                </p:cTn>
                              </p:par>
                              <p:par>
                                <p:cTn id="473" presetID="2" presetClass="exit" presetSubtype="1" fill="hold" grpId="2" nodeType="withEffect">
                                  <p:stCondLst>
                                    <p:cond delay="0"/>
                                  </p:stCondLst>
                                  <p:childTnLst>
                                    <p:anim calcmode="lin" valueType="num">
                                      <p:cBhvr additive="base">
                                        <p:cTn id="474" dur="2000"/>
                                        <p:tgtEl>
                                          <p:spTgt spid="16"/>
                                        </p:tgtEl>
                                        <p:attrNameLst>
                                          <p:attrName>ppt_x</p:attrName>
                                        </p:attrNameLst>
                                      </p:cBhvr>
                                      <p:tavLst>
                                        <p:tav tm="0">
                                          <p:val>
                                            <p:strVal val="ppt_x"/>
                                          </p:val>
                                        </p:tav>
                                        <p:tav tm="100000">
                                          <p:val>
                                            <p:strVal val="ppt_x"/>
                                          </p:val>
                                        </p:tav>
                                      </p:tavLst>
                                    </p:anim>
                                    <p:anim calcmode="lin" valueType="num">
                                      <p:cBhvr additive="base">
                                        <p:cTn id="475" dur="2000"/>
                                        <p:tgtEl>
                                          <p:spTgt spid="16"/>
                                        </p:tgtEl>
                                        <p:attrNameLst>
                                          <p:attrName>ppt_y</p:attrName>
                                        </p:attrNameLst>
                                      </p:cBhvr>
                                      <p:tavLst>
                                        <p:tav tm="0">
                                          <p:val>
                                            <p:strVal val="ppt_y"/>
                                          </p:val>
                                        </p:tav>
                                        <p:tav tm="100000">
                                          <p:val>
                                            <p:strVal val="0-ppt_h/2"/>
                                          </p:val>
                                        </p:tav>
                                      </p:tavLst>
                                    </p:anim>
                                    <p:set>
                                      <p:cBhvr>
                                        <p:cTn id="476" dur="1" fill="hold">
                                          <p:stCondLst>
                                            <p:cond delay="1999"/>
                                          </p:stCondLst>
                                        </p:cTn>
                                        <p:tgtEl>
                                          <p:spTgt spid="16"/>
                                        </p:tgtEl>
                                        <p:attrNameLst>
                                          <p:attrName>style.visibility</p:attrName>
                                        </p:attrNameLst>
                                      </p:cBhvr>
                                      <p:to>
                                        <p:strVal val="hidden"/>
                                      </p:to>
                                    </p:set>
                                  </p:childTnLst>
                                </p:cTn>
                              </p:par>
                              <p:par>
                                <p:cTn id="477" presetID="2" presetClass="exit" presetSubtype="1" fill="hold" grpId="2" nodeType="withEffect">
                                  <p:stCondLst>
                                    <p:cond delay="0"/>
                                  </p:stCondLst>
                                  <p:childTnLst>
                                    <p:anim calcmode="lin" valueType="num">
                                      <p:cBhvr additive="base">
                                        <p:cTn id="478" dur="2000"/>
                                        <p:tgtEl>
                                          <p:spTgt spid="17"/>
                                        </p:tgtEl>
                                        <p:attrNameLst>
                                          <p:attrName>ppt_x</p:attrName>
                                        </p:attrNameLst>
                                      </p:cBhvr>
                                      <p:tavLst>
                                        <p:tav tm="0">
                                          <p:val>
                                            <p:strVal val="ppt_x"/>
                                          </p:val>
                                        </p:tav>
                                        <p:tav tm="100000">
                                          <p:val>
                                            <p:strVal val="ppt_x"/>
                                          </p:val>
                                        </p:tav>
                                      </p:tavLst>
                                    </p:anim>
                                    <p:anim calcmode="lin" valueType="num">
                                      <p:cBhvr additive="base">
                                        <p:cTn id="479" dur="2000"/>
                                        <p:tgtEl>
                                          <p:spTgt spid="17"/>
                                        </p:tgtEl>
                                        <p:attrNameLst>
                                          <p:attrName>ppt_y</p:attrName>
                                        </p:attrNameLst>
                                      </p:cBhvr>
                                      <p:tavLst>
                                        <p:tav tm="0">
                                          <p:val>
                                            <p:strVal val="ppt_y"/>
                                          </p:val>
                                        </p:tav>
                                        <p:tav tm="100000">
                                          <p:val>
                                            <p:strVal val="0-ppt_h/2"/>
                                          </p:val>
                                        </p:tav>
                                      </p:tavLst>
                                    </p:anim>
                                    <p:set>
                                      <p:cBhvr>
                                        <p:cTn id="480" dur="1" fill="hold">
                                          <p:stCondLst>
                                            <p:cond delay="1999"/>
                                          </p:stCondLst>
                                        </p:cTn>
                                        <p:tgtEl>
                                          <p:spTgt spid="17"/>
                                        </p:tgtEl>
                                        <p:attrNameLst>
                                          <p:attrName>style.visibility</p:attrName>
                                        </p:attrNameLst>
                                      </p:cBhvr>
                                      <p:to>
                                        <p:strVal val="hidden"/>
                                      </p:to>
                                    </p:set>
                                  </p:childTnLst>
                                </p:cTn>
                              </p:par>
                              <p:par>
                                <p:cTn id="481" presetID="2" presetClass="exit" presetSubtype="1" fill="hold" grpId="2" nodeType="withEffect">
                                  <p:stCondLst>
                                    <p:cond delay="0"/>
                                  </p:stCondLst>
                                  <p:childTnLst>
                                    <p:anim calcmode="lin" valueType="num">
                                      <p:cBhvr additive="base">
                                        <p:cTn id="482" dur="2000"/>
                                        <p:tgtEl>
                                          <p:spTgt spid="18"/>
                                        </p:tgtEl>
                                        <p:attrNameLst>
                                          <p:attrName>ppt_x</p:attrName>
                                        </p:attrNameLst>
                                      </p:cBhvr>
                                      <p:tavLst>
                                        <p:tav tm="0">
                                          <p:val>
                                            <p:strVal val="ppt_x"/>
                                          </p:val>
                                        </p:tav>
                                        <p:tav tm="100000">
                                          <p:val>
                                            <p:strVal val="ppt_x"/>
                                          </p:val>
                                        </p:tav>
                                      </p:tavLst>
                                    </p:anim>
                                    <p:anim calcmode="lin" valueType="num">
                                      <p:cBhvr additive="base">
                                        <p:cTn id="483" dur="2000"/>
                                        <p:tgtEl>
                                          <p:spTgt spid="18"/>
                                        </p:tgtEl>
                                        <p:attrNameLst>
                                          <p:attrName>ppt_y</p:attrName>
                                        </p:attrNameLst>
                                      </p:cBhvr>
                                      <p:tavLst>
                                        <p:tav tm="0">
                                          <p:val>
                                            <p:strVal val="ppt_y"/>
                                          </p:val>
                                        </p:tav>
                                        <p:tav tm="100000">
                                          <p:val>
                                            <p:strVal val="0-ppt_h/2"/>
                                          </p:val>
                                        </p:tav>
                                      </p:tavLst>
                                    </p:anim>
                                    <p:set>
                                      <p:cBhvr>
                                        <p:cTn id="484" dur="1" fill="hold">
                                          <p:stCondLst>
                                            <p:cond delay="1999"/>
                                          </p:stCondLst>
                                        </p:cTn>
                                        <p:tgtEl>
                                          <p:spTgt spid="18"/>
                                        </p:tgtEl>
                                        <p:attrNameLst>
                                          <p:attrName>style.visibility</p:attrName>
                                        </p:attrNameLst>
                                      </p:cBhvr>
                                      <p:to>
                                        <p:strVal val="hidden"/>
                                      </p:to>
                                    </p:set>
                                  </p:childTnLst>
                                </p:cTn>
                              </p:par>
                              <p:par>
                                <p:cTn id="485" presetID="2" presetClass="exit" presetSubtype="1" fill="hold" grpId="2" nodeType="withEffect">
                                  <p:stCondLst>
                                    <p:cond delay="0"/>
                                  </p:stCondLst>
                                  <p:childTnLst>
                                    <p:anim calcmode="lin" valueType="num">
                                      <p:cBhvr additive="base">
                                        <p:cTn id="486" dur="2000"/>
                                        <p:tgtEl>
                                          <p:spTgt spid="19"/>
                                        </p:tgtEl>
                                        <p:attrNameLst>
                                          <p:attrName>ppt_x</p:attrName>
                                        </p:attrNameLst>
                                      </p:cBhvr>
                                      <p:tavLst>
                                        <p:tav tm="0">
                                          <p:val>
                                            <p:strVal val="ppt_x"/>
                                          </p:val>
                                        </p:tav>
                                        <p:tav tm="100000">
                                          <p:val>
                                            <p:strVal val="ppt_x"/>
                                          </p:val>
                                        </p:tav>
                                      </p:tavLst>
                                    </p:anim>
                                    <p:anim calcmode="lin" valueType="num">
                                      <p:cBhvr additive="base">
                                        <p:cTn id="487" dur="2000"/>
                                        <p:tgtEl>
                                          <p:spTgt spid="19"/>
                                        </p:tgtEl>
                                        <p:attrNameLst>
                                          <p:attrName>ppt_y</p:attrName>
                                        </p:attrNameLst>
                                      </p:cBhvr>
                                      <p:tavLst>
                                        <p:tav tm="0">
                                          <p:val>
                                            <p:strVal val="ppt_y"/>
                                          </p:val>
                                        </p:tav>
                                        <p:tav tm="100000">
                                          <p:val>
                                            <p:strVal val="0-ppt_h/2"/>
                                          </p:val>
                                        </p:tav>
                                      </p:tavLst>
                                    </p:anim>
                                    <p:set>
                                      <p:cBhvr>
                                        <p:cTn id="488" dur="1" fill="hold">
                                          <p:stCondLst>
                                            <p:cond delay="1999"/>
                                          </p:stCondLst>
                                        </p:cTn>
                                        <p:tgtEl>
                                          <p:spTgt spid="19"/>
                                        </p:tgtEl>
                                        <p:attrNameLst>
                                          <p:attrName>style.visibility</p:attrName>
                                        </p:attrNameLst>
                                      </p:cBhvr>
                                      <p:to>
                                        <p:strVal val="hidden"/>
                                      </p:to>
                                    </p:set>
                                  </p:childTnLst>
                                </p:cTn>
                              </p:par>
                              <p:par>
                                <p:cTn id="489" presetID="2" presetClass="exit" presetSubtype="1" fill="hold" grpId="2" nodeType="withEffect">
                                  <p:stCondLst>
                                    <p:cond delay="0"/>
                                  </p:stCondLst>
                                  <p:childTnLst>
                                    <p:anim calcmode="lin" valueType="num">
                                      <p:cBhvr additive="base">
                                        <p:cTn id="490" dur="2000"/>
                                        <p:tgtEl>
                                          <p:spTgt spid="20"/>
                                        </p:tgtEl>
                                        <p:attrNameLst>
                                          <p:attrName>ppt_x</p:attrName>
                                        </p:attrNameLst>
                                      </p:cBhvr>
                                      <p:tavLst>
                                        <p:tav tm="0">
                                          <p:val>
                                            <p:strVal val="ppt_x"/>
                                          </p:val>
                                        </p:tav>
                                        <p:tav tm="100000">
                                          <p:val>
                                            <p:strVal val="ppt_x"/>
                                          </p:val>
                                        </p:tav>
                                      </p:tavLst>
                                    </p:anim>
                                    <p:anim calcmode="lin" valueType="num">
                                      <p:cBhvr additive="base">
                                        <p:cTn id="491" dur="2000"/>
                                        <p:tgtEl>
                                          <p:spTgt spid="20"/>
                                        </p:tgtEl>
                                        <p:attrNameLst>
                                          <p:attrName>ppt_y</p:attrName>
                                        </p:attrNameLst>
                                      </p:cBhvr>
                                      <p:tavLst>
                                        <p:tav tm="0">
                                          <p:val>
                                            <p:strVal val="ppt_y"/>
                                          </p:val>
                                        </p:tav>
                                        <p:tav tm="100000">
                                          <p:val>
                                            <p:strVal val="0-ppt_h/2"/>
                                          </p:val>
                                        </p:tav>
                                      </p:tavLst>
                                    </p:anim>
                                    <p:set>
                                      <p:cBhvr>
                                        <p:cTn id="492" dur="1" fill="hold">
                                          <p:stCondLst>
                                            <p:cond delay="1999"/>
                                          </p:stCondLst>
                                        </p:cTn>
                                        <p:tgtEl>
                                          <p:spTgt spid="20"/>
                                        </p:tgtEl>
                                        <p:attrNameLst>
                                          <p:attrName>style.visibility</p:attrName>
                                        </p:attrNameLst>
                                      </p:cBhvr>
                                      <p:to>
                                        <p:strVal val="hidden"/>
                                      </p:to>
                                    </p:set>
                                  </p:childTnLst>
                                </p:cTn>
                              </p:par>
                              <p:par>
                                <p:cTn id="493" presetID="2" presetClass="exit" presetSubtype="1" fill="hold" grpId="2" nodeType="withEffect">
                                  <p:stCondLst>
                                    <p:cond delay="0"/>
                                  </p:stCondLst>
                                  <p:childTnLst>
                                    <p:anim calcmode="lin" valueType="num">
                                      <p:cBhvr additive="base">
                                        <p:cTn id="494" dur="2000"/>
                                        <p:tgtEl>
                                          <p:spTgt spid="21"/>
                                        </p:tgtEl>
                                        <p:attrNameLst>
                                          <p:attrName>ppt_x</p:attrName>
                                        </p:attrNameLst>
                                      </p:cBhvr>
                                      <p:tavLst>
                                        <p:tav tm="0">
                                          <p:val>
                                            <p:strVal val="ppt_x"/>
                                          </p:val>
                                        </p:tav>
                                        <p:tav tm="100000">
                                          <p:val>
                                            <p:strVal val="ppt_x"/>
                                          </p:val>
                                        </p:tav>
                                      </p:tavLst>
                                    </p:anim>
                                    <p:anim calcmode="lin" valueType="num">
                                      <p:cBhvr additive="base">
                                        <p:cTn id="495" dur="2000"/>
                                        <p:tgtEl>
                                          <p:spTgt spid="21"/>
                                        </p:tgtEl>
                                        <p:attrNameLst>
                                          <p:attrName>ppt_y</p:attrName>
                                        </p:attrNameLst>
                                      </p:cBhvr>
                                      <p:tavLst>
                                        <p:tav tm="0">
                                          <p:val>
                                            <p:strVal val="ppt_y"/>
                                          </p:val>
                                        </p:tav>
                                        <p:tav tm="100000">
                                          <p:val>
                                            <p:strVal val="0-ppt_h/2"/>
                                          </p:val>
                                        </p:tav>
                                      </p:tavLst>
                                    </p:anim>
                                    <p:set>
                                      <p:cBhvr>
                                        <p:cTn id="496" dur="1" fill="hold">
                                          <p:stCondLst>
                                            <p:cond delay="1999"/>
                                          </p:stCondLst>
                                        </p:cTn>
                                        <p:tgtEl>
                                          <p:spTgt spid="21"/>
                                        </p:tgtEl>
                                        <p:attrNameLst>
                                          <p:attrName>style.visibility</p:attrName>
                                        </p:attrNameLst>
                                      </p:cBhvr>
                                      <p:to>
                                        <p:strVal val="hidden"/>
                                      </p:to>
                                    </p:set>
                                  </p:childTnLst>
                                </p:cTn>
                              </p:par>
                              <p:par>
                                <p:cTn id="497" presetID="2" presetClass="exit" presetSubtype="1" fill="hold" grpId="2" nodeType="withEffect">
                                  <p:stCondLst>
                                    <p:cond delay="0"/>
                                  </p:stCondLst>
                                  <p:childTnLst>
                                    <p:anim calcmode="lin" valueType="num">
                                      <p:cBhvr additive="base">
                                        <p:cTn id="498" dur="2000"/>
                                        <p:tgtEl>
                                          <p:spTgt spid="22"/>
                                        </p:tgtEl>
                                        <p:attrNameLst>
                                          <p:attrName>ppt_x</p:attrName>
                                        </p:attrNameLst>
                                      </p:cBhvr>
                                      <p:tavLst>
                                        <p:tav tm="0">
                                          <p:val>
                                            <p:strVal val="ppt_x"/>
                                          </p:val>
                                        </p:tav>
                                        <p:tav tm="100000">
                                          <p:val>
                                            <p:strVal val="ppt_x"/>
                                          </p:val>
                                        </p:tav>
                                      </p:tavLst>
                                    </p:anim>
                                    <p:anim calcmode="lin" valueType="num">
                                      <p:cBhvr additive="base">
                                        <p:cTn id="499" dur="2000"/>
                                        <p:tgtEl>
                                          <p:spTgt spid="22"/>
                                        </p:tgtEl>
                                        <p:attrNameLst>
                                          <p:attrName>ppt_y</p:attrName>
                                        </p:attrNameLst>
                                      </p:cBhvr>
                                      <p:tavLst>
                                        <p:tav tm="0">
                                          <p:val>
                                            <p:strVal val="ppt_y"/>
                                          </p:val>
                                        </p:tav>
                                        <p:tav tm="100000">
                                          <p:val>
                                            <p:strVal val="0-ppt_h/2"/>
                                          </p:val>
                                        </p:tav>
                                      </p:tavLst>
                                    </p:anim>
                                    <p:set>
                                      <p:cBhvr>
                                        <p:cTn id="500" dur="1" fill="hold">
                                          <p:stCondLst>
                                            <p:cond delay="1999"/>
                                          </p:stCondLst>
                                        </p:cTn>
                                        <p:tgtEl>
                                          <p:spTgt spid="22"/>
                                        </p:tgtEl>
                                        <p:attrNameLst>
                                          <p:attrName>style.visibility</p:attrName>
                                        </p:attrNameLst>
                                      </p:cBhvr>
                                      <p:to>
                                        <p:strVal val="hidden"/>
                                      </p:to>
                                    </p:set>
                                  </p:childTnLst>
                                </p:cTn>
                              </p:par>
                              <p:par>
                                <p:cTn id="501" presetID="2" presetClass="exit" presetSubtype="1" fill="hold" grpId="2" nodeType="withEffect">
                                  <p:stCondLst>
                                    <p:cond delay="0"/>
                                  </p:stCondLst>
                                  <p:childTnLst>
                                    <p:anim calcmode="lin" valueType="num">
                                      <p:cBhvr additive="base">
                                        <p:cTn id="502" dur="2000"/>
                                        <p:tgtEl>
                                          <p:spTgt spid="23"/>
                                        </p:tgtEl>
                                        <p:attrNameLst>
                                          <p:attrName>ppt_x</p:attrName>
                                        </p:attrNameLst>
                                      </p:cBhvr>
                                      <p:tavLst>
                                        <p:tav tm="0">
                                          <p:val>
                                            <p:strVal val="ppt_x"/>
                                          </p:val>
                                        </p:tav>
                                        <p:tav tm="100000">
                                          <p:val>
                                            <p:strVal val="ppt_x"/>
                                          </p:val>
                                        </p:tav>
                                      </p:tavLst>
                                    </p:anim>
                                    <p:anim calcmode="lin" valueType="num">
                                      <p:cBhvr additive="base">
                                        <p:cTn id="503" dur="2000"/>
                                        <p:tgtEl>
                                          <p:spTgt spid="23"/>
                                        </p:tgtEl>
                                        <p:attrNameLst>
                                          <p:attrName>ppt_y</p:attrName>
                                        </p:attrNameLst>
                                      </p:cBhvr>
                                      <p:tavLst>
                                        <p:tav tm="0">
                                          <p:val>
                                            <p:strVal val="ppt_y"/>
                                          </p:val>
                                        </p:tav>
                                        <p:tav tm="100000">
                                          <p:val>
                                            <p:strVal val="0-ppt_h/2"/>
                                          </p:val>
                                        </p:tav>
                                      </p:tavLst>
                                    </p:anim>
                                    <p:set>
                                      <p:cBhvr>
                                        <p:cTn id="504" dur="1" fill="hold">
                                          <p:stCondLst>
                                            <p:cond delay="1999"/>
                                          </p:stCondLst>
                                        </p:cTn>
                                        <p:tgtEl>
                                          <p:spTgt spid="23"/>
                                        </p:tgtEl>
                                        <p:attrNameLst>
                                          <p:attrName>style.visibility</p:attrName>
                                        </p:attrNameLst>
                                      </p:cBhvr>
                                      <p:to>
                                        <p:strVal val="hidden"/>
                                      </p:to>
                                    </p:set>
                                  </p:childTnLst>
                                </p:cTn>
                              </p:par>
                              <p:par>
                                <p:cTn id="505" presetID="2" presetClass="exit" presetSubtype="1" fill="hold" grpId="2" nodeType="withEffect">
                                  <p:stCondLst>
                                    <p:cond delay="0"/>
                                  </p:stCondLst>
                                  <p:childTnLst>
                                    <p:anim calcmode="lin" valueType="num">
                                      <p:cBhvr additive="base">
                                        <p:cTn id="506" dur="2000"/>
                                        <p:tgtEl>
                                          <p:spTgt spid="24"/>
                                        </p:tgtEl>
                                        <p:attrNameLst>
                                          <p:attrName>ppt_x</p:attrName>
                                        </p:attrNameLst>
                                      </p:cBhvr>
                                      <p:tavLst>
                                        <p:tav tm="0">
                                          <p:val>
                                            <p:strVal val="ppt_x"/>
                                          </p:val>
                                        </p:tav>
                                        <p:tav tm="100000">
                                          <p:val>
                                            <p:strVal val="ppt_x"/>
                                          </p:val>
                                        </p:tav>
                                      </p:tavLst>
                                    </p:anim>
                                    <p:anim calcmode="lin" valueType="num">
                                      <p:cBhvr additive="base">
                                        <p:cTn id="507" dur="2000"/>
                                        <p:tgtEl>
                                          <p:spTgt spid="24"/>
                                        </p:tgtEl>
                                        <p:attrNameLst>
                                          <p:attrName>ppt_y</p:attrName>
                                        </p:attrNameLst>
                                      </p:cBhvr>
                                      <p:tavLst>
                                        <p:tav tm="0">
                                          <p:val>
                                            <p:strVal val="ppt_y"/>
                                          </p:val>
                                        </p:tav>
                                        <p:tav tm="100000">
                                          <p:val>
                                            <p:strVal val="0-ppt_h/2"/>
                                          </p:val>
                                        </p:tav>
                                      </p:tavLst>
                                    </p:anim>
                                    <p:set>
                                      <p:cBhvr>
                                        <p:cTn id="508" dur="1" fill="hold">
                                          <p:stCondLst>
                                            <p:cond delay="1999"/>
                                          </p:stCondLst>
                                        </p:cTn>
                                        <p:tgtEl>
                                          <p:spTgt spid="24"/>
                                        </p:tgtEl>
                                        <p:attrNameLst>
                                          <p:attrName>style.visibility</p:attrName>
                                        </p:attrNameLst>
                                      </p:cBhvr>
                                      <p:to>
                                        <p:strVal val="hidden"/>
                                      </p:to>
                                    </p:set>
                                  </p:childTnLst>
                                </p:cTn>
                              </p:par>
                              <p:par>
                                <p:cTn id="509" presetID="2" presetClass="exit" presetSubtype="1" fill="hold" grpId="2" nodeType="withEffect">
                                  <p:stCondLst>
                                    <p:cond delay="0"/>
                                  </p:stCondLst>
                                  <p:childTnLst>
                                    <p:anim calcmode="lin" valueType="num">
                                      <p:cBhvr additive="base">
                                        <p:cTn id="510" dur="2000"/>
                                        <p:tgtEl>
                                          <p:spTgt spid="25"/>
                                        </p:tgtEl>
                                        <p:attrNameLst>
                                          <p:attrName>ppt_x</p:attrName>
                                        </p:attrNameLst>
                                      </p:cBhvr>
                                      <p:tavLst>
                                        <p:tav tm="0">
                                          <p:val>
                                            <p:strVal val="ppt_x"/>
                                          </p:val>
                                        </p:tav>
                                        <p:tav tm="100000">
                                          <p:val>
                                            <p:strVal val="ppt_x"/>
                                          </p:val>
                                        </p:tav>
                                      </p:tavLst>
                                    </p:anim>
                                    <p:anim calcmode="lin" valueType="num">
                                      <p:cBhvr additive="base">
                                        <p:cTn id="511" dur="2000"/>
                                        <p:tgtEl>
                                          <p:spTgt spid="25"/>
                                        </p:tgtEl>
                                        <p:attrNameLst>
                                          <p:attrName>ppt_y</p:attrName>
                                        </p:attrNameLst>
                                      </p:cBhvr>
                                      <p:tavLst>
                                        <p:tav tm="0">
                                          <p:val>
                                            <p:strVal val="ppt_y"/>
                                          </p:val>
                                        </p:tav>
                                        <p:tav tm="100000">
                                          <p:val>
                                            <p:strVal val="0-ppt_h/2"/>
                                          </p:val>
                                        </p:tav>
                                      </p:tavLst>
                                    </p:anim>
                                    <p:set>
                                      <p:cBhvr>
                                        <p:cTn id="512" dur="1" fill="hold">
                                          <p:stCondLst>
                                            <p:cond delay="1999"/>
                                          </p:stCondLst>
                                        </p:cTn>
                                        <p:tgtEl>
                                          <p:spTgt spid="25"/>
                                        </p:tgtEl>
                                        <p:attrNameLst>
                                          <p:attrName>style.visibility</p:attrName>
                                        </p:attrNameLst>
                                      </p:cBhvr>
                                      <p:to>
                                        <p:strVal val="hidden"/>
                                      </p:to>
                                    </p:set>
                                  </p:childTnLst>
                                </p:cTn>
                              </p:par>
                              <p:par>
                                <p:cTn id="513" presetID="8" presetClass="exit" presetSubtype="16" fill="hold" grpId="3" nodeType="withEffect">
                                  <p:stCondLst>
                                    <p:cond delay="0"/>
                                  </p:stCondLst>
                                  <p:childTnLst>
                                    <p:animEffect transition="out" filter="diamond(in)">
                                      <p:cBhvr>
                                        <p:cTn id="514" dur="2000"/>
                                        <p:tgtEl>
                                          <p:spTgt spid="5"/>
                                        </p:tgtEl>
                                      </p:cBhvr>
                                    </p:animEffect>
                                    <p:set>
                                      <p:cBhvr>
                                        <p:cTn id="515" dur="1" fill="hold">
                                          <p:stCondLst>
                                            <p:cond delay="1999"/>
                                          </p:stCondLst>
                                        </p:cTn>
                                        <p:tgtEl>
                                          <p:spTgt spid="5"/>
                                        </p:tgtEl>
                                        <p:attrNameLst>
                                          <p:attrName>style.visibility</p:attrName>
                                        </p:attrNameLst>
                                      </p:cBhvr>
                                      <p:to>
                                        <p:strVal val="hidden"/>
                                      </p:to>
                                    </p:set>
                                  </p:childTnLst>
                                </p:cTn>
                              </p:par>
                              <p:par>
                                <p:cTn id="516" presetID="8" presetClass="exit" presetSubtype="16" fill="hold" grpId="3" nodeType="withEffect">
                                  <p:stCondLst>
                                    <p:cond delay="0"/>
                                  </p:stCondLst>
                                  <p:childTnLst>
                                    <p:animEffect transition="out" filter="diamond(in)">
                                      <p:cBhvr>
                                        <p:cTn id="517" dur="2000"/>
                                        <p:tgtEl>
                                          <p:spTgt spid="6"/>
                                        </p:tgtEl>
                                      </p:cBhvr>
                                    </p:animEffect>
                                    <p:set>
                                      <p:cBhvr>
                                        <p:cTn id="518" dur="1" fill="hold">
                                          <p:stCondLst>
                                            <p:cond delay="1999"/>
                                          </p:stCondLst>
                                        </p:cTn>
                                        <p:tgtEl>
                                          <p:spTgt spid="6"/>
                                        </p:tgtEl>
                                        <p:attrNameLst>
                                          <p:attrName>style.visibility</p:attrName>
                                        </p:attrNameLst>
                                      </p:cBhvr>
                                      <p:to>
                                        <p:strVal val="hidden"/>
                                      </p:to>
                                    </p:set>
                                  </p:childTnLst>
                                </p:cTn>
                              </p:par>
                              <p:par>
                                <p:cTn id="519" presetID="8" presetClass="exit" presetSubtype="16" fill="hold" grpId="3" nodeType="withEffect">
                                  <p:stCondLst>
                                    <p:cond delay="0"/>
                                  </p:stCondLst>
                                  <p:childTnLst>
                                    <p:animEffect transition="out" filter="diamond(in)">
                                      <p:cBhvr>
                                        <p:cTn id="520" dur="2000"/>
                                        <p:tgtEl>
                                          <p:spTgt spid="7"/>
                                        </p:tgtEl>
                                      </p:cBhvr>
                                    </p:animEffect>
                                    <p:set>
                                      <p:cBhvr>
                                        <p:cTn id="521" dur="1" fill="hold">
                                          <p:stCondLst>
                                            <p:cond delay="1999"/>
                                          </p:stCondLst>
                                        </p:cTn>
                                        <p:tgtEl>
                                          <p:spTgt spid="7"/>
                                        </p:tgtEl>
                                        <p:attrNameLst>
                                          <p:attrName>style.visibility</p:attrName>
                                        </p:attrNameLst>
                                      </p:cBhvr>
                                      <p:to>
                                        <p:strVal val="hidden"/>
                                      </p:to>
                                    </p:set>
                                  </p:childTnLst>
                                </p:cTn>
                              </p:par>
                              <p:par>
                                <p:cTn id="522" presetID="8" presetClass="exit" presetSubtype="16" fill="hold" grpId="3" nodeType="withEffect">
                                  <p:stCondLst>
                                    <p:cond delay="0"/>
                                  </p:stCondLst>
                                  <p:childTnLst>
                                    <p:animEffect transition="out" filter="diamond(in)">
                                      <p:cBhvr>
                                        <p:cTn id="523" dur="2000"/>
                                        <p:tgtEl>
                                          <p:spTgt spid="8"/>
                                        </p:tgtEl>
                                      </p:cBhvr>
                                    </p:animEffect>
                                    <p:set>
                                      <p:cBhvr>
                                        <p:cTn id="524" dur="1" fill="hold">
                                          <p:stCondLst>
                                            <p:cond delay="1999"/>
                                          </p:stCondLst>
                                        </p:cTn>
                                        <p:tgtEl>
                                          <p:spTgt spid="8"/>
                                        </p:tgtEl>
                                        <p:attrNameLst>
                                          <p:attrName>style.visibility</p:attrName>
                                        </p:attrNameLst>
                                      </p:cBhvr>
                                      <p:to>
                                        <p:strVal val="hidden"/>
                                      </p:to>
                                    </p:set>
                                  </p:childTnLst>
                                </p:cTn>
                              </p:par>
                              <p:par>
                                <p:cTn id="525" presetID="8" presetClass="exit" presetSubtype="16" fill="hold" grpId="3" nodeType="withEffect">
                                  <p:stCondLst>
                                    <p:cond delay="0"/>
                                  </p:stCondLst>
                                  <p:childTnLst>
                                    <p:animEffect transition="out" filter="diamond(in)">
                                      <p:cBhvr>
                                        <p:cTn id="526" dur="2000"/>
                                        <p:tgtEl>
                                          <p:spTgt spid="9"/>
                                        </p:tgtEl>
                                      </p:cBhvr>
                                    </p:animEffect>
                                    <p:set>
                                      <p:cBhvr>
                                        <p:cTn id="527" dur="1" fill="hold">
                                          <p:stCondLst>
                                            <p:cond delay="1999"/>
                                          </p:stCondLst>
                                        </p:cTn>
                                        <p:tgtEl>
                                          <p:spTgt spid="9"/>
                                        </p:tgtEl>
                                        <p:attrNameLst>
                                          <p:attrName>style.visibility</p:attrName>
                                        </p:attrNameLst>
                                      </p:cBhvr>
                                      <p:to>
                                        <p:strVal val="hidden"/>
                                      </p:to>
                                    </p:set>
                                  </p:childTnLst>
                                </p:cTn>
                              </p:par>
                              <p:par>
                                <p:cTn id="528" presetID="8" presetClass="exit" presetSubtype="16" fill="hold" grpId="3" nodeType="withEffect">
                                  <p:stCondLst>
                                    <p:cond delay="0"/>
                                  </p:stCondLst>
                                  <p:childTnLst>
                                    <p:animEffect transition="out" filter="diamond(in)">
                                      <p:cBhvr>
                                        <p:cTn id="529" dur="2000"/>
                                        <p:tgtEl>
                                          <p:spTgt spid="10"/>
                                        </p:tgtEl>
                                      </p:cBhvr>
                                    </p:animEffect>
                                    <p:set>
                                      <p:cBhvr>
                                        <p:cTn id="530" dur="1" fill="hold">
                                          <p:stCondLst>
                                            <p:cond delay="1999"/>
                                          </p:stCondLst>
                                        </p:cTn>
                                        <p:tgtEl>
                                          <p:spTgt spid="10"/>
                                        </p:tgtEl>
                                        <p:attrNameLst>
                                          <p:attrName>style.visibility</p:attrName>
                                        </p:attrNameLst>
                                      </p:cBhvr>
                                      <p:to>
                                        <p:strVal val="hidden"/>
                                      </p:to>
                                    </p:set>
                                  </p:childTnLst>
                                </p:cTn>
                              </p:par>
                              <p:par>
                                <p:cTn id="531" presetID="8" presetClass="exit" presetSubtype="16" fill="hold" grpId="3" nodeType="withEffect">
                                  <p:stCondLst>
                                    <p:cond delay="0"/>
                                  </p:stCondLst>
                                  <p:childTnLst>
                                    <p:animEffect transition="out" filter="diamond(in)">
                                      <p:cBhvr>
                                        <p:cTn id="532" dur="2000"/>
                                        <p:tgtEl>
                                          <p:spTgt spid="11"/>
                                        </p:tgtEl>
                                      </p:cBhvr>
                                    </p:animEffect>
                                    <p:set>
                                      <p:cBhvr>
                                        <p:cTn id="533" dur="1" fill="hold">
                                          <p:stCondLst>
                                            <p:cond delay="1999"/>
                                          </p:stCondLst>
                                        </p:cTn>
                                        <p:tgtEl>
                                          <p:spTgt spid="11"/>
                                        </p:tgtEl>
                                        <p:attrNameLst>
                                          <p:attrName>style.visibility</p:attrName>
                                        </p:attrNameLst>
                                      </p:cBhvr>
                                      <p:to>
                                        <p:strVal val="hidden"/>
                                      </p:to>
                                    </p:set>
                                  </p:childTnLst>
                                </p:cTn>
                              </p:par>
                              <p:par>
                                <p:cTn id="534" presetID="8" presetClass="exit" presetSubtype="16" fill="hold" grpId="3" nodeType="withEffect">
                                  <p:stCondLst>
                                    <p:cond delay="0"/>
                                  </p:stCondLst>
                                  <p:childTnLst>
                                    <p:animEffect transition="out" filter="diamond(in)">
                                      <p:cBhvr>
                                        <p:cTn id="535" dur="2000"/>
                                        <p:tgtEl>
                                          <p:spTgt spid="12"/>
                                        </p:tgtEl>
                                      </p:cBhvr>
                                    </p:animEffect>
                                    <p:set>
                                      <p:cBhvr>
                                        <p:cTn id="536" dur="1" fill="hold">
                                          <p:stCondLst>
                                            <p:cond delay="1999"/>
                                          </p:stCondLst>
                                        </p:cTn>
                                        <p:tgtEl>
                                          <p:spTgt spid="12"/>
                                        </p:tgtEl>
                                        <p:attrNameLst>
                                          <p:attrName>style.visibility</p:attrName>
                                        </p:attrNameLst>
                                      </p:cBhvr>
                                      <p:to>
                                        <p:strVal val="hidden"/>
                                      </p:to>
                                    </p:set>
                                  </p:childTnLst>
                                </p:cTn>
                              </p:par>
                              <p:par>
                                <p:cTn id="537" presetID="8" presetClass="exit" presetSubtype="16" fill="hold" grpId="3" nodeType="withEffect">
                                  <p:stCondLst>
                                    <p:cond delay="0"/>
                                  </p:stCondLst>
                                  <p:childTnLst>
                                    <p:animEffect transition="out" filter="diamond(in)">
                                      <p:cBhvr>
                                        <p:cTn id="538" dur="2000"/>
                                        <p:tgtEl>
                                          <p:spTgt spid="13"/>
                                        </p:tgtEl>
                                      </p:cBhvr>
                                    </p:animEffect>
                                    <p:set>
                                      <p:cBhvr>
                                        <p:cTn id="539" dur="1" fill="hold">
                                          <p:stCondLst>
                                            <p:cond delay="1999"/>
                                          </p:stCondLst>
                                        </p:cTn>
                                        <p:tgtEl>
                                          <p:spTgt spid="13"/>
                                        </p:tgtEl>
                                        <p:attrNameLst>
                                          <p:attrName>style.visibility</p:attrName>
                                        </p:attrNameLst>
                                      </p:cBhvr>
                                      <p:to>
                                        <p:strVal val="hidden"/>
                                      </p:to>
                                    </p:set>
                                  </p:childTnLst>
                                </p:cTn>
                              </p:par>
                              <p:par>
                                <p:cTn id="540" presetID="8" presetClass="exit" presetSubtype="16" fill="hold" grpId="3" nodeType="withEffect">
                                  <p:stCondLst>
                                    <p:cond delay="0"/>
                                  </p:stCondLst>
                                  <p:childTnLst>
                                    <p:animEffect transition="out" filter="diamond(in)">
                                      <p:cBhvr>
                                        <p:cTn id="541" dur="2000"/>
                                        <p:tgtEl>
                                          <p:spTgt spid="14"/>
                                        </p:tgtEl>
                                      </p:cBhvr>
                                    </p:animEffect>
                                    <p:set>
                                      <p:cBhvr>
                                        <p:cTn id="542" dur="1" fill="hold">
                                          <p:stCondLst>
                                            <p:cond delay="1999"/>
                                          </p:stCondLst>
                                        </p:cTn>
                                        <p:tgtEl>
                                          <p:spTgt spid="14"/>
                                        </p:tgtEl>
                                        <p:attrNameLst>
                                          <p:attrName>style.visibility</p:attrName>
                                        </p:attrNameLst>
                                      </p:cBhvr>
                                      <p:to>
                                        <p:strVal val="hidden"/>
                                      </p:to>
                                    </p:set>
                                  </p:childTnLst>
                                </p:cTn>
                              </p:par>
                              <p:par>
                                <p:cTn id="543" presetID="8" presetClass="exit" presetSubtype="16" fill="hold" grpId="3" nodeType="withEffect">
                                  <p:stCondLst>
                                    <p:cond delay="0"/>
                                  </p:stCondLst>
                                  <p:childTnLst>
                                    <p:animEffect transition="out" filter="diamond(in)">
                                      <p:cBhvr>
                                        <p:cTn id="544" dur="2000"/>
                                        <p:tgtEl>
                                          <p:spTgt spid="15"/>
                                        </p:tgtEl>
                                      </p:cBhvr>
                                    </p:animEffect>
                                    <p:set>
                                      <p:cBhvr>
                                        <p:cTn id="545" dur="1" fill="hold">
                                          <p:stCondLst>
                                            <p:cond delay="1999"/>
                                          </p:stCondLst>
                                        </p:cTn>
                                        <p:tgtEl>
                                          <p:spTgt spid="15"/>
                                        </p:tgtEl>
                                        <p:attrNameLst>
                                          <p:attrName>style.visibility</p:attrName>
                                        </p:attrNameLst>
                                      </p:cBhvr>
                                      <p:to>
                                        <p:strVal val="hidden"/>
                                      </p:to>
                                    </p:set>
                                  </p:childTnLst>
                                </p:cTn>
                              </p:par>
                              <p:par>
                                <p:cTn id="546" presetID="8" presetClass="exit" presetSubtype="16" fill="hold" grpId="3" nodeType="withEffect">
                                  <p:stCondLst>
                                    <p:cond delay="0"/>
                                  </p:stCondLst>
                                  <p:childTnLst>
                                    <p:animEffect transition="out" filter="diamond(in)">
                                      <p:cBhvr>
                                        <p:cTn id="547" dur="2000"/>
                                        <p:tgtEl>
                                          <p:spTgt spid="16"/>
                                        </p:tgtEl>
                                      </p:cBhvr>
                                    </p:animEffect>
                                    <p:set>
                                      <p:cBhvr>
                                        <p:cTn id="548" dur="1" fill="hold">
                                          <p:stCondLst>
                                            <p:cond delay="1999"/>
                                          </p:stCondLst>
                                        </p:cTn>
                                        <p:tgtEl>
                                          <p:spTgt spid="16"/>
                                        </p:tgtEl>
                                        <p:attrNameLst>
                                          <p:attrName>style.visibility</p:attrName>
                                        </p:attrNameLst>
                                      </p:cBhvr>
                                      <p:to>
                                        <p:strVal val="hidden"/>
                                      </p:to>
                                    </p:set>
                                  </p:childTnLst>
                                </p:cTn>
                              </p:par>
                              <p:par>
                                <p:cTn id="549" presetID="8" presetClass="exit" presetSubtype="16" fill="hold" grpId="3" nodeType="withEffect">
                                  <p:stCondLst>
                                    <p:cond delay="0"/>
                                  </p:stCondLst>
                                  <p:childTnLst>
                                    <p:animEffect transition="out" filter="diamond(in)">
                                      <p:cBhvr>
                                        <p:cTn id="550" dur="2000"/>
                                        <p:tgtEl>
                                          <p:spTgt spid="17"/>
                                        </p:tgtEl>
                                      </p:cBhvr>
                                    </p:animEffect>
                                    <p:set>
                                      <p:cBhvr>
                                        <p:cTn id="551" dur="1" fill="hold">
                                          <p:stCondLst>
                                            <p:cond delay="1999"/>
                                          </p:stCondLst>
                                        </p:cTn>
                                        <p:tgtEl>
                                          <p:spTgt spid="17"/>
                                        </p:tgtEl>
                                        <p:attrNameLst>
                                          <p:attrName>style.visibility</p:attrName>
                                        </p:attrNameLst>
                                      </p:cBhvr>
                                      <p:to>
                                        <p:strVal val="hidden"/>
                                      </p:to>
                                    </p:set>
                                  </p:childTnLst>
                                </p:cTn>
                              </p:par>
                              <p:par>
                                <p:cTn id="552" presetID="8" presetClass="exit" presetSubtype="16" fill="hold" grpId="3" nodeType="withEffect">
                                  <p:stCondLst>
                                    <p:cond delay="0"/>
                                  </p:stCondLst>
                                  <p:childTnLst>
                                    <p:animEffect transition="out" filter="diamond(in)">
                                      <p:cBhvr>
                                        <p:cTn id="553" dur="2000"/>
                                        <p:tgtEl>
                                          <p:spTgt spid="18"/>
                                        </p:tgtEl>
                                      </p:cBhvr>
                                    </p:animEffect>
                                    <p:set>
                                      <p:cBhvr>
                                        <p:cTn id="554" dur="1" fill="hold">
                                          <p:stCondLst>
                                            <p:cond delay="1999"/>
                                          </p:stCondLst>
                                        </p:cTn>
                                        <p:tgtEl>
                                          <p:spTgt spid="18"/>
                                        </p:tgtEl>
                                        <p:attrNameLst>
                                          <p:attrName>style.visibility</p:attrName>
                                        </p:attrNameLst>
                                      </p:cBhvr>
                                      <p:to>
                                        <p:strVal val="hidden"/>
                                      </p:to>
                                    </p:set>
                                  </p:childTnLst>
                                </p:cTn>
                              </p:par>
                              <p:par>
                                <p:cTn id="555" presetID="8" presetClass="exit" presetSubtype="16" fill="hold" grpId="3" nodeType="withEffect">
                                  <p:stCondLst>
                                    <p:cond delay="0"/>
                                  </p:stCondLst>
                                  <p:childTnLst>
                                    <p:animEffect transition="out" filter="diamond(in)">
                                      <p:cBhvr>
                                        <p:cTn id="556" dur="2000"/>
                                        <p:tgtEl>
                                          <p:spTgt spid="19"/>
                                        </p:tgtEl>
                                      </p:cBhvr>
                                    </p:animEffect>
                                    <p:set>
                                      <p:cBhvr>
                                        <p:cTn id="557" dur="1" fill="hold">
                                          <p:stCondLst>
                                            <p:cond delay="1999"/>
                                          </p:stCondLst>
                                        </p:cTn>
                                        <p:tgtEl>
                                          <p:spTgt spid="19"/>
                                        </p:tgtEl>
                                        <p:attrNameLst>
                                          <p:attrName>style.visibility</p:attrName>
                                        </p:attrNameLst>
                                      </p:cBhvr>
                                      <p:to>
                                        <p:strVal val="hidden"/>
                                      </p:to>
                                    </p:set>
                                  </p:childTnLst>
                                </p:cTn>
                              </p:par>
                              <p:par>
                                <p:cTn id="558" presetID="8" presetClass="exit" presetSubtype="16" fill="hold" grpId="3" nodeType="withEffect">
                                  <p:stCondLst>
                                    <p:cond delay="0"/>
                                  </p:stCondLst>
                                  <p:childTnLst>
                                    <p:animEffect transition="out" filter="diamond(in)">
                                      <p:cBhvr>
                                        <p:cTn id="559" dur="2000"/>
                                        <p:tgtEl>
                                          <p:spTgt spid="20"/>
                                        </p:tgtEl>
                                      </p:cBhvr>
                                    </p:animEffect>
                                    <p:set>
                                      <p:cBhvr>
                                        <p:cTn id="560" dur="1" fill="hold">
                                          <p:stCondLst>
                                            <p:cond delay="1999"/>
                                          </p:stCondLst>
                                        </p:cTn>
                                        <p:tgtEl>
                                          <p:spTgt spid="20"/>
                                        </p:tgtEl>
                                        <p:attrNameLst>
                                          <p:attrName>style.visibility</p:attrName>
                                        </p:attrNameLst>
                                      </p:cBhvr>
                                      <p:to>
                                        <p:strVal val="hidden"/>
                                      </p:to>
                                    </p:set>
                                  </p:childTnLst>
                                </p:cTn>
                              </p:par>
                              <p:par>
                                <p:cTn id="561" presetID="8" presetClass="exit" presetSubtype="16" fill="hold" grpId="3" nodeType="withEffect">
                                  <p:stCondLst>
                                    <p:cond delay="0"/>
                                  </p:stCondLst>
                                  <p:childTnLst>
                                    <p:animEffect transition="out" filter="diamond(in)">
                                      <p:cBhvr>
                                        <p:cTn id="562" dur="2000"/>
                                        <p:tgtEl>
                                          <p:spTgt spid="21"/>
                                        </p:tgtEl>
                                      </p:cBhvr>
                                    </p:animEffect>
                                    <p:set>
                                      <p:cBhvr>
                                        <p:cTn id="563" dur="1" fill="hold">
                                          <p:stCondLst>
                                            <p:cond delay="1999"/>
                                          </p:stCondLst>
                                        </p:cTn>
                                        <p:tgtEl>
                                          <p:spTgt spid="21"/>
                                        </p:tgtEl>
                                        <p:attrNameLst>
                                          <p:attrName>style.visibility</p:attrName>
                                        </p:attrNameLst>
                                      </p:cBhvr>
                                      <p:to>
                                        <p:strVal val="hidden"/>
                                      </p:to>
                                    </p:set>
                                  </p:childTnLst>
                                </p:cTn>
                              </p:par>
                              <p:par>
                                <p:cTn id="564" presetID="8" presetClass="exit" presetSubtype="16" fill="hold" grpId="3" nodeType="withEffect">
                                  <p:stCondLst>
                                    <p:cond delay="0"/>
                                  </p:stCondLst>
                                  <p:childTnLst>
                                    <p:animEffect transition="out" filter="diamond(in)">
                                      <p:cBhvr>
                                        <p:cTn id="565" dur="2000"/>
                                        <p:tgtEl>
                                          <p:spTgt spid="22"/>
                                        </p:tgtEl>
                                      </p:cBhvr>
                                    </p:animEffect>
                                    <p:set>
                                      <p:cBhvr>
                                        <p:cTn id="566" dur="1" fill="hold">
                                          <p:stCondLst>
                                            <p:cond delay="1999"/>
                                          </p:stCondLst>
                                        </p:cTn>
                                        <p:tgtEl>
                                          <p:spTgt spid="22"/>
                                        </p:tgtEl>
                                        <p:attrNameLst>
                                          <p:attrName>style.visibility</p:attrName>
                                        </p:attrNameLst>
                                      </p:cBhvr>
                                      <p:to>
                                        <p:strVal val="hidden"/>
                                      </p:to>
                                    </p:set>
                                  </p:childTnLst>
                                </p:cTn>
                              </p:par>
                              <p:par>
                                <p:cTn id="567" presetID="8" presetClass="exit" presetSubtype="16" fill="hold" grpId="3" nodeType="withEffect">
                                  <p:stCondLst>
                                    <p:cond delay="0"/>
                                  </p:stCondLst>
                                  <p:childTnLst>
                                    <p:animEffect transition="out" filter="diamond(in)">
                                      <p:cBhvr>
                                        <p:cTn id="568" dur="2000"/>
                                        <p:tgtEl>
                                          <p:spTgt spid="23"/>
                                        </p:tgtEl>
                                      </p:cBhvr>
                                    </p:animEffect>
                                    <p:set>
                                      <p:cBhvr>
                                        <p:cTn id="569" dur="1" fill="hold">
                                          <p:stCondLst>
                                            <p:cond delay="1999"/>
                                          </p:stCondLst>
                                        </p:cTn>
                                        <p:tgtEl>
                                          <p:spTgt spid="23"/>
                                        </p:tgtEl>
                                        <p:attrNameLst>
                                          <p:attrName>style.visibility</p:attrName>
                                        </p:attrNameLst>
                                      </p:cBhvr>
                                      <p:to>
                                        <p:strVal val="hidden"/>
                                      </p:to>
                                    </p:set>
                                  </p:childTnLst>
                                </p:cTn>
                              </p:par>
                              <p:par>
                                <p:cTn id="570" presetID="8" presetClass="exit" presetSubtype="16" fill="hold" grpId="3" nodeType="withEffect">
                                  <p:stCondLst>
                                    <p:cond delay="0"/>
                                  </p:stCondLst>
                                  <p:childTnLst>
                                    <p:animEffect transition="out" filter="diamond(in)">
                                      <p:cBhvr>
                                        <p:cTn id="571" dur="2000"/>
                                        <p:tgtEl>
                                          <p:spTgt spid="24"/>
                                        </p:tgtEl>
                                      </p:cBhvr>
                                    </p:animEffect>
                                    <p:set>
                                      <p:cBhvr>
                                        <p:cTn id="572" dur="1" fill="hold">
                                          <p:stCondLst>
                                            <p:cond delay="1999"/>
                                          </p:stCondLst>
                                        </p:cTn>
                                        <p:tgtEl>
                                          <p:spTgt spid="24"/>
                                        </p:tgtEl>
                                        <p:attrNameLst>
                                          <p:attrName>style.visibility</p:attrName>
                                        </p:attrNameLst>
                                      </p:cBhvr>
                                      <p:to>
                                        <p:strVal val="hidden"/>
                                      </p:to>
                                    </p:set>
                                  </p:childTnLst>
                                </p:cTn>
                              </p:par>
                              <p:par>
                                <p:cTn id="573" presetID="8" presetClass="exit" presetSubtype="16" fill="hold" grpId="3" nodeType="withEffect">
                                  <p:stCondLst>
                                    <p:cond delay="0"/>
                                  </p:stCondLst>
                                  <p:childTnLst>
                                    <p:animEffect transition="out" filter="diamond(in)">
                                      <p:cBhvr>
                                        <p:cTn id="574" dur="2000"/>
                                        <p:tgtEl>
                                          <p:spTgt spid="25"/>
                                        </p:tgtEl>
                                      </p:cBhvr>
                                    </p:animEffect>
                                    <p:set>
                                      <p:cBhvr>
                                        <p:cTn id="575" dur="1" fill="hold">
                                          <p:stCondLst>
                                            <p:cond delay="1999"/>
                                          </p:stCondLst>
                                        </p:cTn>
                                        <p:tgtEl>
                                          <p:spTgt spid="25"/>
                                        </p:tgtEl>
                                        <p:attrNameLst>
                                          <p:attrName>style.visibility</p:attrName>
                                        </p:attrNameLst>
                                      </p:cBhvr>
                                      <p:to>
                                        <p:strVal val="hidden"/>
                                      </p:to>
                                    </p:set>
                                  </p:childTnLst>
                                </p:cTn>
                              </p:par>
                              <p:par>
                                <p:cTn id="576" presetID="8" presetClass="exit" presetSubtype="16" fill="hold" grpId="3" nodeType="withEffect">
                                  <p:stCondLst>
                                    <p:cond delay="0"/>
                                  </p:stCondLst>
                                  <p:childTnLst>
                                    <p:animEffect transition="out" filter="diamond(in)">
                                      <p:cBhvr>
                                        <p:cTn id="577" dur="2000"/>
                                        <p:tgtEl>
                                          <p:spTgt spid="26"/>
                                        </p:tgtEl>
                                      </p:cBhvr>
                                    </p:animEffect>
                                    <p:set>
                                      <p:cBhvr>
                                        <p:cTn id="578" dur="1" fill="hold">
                                          <p:stCondLst>
                                            <p:cond delay="1999"/>
                                          </p:stCondLst>
                                        </p:cTn>
                                        <p:tgtEl>
                                          <p:spTgt spid="26"/>
                                        </p:tgtEl>
                                        <p:attrNameLst>
                                          <p:attrName>style.visibility</p:attrName>
                                        </p:attrNameLst>
                                      </p:cBhvr>
                                      <p:to>
                                        <p:strVal val="hidden"/>
                                      </p:to>
                                    </p:set>
                                  </p:childTnLst>
                                </p:cTn>
                              </p:par>
                              <p:par>
                                <p:cTn id="579" presetID="8" presetClass="exit" presetSubtype="16" fill="hold" grpId="3" nodeType="withEffect">
                                  <p:stCondLst>
                                    <p:cond delay="0"/>
                                  </p:stCondLst>
                                  <p:childTnLst>
                                    <p:animEffect transition="out" filter="diamond(in)">
                                      <p:cBhvr>
                                        <p:cTn id="580" dur="2000"/>
                                        <p:tgtEl>
                                          <p:spTgt spid="27"/>
                                        </p:tgtEl>
                                      </p:cBhvr>
                                    </p:animEffect>
                                    <p:set>
                                      <p:cBhvr>
                                        <p:cTn id="581" dur="1" fill="hold">
                                          <p:stCondLst>
                                            <p:cond delay="1999"/>
                                          </p:stCondLst>
                                        </p:cTn>
                                        <p:tgtEl>
                                          <p:spTgt spid="27"/>
                                        </p:tgtEl>
                                        <p:attrNameLst>
                                          <p:attrName>style.visibility</p:attrName>
                                        </p:attrNameLst>
                                      </p:cBhvr>
                                      <p:to>
                                        <p:strVal val="hidden"/>
                                      </p:to>
                                    </p:set>
                                  </p:childTnLst>
                                </p:cTn>
                              </p:par>
                              <p:par>
                                <p:cTn id="582" presetID="8" presetClass="exit" presetSubtype="16" fill="hold" grpId="3" nodeType="withEffect">
                                  <p:stCondLst>
                                    <p:cond delay="0"/>
                                  </p:stCondLst>
                                  <p:childTnLst>
                                    <p:animEffect transition="out" filter="diamond(in)">
                                      <p:cBhvr>
                                        <p:cTn id="583" dur="2000"/>
                                        <p:tgtEl>
                                          <p:spTgt spid="28"/>
                                        </p:tgtEl>
                                      </p:cBhvr>
                                    </p:animEffect>
                                    <p:set>
                                      <p:cBhvr>
                                        <p:cTn id="584" dur="1" fill="hold">
                                          <p:stCondLst>
                                            <p:cond delay="1999"/>
                                          </p:stCondLst>
                                        </p:cTn>
                                        <p:tgtEl>
                                          <p:spTgt spid="28"/>
                                        </p:tgtEl>
                                        <p:attrNameLst>
                                          <p:attrName>style.visibility</p:attrName>
                                        </p:attrNameLst>
                                      </p:cBhvr>
                                      <p:to>
                                        <p:strVal val="hidden"/>
                                      </p:to>
                                    </p:set>
                                  </p:childTnLst>
                                </p:cTn>
                              </p:par>
                              <p:par>
                                <p:cTn id="585" presetID="8" presetClass="exit" presetSubtype="16" fill="hold" grpId="3" nodeType="withEffect">
                                  <p:stCondLst>
                                    <p:cond delay="0"/>
                                  </p:stCondLst>
                                  <p:childTnLst>
                                    <p:animEffect transition="out" filter="diamond(in)">
                                      <p:cBhvr>
                                        <p:cTn id="586" dur="2000"/>
                                        <p:tgtEl>
                                          <p:spTgt spid="29"/>
                                        </p:tgtEl>
                                      </p:cBhvr>
                                    </p:animEffect>
                                    <p:set>
                                      <p:cBhvr>
                                        <p:cTn id="587" dur="1" fill="hold">
                                          <p:stCondLst>
                                            <p:cond delay="1999"/>
                                          </p:stCondLst>
                                        </p:cTn>
                                        <p:tgtEl>
                                          <p:spTgt spid="29"/>
                                        </p:tgtEl>
                                        <p:attrNameLst>
                                          <p:attrName>style.visibility</p:attrName>
                                        </p:attrNameLst>
                                      </p:cBhvr>
                                      <p:to>
                                        <p:strVal val="hidden"/>
                                      </p:to>
                                    </p:set>
                                  </p:childTnLst>
                                </p:cTn>
                              </p:par>
                              <p:par>
                                <p:cTn id="588" presetID="8" presetClass="exit" presetSubtype="16" fill="hold" grpId="3" nodeType="withEffect">
                                  <p:stCondLst>
                                    <p:cond delay="0"/>
                                  </p:stCondLst>
                                  <p:childTnLst>
                                    <p:animEffect transition="out" filter="diamond(in)">
                                      <p:cBhvr>
                                        <p:cTn id="589" dur="2000"/>
                                        <p:tgtEl>
                                          <p:spTgt spid="30"/>
                                        </p:tgtEl>
                                      </p:cBhvr>
                                    </p:animEffect>
                                    <p:set>
                                      <p:cBhvr>
                                        <p:cTn id="590" dur="1" fill="hold">
                                          <p:stCondLst>
                                            <p:cond delay="1999"/>
                                          </p:stCondLst>
                                        </p:cTn>
                                        <p:tgtEl>
                                          <p:spTgt spid="30"/>
                                        </p:tgtEl>
                                        <p:attrNameLst>
                                          <p:attrName>style.visibility</p:attrName>
                                        </p:attrNameLst>
                                      </p:cBhvr>
                                      <p:to>
                                        <p:strVal val="hidden"/>
                                      </p:to>
                                    </p:set>
                                  </p:childTnLst>
                                </p:cTn>
                              </p:par>
                              <p:par>
                                <p:cTn id="591" presetID="8" presetClass="exit" presetSubtype="16" fill="hold" grpId="3" nodeType="withEffect">
                                  <p:stCondLst>
                                    <p:cond delay="0"/>
                                  </p:stCondLst>
                                  <p:childTnLst>
                                    <p:animEffect transition="out" filter="diamond(in)">
                                      <p:cBhvr>
                                        <p:cTn id="592" dur="2000"/>
                                        <p:tgtEl>
                                          <p:spTgt spid="31"/>
                                        </p:tgtEl>
                                      </p:cBhvr>
                                    </p:animEffect>
                                    <p:set>
                                      <p:cBhvr>
                                        <p:cTn id="593" dur="1" fill="hold">
                                          <p:stCondLst>
                                            <p:cond delay="1999"/>
                                          </p:stCondLst>
                                        </p:cTn>
                                        <p:tgtEl>
                                          <p:spTgt spid="31"/>
                                        </p:tgtEl>
                                        <p:attrNameLst>
                                          <p:attrName>style.visibility</p:attrName>
                                        </p:attrNameLst>
                                      </p:cBhvr>
                                      <p:to>
                                        <p:strVal val="hidden"/>
                                      </p:to>
                                    </p:set>
                                  </p:childTnLst>
                                </p:cTn>
                              </p:par>
                              <p:par>
                                <p:cTn id="594" presetID="8" presetClass="exit" presetSubtype="16" fill="hold" grpId="3" nodeType="withEffect">
                                  <p:stCondLst>
                                    <p:cond delay="0"/>
                                  </p:stCondLst>
                                  <p:childTnLst>
                                    <p:animEffect transition="out" filter="diamond(in)">
                                      <p:cBhvr>
                                        <p:cTn id="595" dur="2000"/>
                                        <p:tgtEl>
                                          <p:spTgt spid="32"/>
                                        </p:tgtEl>
                                      </p:cBhvr>
                                    </p:animEffect>
                                    <p:set>
                                      <p:cBhvr>
                                        <p:cTn id="596" dur="1" fill="hold">
                                          <p:stCondLst>
                                            <p:cond delay="1999"/>
                                          </p:stCondLst>
                                        </p:cTn>
                                        <p:tgtEl>
                                          <p:spTgt spid="32"/>
                                        </p:tgtEl>
                                        <p:attrNameLst>
                                          <p:attrName>style.visibility</p:attrName>
                                        </p:attrNameLst>
                                      </p:cBhvr>
                                      <p:to>
                                        <p:strVal val="hidden"/>
                                      </p:to>
                                    </p:set>
                                  </p:childTnLst>
                                </p:cTn>
                              </p:par>
                              <p:par>
                                <p:cTn id="597" presetID="8" presetClass="exit" presetSubtype="16" fill="hold" grpId="3" nodeType="withEffect">
                                  <p:stCondLst>
                                    <p:cond delay="0"/>
                                  </p:stCondLst>
                                  <p:childTnLst>
                                    <p:animEffect transition="out" filter="diamond(in)">
                                      <p:cBhvr>
                                        <p:cTn id="598" dur="2000"/>
                                        <p:tgtEl>
                                          <p:spTgt spid="33"/>
                                        </p:tgtEl>
                                      </p:cBhvr>
                                    </p:animEffect>
                                    <p:set>
                                      <p:cBhvr>
                                        <p:cTn id="599" dur="1" fill="hold">
                                          <p:stCondLst>
                                            <p:cond delay="1999"/>
                                          </p:stCondLst>
                                        </p:cTn>
                                        <p:tgtEl>
                                          <p:spTgt spid="33"/>
                                        </p:tgtEl>
                                        <p:attrNameLst>
                                          <p:attrName>style.visibility</p:attrName>
                                        </p:attrNameLst>
                                      </p:cBhvr>
                                      <p:to>
                                        <p:strVal val="hidden"/>
                                      </p:to>
                                    </p:set>
                                  </p:childTnLst>
                                </p:cTn>
                              </p:par>
                              <p:par>
                                <p:cTn id="600" presetID="8" presetClass="exit" presetSubtype="16" fill="hold" grpId="3" nodeType="withEffect">
                                  <p:stCondLst>
                                    <p:cond delay="0"/>
                                  </p:stCondLst>
                                  <p:childTnLst>
                                    <p:animEffect transition="out" filter="diamond(in)">
                                      <p:cBhvr>
                                        <p:cTn id="601" dur="2000"/>
                                        <p:tgtEl>
                                          <p:spTgt spid="34"/>
                                        </p:tgtEl>
                                      </p:cBhvr>
                                    </p:animEffect>
                                    <p:set>
                                      <p:cBhvr>
                                        <p:cTn id="602" dur="1" fill="hold">
                                          <p:stCondLst>
                                            <p:cond delay="1999"/>
                                          </p:stCondLst>
                                        </p:cTn>
                                        <p:tgtEl>
                                          <p:spTgt spid="34"/>
                                        </p:tgtEl>
                                        <p:attrNameLst>
                                          <p:attrName>style.visibility</p:attrName>
                                        </p:attrNameLst>
                                      </p:cBhvr>
                                      <p:to>
                                        <p:strVal val="hidden"/>
                                      </p:to>
                                    </p:set>
                                  </p:childTnLst>
                                </p:cTn>
                              </p:par>
                              <p:par>
                                <p:cTn id="603" presetID="8" presetClass="exit" presetSubtype="16" fill="hold" grpId="3" nodeType="withEffect">
                                  <p:stCondLst>
                                    <p:cond delay="0"/>
                                  </p:stCondLst>
                                  <p:childTnLst>
                                    <p:animEffect transition="out" filter="diamond(in)">
                                      <p:cBhvr>
                                        <p:cTn id="604" dur="2000"/>
                                        <p:tgtEl>
                                          <p:spTgt spid="35"/>
                                        </p:tgtEl>
                                      </p:cBhvr>
                                    </p:animEffect>
                                    <p:set>
                                      <p:cBhvr>
                                        <p:cTn id="605" dur="1" fill="hold">
                                          <p:stCondLst>
                                            <p:cond delay="1999"/>
                                          </p:stCondLst>
                                        </p:cTn>
                                        <p:tgtEl>
                                          <p:spTgt spid="35"/>
                                        </p:tgtEl>
                                        <p:attrNameLst>
                                          <p:attrName>style.visibility</p:attrName>
                                        </p:attrNameLst>
                                      </p:cBhvr>
                                      <p:to>
                                        <p:strVal val="hidden"/>
                                      </p:to>
                                    </p:set>
                                  </p:childTnLst>
                                </p:cTn>
                              </p:par>
                              <p:par>
                                <p:cTn id="606" presetID="8" presetClass="exit" presetSubtype="16" fill="hold" grpId="3" nodeType="withEffect">
                                  <p:stCondLst>
                                    <p:cond delay="0"/>
                                  </p:stCondLst>
                                  <p:childTnLst>
                                    <p:animEffect transition="out" filter="diamond(in)">
                                      <p:cBhvr>
                                        <p:cTn id="607" dur="2000"/>
                                        <p:tgtEl>
                                          <p:spTgt spid="36"/>
                                        </p:tgtEl>
                                      </p:cBhvr>
                                    </p:animEffect>
                                    <p:set>
                                      <p:cBhvr>
                                        <p:cTn id="608" dur="1" fill="hold">
                                          <p:stCondLst>
                                            <p:cond delay="1999"/>
                                          </p:stCondLst>
                                        </p:cTn>
                                        <p:tgtEl>
                                          <p:spTgt spid="36"/>
                                        </p:tgtEl>
                                        <p:attrNameLst>
                                          <p:attrName>style.visibility</p:attrName>
                                        </p:attrNameLst>
                                      </p:cBhvr>
                                      <p:to>
                                        <p:strVal val="hidden"/>
                                      </p:to>
                                    </p:set>
                                  </p:childTnLst>
                                </p:cTn>
                              </p:par>
                              <p:par>
                                <p:cTn id="609" presetID="8" presetClass="exit" presetSubtype="16" fill="hold" grpId="3" nodeType="withEffect">
                                  <p:stCondLst>
                                    <p:cond delay="0"/>
                                  </p:stCondLst>
                                  <p:childTnLst>
                                    <p:animEffect transition="out" filter="diamond(in)">
                                      <p:cBhvr>
                                        <p:cTn id="610" dur="2000"/>
                                        <p:tgtEl>
                                          <p:spTgt spid="37"/>
                                        </p:tgtEl>
                                      </p:cBhvr>
                                    </p:animEffect>
                                    <p:set>
                                      <p:cBhvr>
                                        <p:cTn id="611" dur="1" fill="hold">
                                          <p:stCondLst>
                                            <p:cond delay="1999"/>
                                          </p:stCondLst>
                                        </p:cTn>
                                        <p:tgtEl>
                                          <p:spTgt spid="37"/>
                                        </p:tgtEl>
                                        <p:attrNameLst>
                                          <p:attrName>style.visibility</p:attrName>
                                        </p:attrNameLst>
                                      </p:cBhvr>
                                      <p:to>
                                        <p:strVal val="hidden"/>
                                      </p:to>
                                    </p:set>
                                  </p:childTnLst>
                                </p:cTn>
                              </p:par>
                              <p:par>
                                <p:cTn id="612" presetID="8" presetClass="exit" presetSubtype="16" fill="hold" grpId="3" nodeType="withEffect">
                                  <p:stCondLst>
                                    <p:cond delay="0"/>
                                  </p:stCondLst>
                                  <p:childTnLst>
                                    <p:animEffect transition="out" filter="diamond(in)">
                                      <p:cBhvr>
                                        <p:cTn id="613" dur="2000"/>
                                        <p:tgtEl>
                                          <p:spTgt spid="38"/>
                                        </p:tgtEl>
                                      </p:cBhvr>
                                    </p:animEffect>
                                    <p:set>
                                      <p:cBhvr>
                                        <p:cTn id="614" dur="1" fill="hold">
                                          <p:stCondLst>
                                            <p:cond delay="1999"/>
                                          </p:stCondLst>
                                        </p:cTn>
                                        <p:tgtEl>
                                          <p:spTgt spid="38"/>
                                        </p:tgtEl>
                                        <p:attrNameLst>
                                          <p:attrName>style.visibility</p:attrName>
                                        </p:attrNameLst>
                                      </p:cBhvr>
                                      <p:to>
                                        <p:strVal val="hidden"/>
                                      </p:to>
                                    </p:set>
                                  </p:childTnLst>
                                </p:cTn>
                              </p:par>
                              <p:par>
                                <p:cTn id="615" presetID="8" presetClass="exit" presetSubtype="16" fill="hold" grpId="3" nodeType="withEffect">
                                  <p:stCondLst>
                                    <p:cond delay="0"/>
                                  </p:stCondLst>
                                  <p:childTnLst>
                                    <p:animEffect transition="out" filter="diamond(in)">
                                      <p:cBhvr>
                                        <p:cTn id="616" dur="2000"/>
                                        <p:tgtEl>
                                          <p:spTgt spid="39"/>
                                        </p:tgtEl>
                                      </p:cBhvr>
                                    </p:animEffect>
                                    <p:set>
                                      <p:cBhvr>
                                        <p:cTn id="617" dur="1" fill="hold">
                                          <p:stCondLst>
                                            <p:cond delay="1999"/>
                                          </p:stCondLst>
                                        </p:cTn>
                                        <p:tgtEl>
                                          <p:spTgt spid="39"/>
                                        </p:tgtEl>
                                        <p:attrNameLst>
                                          <p:attrName>style.visibility</p:attrName>
                                        </p:attrNameLst>
                                      </p:cBhvr>
                                      <p:to>
                                        <p:strVal val="hidden"/>
                                      </p:to>
                                    </p:set>
                                  </p:childTnLst>
                                </p:cTn>
                              </p:par>
                              <p:par>
                                <p:cTn id="618" presetID="8" presetClass="exit" presetSubtype="16" fill="hold" grpId="3" nodeType="withEffect">
                                  <p:stCondLst>
                                    <p:cond delay="0"/>
                                  </p:stCondLst>
                                  <p:childTnLst>
                                    <p:animEffect transition="out" filter="diamond(in)">
                                      <p:cBhvr>
                                        <p:cTn id="619" dur="2000"/>
                                        <p:tgtEl>
                                          <p:spTgt spid="40"/>
                                        </p:tgtEl>
                                      </p:cBhvr>
                                    </p:animEffect>
                                    <p:set>
                                      <p:cBhvr>
                                        <p:cTn id="620" dur="1" fill="hold">
                                          <p:stCondLst>
                                            <p:cond delay="1999"/>
                                          </p:stCondLst>
                                        </p:cTn>
                                        <p:tgtEl>
                                          <p:spTgt spid="40"/>
                                        </p:tgtEl>
                                        <p:attrNameLst>
                                          <p:attrName>style.visibility</p:attrName>
                                        </p:attrNameLst>
                                      </p:cBhvr>
                                      <p:to>
                                        <p:strVal val="hidden"/>
                                      </p:to>
                                    </p:set>
                                  </p:childTnLst>
                                </p:cTn>
                              </p:par>
                              <p:par>
                                <p:cTn id="621" presetID="8" presetClass="exit" presetSubtype="16" fill="hold" grpId="3" nodeType="withEffect">
                                  <p:stCondLst>
                                    <p:cond delay="0"/>
                                  </p:stCondLst>
                                  <p:childTnLst>
                                    <p:animEffect transition="out" filter="diamond(in)">
                                      <p:cBhvr>
                                        <p:cTn id="622" dur="2000"/>
                                        <p:tgtEl>
                                          <p:spTgt spid="41"/>
                                        </p:tgtEl>
                                      </p:cBhvr>
                                    </p:animEffect>
                                    <p:set>
                                      <p:cBhvr>
                                        <p:cTn id="623" dur="1" fill="hold">
                                          <p:stCondLst>
                                            <p:cond delay="1999"/>
                                          </p:stCondLst>
                                        </p:cTn>
                                        <p:tgtEl>
                                          <p:spTgt spid="41"/>
                                        </p:tgtEl>
                                        <p:attrNameLst>
                                          <p:attrName>style.visibility</p:attrName>
                                        </p:attrNameLst>
                                      </p:cBhvr>
                                      <p:to>
                                        <p:strVal val="hidden"/>
                                      </p:to>
                                    </p:set>
                                  </p:childTnLst>
                                </p:cTn>
                              </p:par>
                              <p:par>
                                <p:cTn id="624" presetID="8" presetClass="exit" presetSubtype="16" fill="hold" grpId="3" nodeType="withEffect">
                                  <p:stCondLst>
                                    <p:cond delay="0"/>
                                  </p:stCondLst>
                                  <p:childTnLst>
                                    <p:animEffect transition="out" filter="diamond(in)">
                                      <p:cBhvr>
                                        <p:cTn id="625" dur="2000"/>
                                        <p:tgtEl>
                                          <p:spTgt spid="42"/>
                                        </p:tgtEl>
                                      </p:cBhvr>
                                    </p:animEffect>
                                    <p:set>
                                      <p:cBhvr>
                                        <p:cTn id="626" dur="1" fill="hold">
                                          <p:stCondLst>
                                            <p:cond delay="1999"/>
                                          </p:stCondLst>
                                        </p:cTn>
                                        <p:tgtEl>
                                          <p:spTgt spid="42"/>
                                        </p:tgtEl>
                                        <p:attrNameLst>
                                          <p:attrName>style.visibility</p:attrName>
                                        </p:attrNameLst>
                                      </p:cBhvr>
                                      <p:to>
                                        <p:strVal val="hidden"/>
                                      </p:to>
                                    </p:set>
                                  </p:childTnLst>
                                </p:cTn>
                              </p:par>
                              <p:par>
                                <p:cTn id="627" presetID="8" presetClass="exit" presetSubtype="16" fill="hold" grpId="3" nodeType="withEffect">
                                  <p:stCondLst>
                                    <p:cond delay="0"/>
                                  </p:stCondLst>
                                  <p:childTnLst>
                                    <p:animEffect transition="out" filter="diamond(in)">
                                      <p:cBhvr>
                                        <p:cTn id="628" dur="2000"/>
                                        <p:tgtEl>
                                          <p:spTgt spid="43"/>
                                        </p:tgtEl>
                                      </p:cBhvr>
                                    </p:animEffect>
                                    <p:set>
                                      <p:cBhvr>
                                        <p:cTn id="629" dur="1" fill="hold">
                                          <p:stCondLst>
                                            <p:cond delay="1999"/>
                                          </p:stCondLst>
                                        </p:cTn>
                                        <p:tgtEl>
                                          <p:spTgt spid="43"/>
                                        </p:tgtEl>
                                        <p:attrNameLst>
                                          <p:attrName>style.visibility</p:attrName>
                                        </p:attrNameLst>
                                      </p:cBhvr>
                                      <p:to>
                                        <p:strVal val="hidden"/>
                                      </p:to>
                                    </p:set>
                                  </p:childTnLst>
                                </p:cTn>
                              </p:par>
                              <p:par>
                                <p:cTn id="630" presetID="8" presetClass="exit" presetSubtype="16" fill="hold" grpId="3" nodeType="withEffect">
                                  <p:stCondLst>
                                    <p:cond delay="0"/>
                                  </p:stCondLst>
                                  <p:childTnLst>
                                    <p:animEffect transition="out" filter="diamond(in)">
                                      <p:cBhvr>
                                        <p:cTn id="631" dur="2000"/>
                                        <p:tgtEl>
                                          <p:spTgt spid="44"/>
                                        </p:tgtEl>
                                      </p:cBhvr>
                                    </p:animEffect>
                                    <p:set>
                                      <p:cBhvr>
                                        <p:cTn id="632" dur="1" fill="hold">
                                          <p:stCondLst>
                                            <p:cond delay="1999"/>
                                          </p:stCondLst>
                                        </p:cTn>
                                        <p:tgtEl>
                                          <p:spTgt spid="44"/>
                                        </p:tgtEl>
                                        <p:attrNameLst>
                                          <p:attrName>style.visibility</p:attrName>
                                        </p:attrNameLst>
                                      </p:cBhvr>
                                      <p:to>
                                        <p:strVal val="hidden"/>
                                      </p:to>
                                    </p:set>
                                  </p:childTnLst>
                                </p:cTn>
                              </p:par>
                              <p:par>
                                <p:cTn id="633" presetID="8" presetClass="exit" presetSubtype="16" fill="hold" grpId="3" nodeType="withEffect">
                                  <p:stCondLst>
                                    <p:cond delay="0"/>
                                  </p:stCondLst>
                                  <p:childTnLst>
                                    <p:animEffect transition="out" filter="diamond(in)">
                                      <p:cBhvr>
                                        <p:cTn id="634" dur="2000"/>
                                        <p:tgtEl>
                                          <p:spTgt spid="45"/>
                                        </p:tgtEl>
                                      </p:cBhvr>
                                    </p:animEffect>
                                    <p:set>
                                      <p:cBhvr>
                                        <p:cTn id="635" dur="1" fill="hold">
                                          <p:stCondLst>
                                            <p:cond delay="1999"/>
                                          </p:stCondLst>
                                        </p:cTn>
                                        <p:tgtEl>
                                          <p:spTgt spid="45"/>
                                        </p:tgtEl>
                                        <p:attrNameLst>
                                          <p:attrName>style.visibility</p:attrName>
                                        </p:attrNameLst>
                                      </p:cBhvr>
                                      <p:to>
                                        <p:strVal val="hidden"/>
                                      </p:to>
                                    </p:set>
                                  </p:childTnLst>
                                </p:cTn>
                              </p:par>
                              <p:par>
                                <p:cTn id="636" presetID="8" presetClass="exit" presetSubtype="16" fill="hold" grpId="3" nodeType="withEffect">
                                  <p:stCondLst>
                                    <p:cond delay="0"/>
                                  </p:stCondLst>
                                  <p:childTnLst>
                                    <p:animEffect transition="out" filter="diamond(in)">
                                      <p:cBhvr>
                                        <p:cTn id="637" dur="2000"/>
                                        <p:tgtEl>
                                          <p:spTgt spid="46"/>
                                        </p:tgtEl>
                                      </p:cBhvr>
                                    </p:animEffect>
                                    <p:set>
                                      <p:cBhvr>
                                        <p:cTn id="638" dur="1" fill="hold">
                                          <p:stCondLst>
                                            <p:cond delay="1999"/>
                                          </p:stCondLst>
                                        </p:cTn>
                                        <p:tgtEl>
                                          <p:spTgt spid="46"/>
                                        </p:tgtEl>
                                        <p:attrNameLst>
                                          <p:attrName>style.visibility</p:attrName>
                                        </p:attrNameLst>
                                      </p:cBhvr>
                                      <p:to>
                                        <p:strVal val="hidden"/>
                                      </p:to>
                                    </p:set>
                                  </p:childTnLst>
                                </p:cTn>
                              </p:par>
                              <p:par>
                                <p:cTn id="639" presetID="23" presetClass="entr" presetSubtype="288" fill="hold" nodeType="withEffect">
                                  <p:stCondLst>
                                    <p:cond delay="0"/>
                                  </p:stCondLst>
                                  <p:childTnLst>
                                    <p:set>
                                      <p:cBhvr>
                                        <p:cTn id="640" dur="1" fill="hold">
                                          <p:stCondLst>
                                            <p:cond delay="0"/>
                                          </p:stCondLst>
                                        </p:cTn>
                                        <p:tgtEl>
                                          <p:spTgt spid="4"/>
                                        </p:tgtEl>
                                        <p:attrNameLst>
                                          <p:attrName>style.visibility</p:attrName>
                                        </p:attrNameLst>
                                      </p:cBhvr>
                                      <p:to>
                                        <p:strVal val="visible"/>
                                      </p:to>
                                    </p:set>
                                    <p:anim calcmode="lin" valueType="num">
                                      <p:cBhvr>
                                        <p:cTn id="641" dur="2000" fill="hold"/>
                                        <p:tgtEl>
                                          <p:spTgt spid="4"/>
                                        </p:tgtEl>
                                        <p:attrNameLst>
                                          <p:attrName>ppt_w</p:attrName>
                                        </p:attrNameLst>
                                      </p:cBhvr>
                                      <p:tavLst>
                                        <p:tav tm="0">
                                          <p:val>
                                            <p:strVal val="4/3*#ppt_w"/>
                                          </p:val>
                                        </p:tav>
                                        <p:tav tm="100000">
                                          <p:val>
                                            <p:strVal val="#ppt_w"/>
                                          </p:val>
                                        </p:tav>
                                      </p:tavLst>
                                    </p:anim>
                                    <p:anim calcmode="lin" valueType="num">
                                      <p:cBhvr>
                                        <p:cTn id="642" dur="2000" fill="hold"/>
                                        <p:tgtEl>
                                          <p:spTgt spid="4"/>
                                        </p:tgtEl>
                                        <p:attrNameLst>
                                          <p:attrName>ppt_h</p:attrName>
                                        </p:attrNameLst>
                                      </p:cBhvr>
                                      <p:tavLst>
                                        <p:tav tm="0">
                                          <p:val>
                                            <p:strVal val="4/3*#ppt_h"/>
                                          </p:val>
                                        </p:tav>
                                        <p:tav tm="100000">
                                          <p:val>
                                            <p:strVal val="#ppt_h"/>
                                          </p:val>
                                        </p:tav>
                                      </p:tavLst>
                                    </p:anim>
                                  </p:childTnLst>
                                </p:cTn>
                              </p:par>
                              <p:par>
                                <p:cTn id="643" presetID="16" presetClass="entr" presetSubtype="42" fill="hold" nodeType="withEffect">
                                  <p:stCondLst>
                                    <p:cond delay="0"/>
                                  </p:stCondLst>
                                  <p:childTnLst>
                                    <p:set>
                                      <p:cBhvr>
                                        <p:cTn id="644" dur="1" fill="hold">
                                          <p:stCondLst>
                                            <p:cond delay="0"/>
                                          </p:stCondLst>
                                        </p:cTn>
                                        <p:tgtEl>
                                          <p:spTgt spid="4"/>
                                        </p:tgtEl>
                                        <p:attrNameLst>
                                          <p:attrName>style.visibility</p:attrName>
                                        </p:attrNameLst>
                                      </p:cBhvr>
                                      <p:to>
                                        <p:strVal val="visible"/>
                                      </p:to>
                                    </p:set>
                                    <p:animEffect transition="in" filter="barn(outHorizontal)">
                                      <p:cBhvr>
                                        <p:cTn id="64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3296"/>
          </a:solidFill>
        </p:spPr>
        <p:txBody>
          <a:bodyPr/>
          <a:lstStyle/>
          <a:p>
            <a:endParaRPr lang="es-ES" dirty="0"/>
          </a:p>
        </p:txBody>
      </p:sp>
      <p:pic>
        <p:nvPicPr>
          <p:cNvPr id="4" name="3 Imagen" descr="0(17).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a:off x="0" y="4071942"/>
            <a:ext cx="9144000" cy="2786058"/>
          </a:xfrm>
          <a:prstGeom prst="rtTriangle">
            <a:avLst/>
          </a:prstGeom>
          <a:gradFill flip="none" rotWithShape="1">
            <a:gsLst>
              <a:gs pos="0">
                <a:srgbClr val="0037A4">
                  <a:shade val="30000"/>
                  <a:satMod val="115000"/>
                </a:srgbClr>
              </a:gs>
              <a:gs pos="50000">
                <a:srgbClr val="0037A4">
                  <a:shade val="67500"/>
                  <a:satMod val="115000"/>
                </a:srgbClr>
              </a:gs>
              <a:gs pos="100000">
                <a:srgbClr val="0037A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3071810"/>
          </a:xfrm>
          <a:prstGeom prst="rtTriangle">
            <a:avLst/>
          </a:prstGeom>
          <a:gradFill flip="none" rotWithShape="1">
            <a:gsLst>
              <a:gs pos="0">
                <a:srgbClr val="0037A4">
                  <a:shade val="30000"/>
                  <a:satMod val="115000"/>
                </a:srgbClr>
              </a:gs>
              <a:gs pos="50000">
                <a:srgbClr val="0037A4">
                  <a:shade val="67500"/>
                  <a:satMod val="115000"/>
                </a:srgbClr>
              </a:gs>
              <a:gs pos="100000">
                <a:srgbClr val="0037A4">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Anillo"/>
          <p:cNvSpPr/>
          <p:nvPr/>
        </p:nvSpPr>
        <p:spPr>
          <a:xfrm>
            <a:off x="0" y="357166"/>
            <a:ext cx="928662" cy="3571900"/>
          </a:xfrm>
          <a:prstGeom prst="donut">
            <a:avLst>
              <a:gd name="adj" fmla="val 18846"/>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428596" y="500042"/>
            <a:ext cx="1071538" cy="3714776"/>
          </a:xfrm>
          <a:prstGeom prst="donut">
            <a:avLst>
              <a:gd name="adj" fmla="val 16064"/>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000100" y="642918"/>
            <a:ext cx="1071538" cy="3714776"/>
          </a:xfrm>
          <a:prstGeom prst="donut">
            <a:avLst>
              <a:gd name="adj" fmla="val 16064"/>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571604" y="857232"/>
            <a:ext cx="1071538" cy="3786214"/>
          </a:xfrm>
          <a:prstGeom prst="donut">
            <a:avLst>
              <a:gd name="adj" fmla="val 16064"/>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143108" y="1000108"/>
            <a:ext cx="1071538" cy="3786214"/>
          </a:xfrm>
          <a:prstGeom prst="donut">
            <a:avLst>
              <a:gd name="adj" fmla="val 16064"/>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643206" y="1142984"/>
            <a:ext cx="928662" cy="3786214"/>
          </a:xfrm>
          <a:prstGeom prst="donut">
            <a:avLst>
              <a:gd name="adj" fmla="val 18846"/>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071802" y="1357298"/>
            <a:ext cx="1071538" cy="3714776"/>
          </a:xfrm>
          <a:prstGeom prst="donut">
            <a:avLst>
              <a:gd name="adj" fmla="val 16064"/>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643306" y="1571612"/>
            <a:ext cx="1071538" cy="3643338"/>
          </a:xfrm>
          <a:prstGeom prst="donut">
            <a:avLst>
              <a:gd name="adj" fmla="val 16064"/>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214810" y="1714488"/>
            <a:ext cx="1071538" cy="3714776"/>
          </a:xfrm>
          <a:prstGeom prst="donut">
            <a:avLst>
              <a:gd name="adj" fmla="val 16064"/>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4786314" y="1857364"/>
            <a:ext cx="1071538" cy="3786214"/>
          </a:xfrm>
          <a:prstGeom prst="donut">
            <a:avLst>
              <a:gd name="adj" fmla="val 16064"/>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286380" y="2071678"/>
            <a:ext cx="928662" cy="3714776"/>
          </a:xfrm>
          <a:prstGeom prst="donut">
            <a:avLst>
              <a:gd name="adj" fmla="val 18846"/>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5715008" y="2214554"/>
            <a:ext cx="1071538" cy="3714776"/>
          </a:xfrm>
          <a:prstGeom prst="donut">
            <a:avLst>
              <a:gd name="adj" fmla="val 16064"/>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286512" y="2357430"/>
            <a:ext cx="1071538" cy="3714776"/>
          </a:xfrm>
          <a:prstGeom prst="donut">
            <a:avLst>
              <a:gd name="adj" fmla="val 16064"/>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786578" y="2571744"/>
            <a:ext cx="1071538" cy="3571900"/>
          </a:xfrm>
          <a:prstGeom prst="donut">
            <a:avLst>
              <a:gd name="adj" fmla="val 16064"/>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429520" y="2714620"/>
            <a:ext cx="1071538" cy="3643338"/>
          </a:xfrm>
          <a:prstGeom prst="donut">
            <a:avLst>
              <a:gd name="adj" fmla="val 16064"/>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8001056" y="2857496"/>
            <a:ext cx="928662" cy="3643338"/>
          </a:xfrm>
          <a:prstGeom prst="donut">
            <a:avLst>
              <a:gd name="adj" fmla="val 18846"/>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8286776" y="2928934"/>
            <a:ext cx="1071538" cy="3714776"/>
          </a:xfrm>
          <a:prstGeom prst="donut">
            <a:avLst>
              <a:gd name="adj" fmla="val 16064"/>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1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slide(fromRight)">
                                      <p:cBhvr>
                                        <p:cTn id="10" dur="2000"/>
                                        <p:tgtEl>
                                          <p:spTgt spid="7"/>
                                        </p:tgtEl>
                                      </p:cBhvr>
                                    </p:animEffect>
                                  </p:childTnLst>
                                </p:cTn>
                              </p:par>
                              <p:par>
                                <p:cTn id="11" presetID="1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lide(fromLeft)">
                                      <p:cBhvr>
                                        <p:cTn id="13" dur="2000"/>
                                        <p:tgtEl>
                                          <p:spTgt spid="6"/>
                                        </p:tgtEl>
                                      </p:cBhvr>
                                    </p:animEffect>
                                  </p:childTnLst>
                                </p:cTn>
                              </p:par>
                              <p:par>
                                <p:cTn id="14" presetID="2" presetClass="entr" presetSubtype="9"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2000" fill="hold"/>
                                        <p:tgtEl>
                                          <p:spTgt spid="8"/>
                                        </p:tgtEl>
                                        <p:attrNameLst>
                                          <p:attrName>ppt_x</p:attrName>
                                        </p:attrNameLst>
                                      </p:cBhvr>
                                      <p:tavLst>
                                        <p:tav tm="0">
                                          <p:val>
                                            <p:strVal val="0-#ppt_w/2"/>
                                          </p:val>
                                        </p:tav>
                                        <p:tav tm="100000">
                                          <p:val>
                                            <p:strVal val="#ppt_x"/>
                                          </p:val>
                                        </p:tav>
                                      </p:tavLst>
                                    </p:anim>
                                    <p:anim calcmode="lin" valueType="num">
                                      <p:cBhvr additive="base">
                                        <p:cTn id="17" dur="2000" fill="hold"/>
                                        <p:tgtEl>
                                          <p:spTgt spid="8"/>
                                        </p:tgtEl>
                                        <p:attrNameLst>
                                          <p:attrName>ppt_y</p:attrName>
                                        </p:attrNameLst>
                                      </p:cBhvr>
                                      <p:tavLst>
                                        <p:tav tm="0">
                                          <p:val>
                                            <p:strVal val="0-#ppt_h/2"/>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2000" fill="hold"/>
                                        <p:tgtEl>
                                          <p:spTgt spid="9"/>
                                        </p:tgtEl>
                                        <p:attrNameLst>
                                          <p:attrName>ppt_x</p:attrName>
                                        </p:attrNameLst>
                                      </p:cBhvr>
                                      <p:tavLst>
                                        <p:tav tm="0">
                                          <p:val>
                                            <p:strVal val="1+#ppt_w/2"/>
                                          </p:val>
                                        </p:tav>
                                        <p:tav tm="100000">
                                          <p:val>
                                            <p:strVal val="#ppt_x"/>
                                          </p:val>
                                        </p:tav>
                                      </p:tavLst>
                                    </p:anim>
                                    <p:anim calcmode="lin" valueType="num">
                                      <p:cBhvr additive="base">
                                        <p:cTn id="21" dur="20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9"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2000" fill="hold"/>
                                        <p:tgtEl>
                                          <p:spTgt spid="10"/>
                                        </p:tgtEl>
                                        <p:attrNameLst>
                                          <p:attrName>ppt_x</p:attrName>
                                        </p:attrNameLst>
                                      </p:cBhvr>
                                      <p:tavLst>
                                        <p:tav tm="0">
                                          <p:val>
                                            <p:strVal val="0-#ppt_w/2"/>
                                          </p:val>
                                        </p:tav>
                                        <p:tav tm="100000">
                                          <p:val>
                                            <p:strVal val="#ppt_x"/>
                                          </p:val>
                                        </p:tav>
                                      </p:tavLst>
                                    </p:anim>
                                    <p:anim calcmode="lin" valueType="num">
                                      <p:cBhvr additive="base">
                                        <p:cTn id="25" dur="2000" fill="hold"/>
                                        <p:tgtEl>
                                          <p:spTgt spid="10"/>
                                        </p:tgtEl>
                                        <p:attrNameLst>
                                          <p:attrName>ppt_y</p:attrName>
                                        </p:attrNameLst>
                                      </p:cBhvr>
                                      <p:tavLst>
                                        <p:tav tm="0">
                                          <p:val>
                                            <p:strVal val="0-#ppt_h/2"/>
                                          </p:val>
                                        </p:tav>
                                        <p:tav tm="100000">
                                          <p:val>
                                            <p:strVal val="#ppt_y"/>
                                          </p:val>
                                        </p:tav>
                                      </p:tavLst>
                                    </p:anim>
                                  </p:childTnLst>
                                </p:cTn>
                              </p:par>
                              <p:par>
                                <p:cTn id="26" presetID="2" presetClass="entr" presetSubtype="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2000" fill="hold"/>
                                        <p:tgtEl>
                                          <p:spTgt spid="11"/>
                                        </p:tgtEl>
                                        <p:attrNameLst>
                                          <p:attrName>ppt_x</p:attrName>
                                        </p:attrNameLst>
                                      </p:cBhvr>
                                      <p:tavLst>
                                        <p:tav tm="0">
                                          <p:val>
                                            <p:strVal val="1+#ppt_w/2"/>
                                          </p:val>
                                        </p:tav>
                                        <p:tav tm="100000">
                                          <p:val>
                                            <p:strVal val="#ppt_x"/>
                                          </p:val>
                                        </p:tav>
                                      </p:tavLst>
                                    </p:anim>
                                    <p:anim calcmode="lin" valueType="num">
                                      <p:cBhvr additive="base">
                                        <p:cTn id="29" dur="200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9"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2000" fill="hold"/>
                                        <p:tgtEl>
                                          <p:spTgt spid="12"/>
                                        </p:tgtEl>
                                        <p:attrNameLst>
                                          <p:attrName>ppt_x</p:attrName>
                                        </p:attrNameLst>
                                      </p:cBhvr>
                                      <p:tavLst>
                                        <p:tav tm="0">
                                          <p:val>
                                            <p:strVal val="0-#ppt_w/2"/>
                                          </p:val>
                                        </p:tav>
                                        <p:tav tm="100000">
                                          <p:val>
                                            <p:strVal val="#ppt_x"/>
                                          </p:val>
                                        </p:tav>
                                      </p:tavLst>
                                    </p:anim>
                                    <p:anim calcmode="lin" valueType="num">
                                      <p:cBhvr additive="base">
                                        <p:cTn id="33" dur="2000" fill="hold"/>
                                        <p:tgtEl>
                                          <p:spTgt spid="12"/>
                                        </p:tgtEl>
                                        <p:attrNameLst>
                                          <p:attrName>ppt_y</p:attrName>
                                        </p:attrNameLst>
                                      </p:cBhvr>
                                      <p:tavLst>
                                        <p:tav tm="0">
                                          <p:val>
                                            <p:strVal val="0-#ppt_h/2"/>
                                          </p:val>
                                        </p:tav>
                                        <p:tav tm="100000">
                                          <p:val>
                                            <p:strVal val="#ppt_y"/>
                                          </p:val>
                                        </p:tav>
                                      </p:tavLst>
                                    </p:anim>
                                  </p:childTnLst>
                                </p:cTn>
                              </p:par>
                              <p:par>
                                <p:cTn id="34" presetID="2" presetClass="entr" presetSubtype="6"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2000" fill="hold"/>
                                        <p:tgtEl>
                                          <p:spTgt spid="13"/>
                                        </p:tgtEl>
                                        <p:attrNameLst>
                                          <p:attrName>ppt_x</p:attrName>
                                        </p:attrNameLst>
                                      </p:cBhvr>
                                      <p:tavLst>
                                        <p:tav tm="0">
                                          <p:val>
                                            <p:strVal val="1+#ppt_w/2"/>
                                          </p:val>
                                        </p:tav>
                                        <p:tav tm="100000">
                                          <p:val>
                                            <p:strVal val="#ppt_x"/>
                                          </p:val>
                                        </p:tav>
                                      </p:tavLst>
                                    </p:anim>
                                    <p:anim calcmode="lin" valueType="num">
                                      <p:cBhvr additive="base">
                                        <p:cTn id="37" dur="2000" fill="hold"/>
                                        <p:tgtEl>
                                          <p:spTgt spid="13"/>
                                        </p:tgtEl>
                                        <p:attrNameLst>
                                          <p:attrName>ppt_y</p:attrName>
                                        </p:attrNameLst>
                                      </p:cBhvr>
                                      <p:tavLst>
                                        <p:tav tm="0">
                                          <p:val>
                                            <p:strVal val="1+#ppt_h/2"/>
                                          </p:val>
                                        </p:tav>
                                        <p:tav tm="100000">
                                          <p:val>
                                            <p:strVal val="#ppt_y"/>
                                          </p:val>
                                        </p:tav>
                                      </p:tavLst>
                                    </p:anim>
                                  </p:childTnLst>
                                </p:cTn>
                              </p:par>
                              <p:par>
                                <p:cTn id="38" presetID="2" presetClass="entr" presetSubtype="9"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2000" fill="hold"/>
                                        <p:tgtEl>
                                          <p:spTgt spid="14"/>
                                        </p:tgtEl>
                                        <p:attrNameLst>
                                          <p:attrName>ppt_x</p:attrName>
                                        </p:attrNameLst>
                                      </p:cBhvr>
                                      <p:tavLst>
                                        <p:tav tm="0">
                                          <p:val>
                                            <p:strVal val="0-#ppt_w/2"/>
                                          </p:val>
                                        </p:tav>
                                        <p:tav tm="100000">
                                          <p:val>
                                            <p:strVal val="#ppt_x"/>
                                          </p:val>
                                        </p:tav>
                                      </p:tavLst>
                                    </p:anim>
                                    <p:anim calcmode="lin" valueType="num">
                                      <p:cBhvr additive="base">
                                        <p:cTn id="41" dur="2000" fill="hold"/>
                                        <p:tgtEl>
                                          <p:spTgt spid="14"/>
                                        </p:tgtEl>
                                        <p:attrNameLst>
                                          <p:attrName>ppt_y</p:attrName>
                                        </p:attrNameLst>
                                      </p:cBhvr>
                                      <p:tavLst>
                                        <p:tav tm="0">
                                          <p:val>
                                            <p:strVal val="0-#ppt_h/2"/>
                                          </p:val>
                                        </p:tav>
                                        <p:tav tm="100000">
                                          <p:val>
                                            <p:strVal val="#ppt_y"/>
                                          </p:val>
                                        </p:tav>
                                      </p:tavLst>
                                    </p:anim>
                                  </p:childTnLst>
                                </p:cTn>
                              </p:par>
                              <p:par>
                                <p:cTn id="42" presetID="2" presetClass="entr" presetSubtype="6"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2000" fill="hold"/>
                                        <p:tgtEl>
                                          <p:spTgt spid="15"/>
                                        </p:tgtEl>
                                        <p:attrNameLst>
                                          <p:attrName>ppt_x</p:attrName>
                                        </p:attrNameLst>
                                      </p:cBhvr>
                                      <p:tavLst>
                                        <p:tav tm="0">
                                          <p:val>
                                            <p:strVal val="1+#ppt_w/2"/>
                                          </p:val>
                                        </p:tav>
                                        <p:tav tm="100000">
                                          <p:val>
                                            <p:strVal val="#ppt_x"/>
                                          </p:val>
                                        </p:tav>
                                      </p:tavLst>
                                    </p:anim>
                                    <p:anim calcmode="lin" valueType="num">
                                      <p:cBhvr additive="base">
                                        <p:cTn id="45" dur="2000" fill="hold"/>
                                        <p:tgtEl>
                                          <p:spTgt spid="15"/>
                                        </p:tgtEl>
                                        <p:attrNameLst>
                                          <p:attrName>ppt_y</p:attrName>
                                        </p:attrNameLst>
                                      </p:cBhvr>
                                      <p:tavLst>
                                        <p:tav tm="0">
                                          <p:val>
                                            <p:strVal val="1+#ppt_h/2"/>
                                          </p:val>
                                        </p:tav>
                                        <p:tav tm="100000">
                                          <p:val>
                                            <p:strVal val="#ppt_y"/>
                                          </p:val>
                                        </p:tav>
                                      </p:tavLst>
                                    </p:anim>
                                  </p:childTnLst>
                                </p:cTn>
                              </p:par>
                              <p:par>
                                <p:cTn id="46" presetID="2" presetClass="entr" presetSubtype="9"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2000" fill="hold"/>
                                        <p:tgtEl>
                                          <p:spTgt spid="16"/>
                                        </p:tgtEl>
                                        <p:attrNameLst>
                                          <p:attrName>ppt_x</p:attrName>
                                        </p:attrNameLst>
                                      </p:cBhvr>
                                      <p:tavLst>
                                        <p:tav tm="0">
                                          <p:val>
                                            <p:strVal val="0-#ppt_w/2"/>
                                          </p:val>
                                        </p:tav>
                                        <p:tav tm="100000">
                                          <p:val>
                                            <p:strVal val="#ppt_x"/>
                                          </p:val>
                                        </p:tav>
                                      </p:tavLst>
                                    </p:anim>
                                    <p:anim calcmode="lin" valueType="num">
                                      <p:cBhvr additive="base">
                                        <p:cTn id="49" dur="2000" fill="hold"/>
                                        <p:tgtEl>
                                          <p:spTgt spid="16"/>
                                        </p:tgtEl>
                                        <p:attrNameLst>
                                          <p:attrName>ppt_y</p:attrName>
                                        </p:attrNameLst>
                                      </p:cBhvr>
                                      <p:tavLst>
                                        <p:tav tm="0">
                                          <p:val>
                                            <p:strVal val="0-#ppt_h/2"/>
                                          </p:val>
                                        </p:tav>
                                        <p:tav tm="100000">
                                          <p:val>
                                            <p:strVal val="#ppt_y"/>
                                          </p:val>
                                        </p:tav>
                                      </p:tavLst>
                                    </p:anim>
                                  </p:childTnLst>
                                </p:cTn>
                              </p:par>
                              <p:par>
                                <p:cTn id="50" presetID="2" presetClass="entr" presetSubtype="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2000" fill="hold"/>
                                        <p:tgtEl>
                                          <p:spTgt spid="17"/>
                                        </p:tgtEl>
                                        <p:attrNameLst>
                                          <p:attrName>ppt_x</p:attrName>
                                        </p:attrNameLst>
                                      </p:cBhvr>
                                      <p:tavLst>
                                        <p:tav tm="0">
                                          <p:val>
                                            <p:strVal val="1+#ppt_w/2"/>
                                          </p:val>
                                        </p:tav>
                                        <p:tav tm="100000">
                                          <p:val>
                                            <p:strVal val="#ppt_x"/>
                                          </p:val>
                                        </p:tav>
                                      </p:tavLst>
                                    </p:anim>
                                    <p:anim calcmode="lin" valueType="num">
                                      <p:cBhvr additive="base">
                                        <p:cTn id="53" dur="2000" fill="hold"/>
                                        <p:tgtEl>
                                          <p:spTgt spid="17"/>
                                        </p:tgtEl>
                                        <p:attrNameLst>
                                          <p:attrName>ppt_y</p:attrName>
                                        </p:attrNameLst>
                                      </p:cBhvr>
                                      <p:tavLst>
                                        <p:tav tm="0">
                                          <p:val>
                                            <p:strVal val="1+#ppt_h/2"/>
                                          </p:val>
                                        </p:tav>
                                        <p:tav tm="100000">
                                          <p:val>
                                            <p:strVal val="#ppt_y"/>
                                          </p:val>
                                        </p:tav>
                                      </p:tavLst>
                                    </p:anim>
                                  </p:childTnLst>
                                </p:cTn>
                              </p:par>
                              <p:par>
                                <p:cTn id="54" presetID="2" presetClass="entr" presetSubtype="9"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 calcmode="lin" valueType="num">
                                      <p:cBhvr additive="base">
                                        <p:cTn id="56" dur="2000" fill="hold"/>
                                        <p:tgtEl>
                                          <p:spTgt spid="18"/>
                                        </p:tgtEl>
                                        <p:attrNameLst>
                                          <p:attrName>ppt_x</p:attrName>
                                        </p:attrNameLst>
                                      </p:cBhvr>
                                      <p:tavLst>
                                        <p:tav tm="0">
                                          <p:val>
                                            <p:strVal val="0-#ppt_w/2"/>
                                          </p:val>
                                        </p:tav>
                                        <p:tav tm="100000">
                                          <p:val>
                                            <p:strVal val="#ppt_x"/>
                                          </p:val>
                                        </p:tav>
                                      </p:tavLst>
                                    </p:anim>
                                    <p:anim calcmode="lin" valueType="num">
                                      <p:cBhvr additive="base">
                                        <p:cTn id="57" dur="2000" fill="hold"/>
                                        <p:tgtEl>
                                          <p:spTgt spid="18"/>
                                        </p:tgtEl>
                                        <p:attrNameLst>
                                          <p:attrName>ppt_y</p:attrName>
                                        </p:attrNameLst>
                                      </p:cBhvr>
                                      <p:tavLst>
                                        <p:tav tm="0">
                                          <p:val>
                                            <p:strVal val="0-#ppt_h/2"/>
                                          </p:val>
                                        </p:tav>
                                        <p:tav tm="100000">
                                          <p:val>
                                            <p:strVal val="#ppt_y"/>
                                          </p:val>
                                        </p:tav>
                                      </p:tavLst>
                                    </p:anim>
                                  </p:childTnLst>
                                </p:cTn>
                              </p:par>
                              <p:par>
                                <p:cTn id="58" presetID="2" presetClass="entr" presetSubtype="6"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 calcmode="lin" valueType="num">
                                      <p:cBhvr additive="base">
                                        <p:cTn id="60" dur="2000" fill="hold"/>
                                        <p:tgtEl>
                                          <p:spTgt spid="19"/>
                                        </p:tgtEl>
                                        <p:attrNameLst>
                                          <p:attrName>ppt_x</p:attrName>
                                        </p:attrNameLst>
                                      </p:cBhvr>
                                      <p:tavLst>
                                        <p:tav tm="0">
                                          <p:val>
                                            <p:strVal val="1+#ppt_w/2"/>
                                          </p:val>
                                        </p:tav>
                                        <p:tav tm="100000">
                                          <p:val>
                                            <p:strVal val="#ppt_x"/>
                                          </p:val>
                                        </p:tav>
                                      </p:tavLst>
                                    </p:anim>
                                    <p:anim calcmode="lin" valueType="num">
                                      <p:cBhvr additive="base">
                                        <p:cTn id="61" dur="2000" fill="hold"/>
                                        <p:tgtEl>
                                          <p:spTgt spid="19"/>
                                        </p:tgtEl>
                                        <p:attrNameLst>
                                          <p:attrName>ppt_y</p:attrName>
                                        </p:attrNameLst>
                                      </p:cBhvr>
                                      <p:tavLst>
                                        <p:tav tm="0">
                                          <p:val>
                                            <p:strVal val="1+#ppt_h/2"/>
                                          </p:val>
                                        </p:tav>
                                        <p:tav tm="100000">
                                          <p:val>
                                            <p:strVal val="#ppt_y"/>
                                          </p:val>
                                        </p:tav>
                                      </p:tavLst>
                                    </p:anim>
                                  </p:childTnLst>
                                </p:cTn>
                              </p:par>
                              <p:par>
                                <p:cTn id="62" presetID="2" presetClass="entr" presetSubtype="9" fill="hold" grpId="0" nodeType="with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additive="base">
                                        <p:cTn id="64" dur="2000" fill="hold"/>
                                        <p:tgtEl>
                                          <p:spTgt spid="20"/>
                                        </p:tgtEl>
                                        <p:attrNameLst>
                                          <p:attrName>ppt_x</p:attrName>
                                        </p:attrNameLst>
                                      </p:cBhvr>
                                      <p:tavLst>
                                        <p:tav tm="0">
                                          <p:val>
                                            <p:strVal val="0-#ppt_w/2"/>
                                          </p:val>
                                        </p:tav>
                                        <p:tav tm="100000">
                                          <p:val>
                                            <p:strVal val="#ppt_x"/>
                                          </p:val>
                                        </p:tav>
                                      </p:tavLst>
                                    </p:anim>
                                    <p:anim calcmode="lin" valueType="num">
                                      <p:cBhvr additive="base">
                                        <p:cTn id="65" dur="2000" fill="hold"/>
                                        <p:tgtEl>
                                          <p:spTgt spid="20"/>
                                        </p:tgtEl>
                                        <p:attrNameLst>
                                          <p:attrName>ppt_y</p:attrName>
                                        </p:attrNameLst>
                                      </p:cBhvr>
                                      <p:tavLst>
                                        <p:tav tm="0">
                                          <p:val>
                                            <p:strVal val="0-#ppt_h/2"/>
                                          </p:val>
                                        </p:tav>
                                        <p:tav tm="100000">
                                          <p:val>
                                            <p:strVal val="#ppt_y"/>
                                          </p:val>
                                        </p:tav>
                                      </p:tavLst>
                                    </p:anim>
                                  </p:childTnLst>
                                </p:cTn>
                              </p:par>
                              <p:par>
                                <p:cTn id="66" presetID="2" presetClass="entr" presetSubtype="6" fill="hold" grpId="0" nodeType="withEffect">
                                  <p:stCondLst>
                                    <p:cond delay="0"/>
                                  </p:stCondLst>
                                  <p:childTnLst>
                                    <p:set>
                                      <p:cBhvr>
                                        <p:cTn id="67" dur="1" fill="hold">
                                          <p:stCondLst>
                                            <p:cond delay="0"/>
                                          </p:stCondLst>
                                        </p:cTn>
                                        <p:tgtEl>
                                          <p:spTgt spid="21"/>
                                        </p:tgtEl>
                                        <p:attrNameLst>
                                          <p:attrName>style.visibility</p:attrName>
                                        </p:attrNameLst>
                                      </p:cBhvr>
                                      <p:to>
                                        <p:strVal val="visible"/>
                                      </p:to>
                                    </p:set>
                                    <p:anim calcmode="lin" valueType="num">
                                      <p:cBhvr additive="base">
                                        <p:cTn id="68" dur="2000" fill="hold"/>
                                        <p:tgtEl>
                                          <p:spTgt spid="21"/>
                                        </p:tgtEl>
                                        <p:attrNameLst>
                                          <p:attrName>ppt_x</p:attrName>
                                        </p:attrNameLst>
                                      </p:cBhvr>
                                      <p:tavLst>
                                        <p:tav tm="0">
                                          <p:val>
                                            <p:strVal val="1+#ppt_w/2"/>
                                          </p:val>
                                        </p:tav>
                                        <p:tav tm="100000">
                                          <p:val>
                                            <p:strVal val="#ppt_x"/>
                                          </p:val>
                                        </p:tav>
                                      </p:tavLst>
                                    </p:anim>
                                    <p:anim calcmode="lin" valueType="num">
                                      <p:cBhvr additive="base">
                                        <p:cTn id="69" dur="2000" fill="hold"/>
                                        <p:tgtEl>
                                          <p:spTgt spid="21"/>
                                        </p:tgtEl>
                                        <p:attrNameLst>
                                          <p:attrName>ppt_y</p:attrName>
                                        </p:attrNameLst>
                                      </p:cBhvr>
                                      <p:tavLst>
                                        <p:tav tm="0">
                                          <p:val>
                                            <p:strVal val="1+#ppt_h/2"/>
                                          </p:val>
                                        </p:tav>
                                        <p:tav tm="100000">
                                          <p:val>
                                            <p:strVal val="#ppt_y"/>
                                          </p:val>
                                        </p:tav>
                                      </p:tavLst>
                                    </p:anim>
                                  </p:childTnLst>
                                </p:cTn>
                              </p:par>
                              <p:par>
                                <p:cTn id="70" presetID="2" presetClass="entr" presetSubtype="9" fill="hold" grpId="0" nodeType="withEffect">
                                  <p:stCondLst>
                                    <p:cond delay="0"/>
                                  </p:stCondLst>
                                  <p:childTnLst>
                                    <p:set>
                                      <p:cBhvr>
                                        <p:cTn id="71" dur="1" fill="hold">
                                          <p:stCondLst>
                                            <p:cond delay="0"/>
                                          </p:stCondLst>
                                        </p:cTn>
                                        <p:tgtEl>
                                          <p:spTgt spid="22"/>
                                        </p:tgtEl>
                                        <p:attrNameLst>
                                          <p:attrName>style.visibility</p:attrName>
                                        </p:attrNameLst>
                                      </p:cBhvr>
                                      <p:to>
                                        <p:strVal val="visible"/>
                                      </p:to>
                                    </p:set>
                                    <p:anim calcmode="lin" valueType="num">
                                      <p:cBhvr additive="base">
                                        <p:cTn id="72" dur="2000" fill="hold"/>
                                        <p:tgtEl>
                                          <p:spTgt spid="22"/>
                                        </p:tgtEl>
                                        <p:attrNameLst>
                                          <p:attrName>ppt_x</p:attrName>
                                        </p:attrNameLst>
                                      </p:cBhvr>
                                      <p:tavLst>
                                        <p:tav tm="0">
                                          <p:val>
                                            <p:strVal val="0-#ppt_w/2"/>
                                          </p:val>
                                        </p:tav>
                                        <p:tav tm="100000">
                                          <p:val>
                                            <p:strVal val="#ppt_x"/>
                                          </p:val>
                                        </p:tav>
                                      </p:tavLst>
                                    </p:anim>
                                    <p:anim calcmode="lin" valueType="num">
                                      <p:cBhvr additive="base">
                                        <p:cTn id="73" dur="2000" fill="hold"/>
                                        <p:tgtEl>
                                          <p:spTgt spid="22"/>
                                        </p:tgtEl>
                                        <p:attrNameLst>
                                          <p:attrName>ppt_y</p:attrName>
                                        </p:attrNameLst>
                                      </p:cBhvr>
                                      <p:tavLst>
                                        <p:tav tm="0">
                                          <p:val>
                                            <p:strVal val="0-#ppt_h/2"/>
                                          </p:val>
                                        </p:tav>
                                        <p:tav tm="100000">
                                          <p:val>
                                            <p:strVal val="#ppt_y"/>
                                          </p:val>
                                        </p:tav>
                                      </p:tavLst>
                                    </p:anim>
                                  </p:childTnLst>
                                </p:cTn>
                              </p:par>
                              <p:par>
                                <p:cTn id="74" presetID="2" presetClass="entr" presetSubtype="6" fill="hold" grpId="0" nodeType="withEffect">
                                  <p:stCondLst>
                                    <p:cond delay="0"/>
                                  </p:stCondLst>
                                  <p:childTnLst>
                                    <p:set>
                                      <p:cBhvr>
                                        <p:cTn id="75" dur="1" fill="hold">
                                          <p:stCondLst>
                                            <p:cond delay="0"/>
                                          </p:stCondLst>
                                        </p:cTn>
                                        <p:tgtEl>
                                          <p:spTgt spid="23"/>
                                        </p:tgtEl>
                                        <p:attrNameLst>
                                          <p:attrName>style.visibility</p:attrName>
                                        </p:attrNameLst>
                                      </p:cBhvr>
                                      <p:to>
                                        <p:strVal val="visible"/>
                                      </p:to>
                                    </p:set>
                                    <p:anim calcmode="lin" valueType="num">
                                      <p:cBhvr additive="base">
                                        <p:cTn id="76" dur="2000" fill="hold"/>
                                        <p:tgtEl>
                                          <p:spTgt spid="23"/>
                                        </p:tgtEl>
                                        <p:attrNameLst>
                                          <p:attrName>ppt_x</p:attrName>
                                        </p:attrNameLst>
                                      </p:cBhvr>
                                      <p:tavLst>
                                        <p:tav tm="0">
                                          <p:val>
                                            <p:strVal val="1+#ppt_w/2"/>
                                          </p:val>
                                        </p:tav>
                                        <p:tav tm="100000">
                                          <p:val>
                                            <p:strVal val="#ppt_x"/>
                                          </p:val>
                                        </p:tav>
                                      </p:tavLst>
                                    </p:anim>
                                    <p:anim calcmode="lin" valueType="num">
                                      <p:cBhvr additive="base">
                                        <p:cTn id="77" dur="2000" fill="hold"/>
                                        <p:tgtEl>
                                          <p:spTgt spid="23"/>
                                        </p:tgtEl>
                                        <p:attrNameLst>
                                          <p:attrName>ppt_y</p:attrName>
                                        </p:attrNameLst>
                                      </p:cBhvr>
                                      <p:tavLst>
                                        <p:tav tm="0">
                                          <p:val>
                                            <p:strVal val="1+#ppt_h/2"/>
                                          </p:val>
                                        </p:tav>
                                        <p:tav tm="100000">
                                          <p:val>
                                            <p:strVal val="#ppt_y"/>
                                          </p:val>
                                        </p:tav>
                                      </p:tavLst>
                                    </p:anim>
                                  </p:childTnLst>
                                </p:cTn>
                              </p:par>
                              <p:par>
                                <p:cTn id="78" presetID="2" presetClass="entr" presetSubtype="9" fill="hold" grpId="0" nodeType="withEffect">
                                  <p:stCondLst>
                                    <p:cond delay="0"/>
                                  </p:stCondLst>
                                  <p:childTnLst>
                                    <p:set>
                                      <p:cBhvr>
                                        <p:cTn id="79" dur="1" fill="hold">
                                          <p:stCondLst>
                                            <p:cond delay="0"/>
                                          </p:stCondLst>
                                        </p:cTn>
                                        <p:tgtEl>
                                          <p:spTgt spid="24"/>
                                        </p:tgtEl>
                                        <p:attrNameLst>
                                          <p:attrName>style.visibility</p:attrName>
                                        </p:attrNameLst>
                                      </p:cBhvr>
                                      <p:to>
                                        <p:strVal val="visible"/>
                                      </p:to>
                                    </p:set>
                                    <p:anim calcmode="lin" valueType="num">
                                      <p:cBhvr additive="base">
                                        <p:cTn id="80" dur="2000" fill="hold"/>
                                        <p:tgtEl>
                                          <p:spTgt spid="24"/>
                                        </p:tgtEl>
                                        <p:attrNameLst>
                                          <p:attrName>ppt_x</p:attrName>
                                        </p:attrNameLst>
                                      </p:cBhvr>
                                      <p:tavLst>
                                        <p:tav tm="0">
                                          <p:val>
                                            <p:strVal val="0-#ppt_w/2"/>
                                          </p:val>
                                        </p:tav>
                                        <p:tav tm="100000">
                                          <p:val>
                                            <p:strVal val="#ppt_x"/>
                                          </p:val>
                                        </p:tav>
                                      </p:tavLst>
                                    </p:anim>
                                    <p:anim calcmode="lin" valueType="num">
                                      <p:cBhvr additive="base">
                                        <p:cTn id="81" dur="2000" fill="hold"/>
                                        <p:tgtEl>
                                          <p:spTgt spid="24"/>
                                        </p:tgtEl>
                                        <p:attrNameLst>
                                          <p:attrName>ppt_y</p:attrName>
                                        </p:attrNameLst>
                                      </p:cBhvr>
                                      <p:tavLst>
                                        <p:tav tm="0">
                                          <p:val>
                                            <p:strVal val="0-#ppt_h/2"/>
                                          </p:val>
                                        </p:tav>
                                        <p:tav tm="100000">
                                          <p:val>
                                            <p:strVal val="#ppt_y"/>
                                          </p:val>
                                        </p:tav>
                                      </p:tavLst>
                                    </p:anim>
                                  </p:childTnLst>
                                </p:cTn>
                              </p:par>
                            </p:childTnLst>
                          </p:cTn>
                        </p:par>
                        <p:par>
                          <p:cTn id="82" fill="hold">
                            <p:stCondLst>
                              <p:cond delay="2000"/>
                            </p:stCondLst>
                            <p:childTnLst>
                              <p:par>
                                <p:cTn id="83" presetID="2" presetClass="exit" presetSubtype="2" fill="hold" grpId="1" nodeType="afterEffect">
                                  <p:stCondLst>
                                    <p:cond delay="0"/>
                                  </p:stCondLst>
                                  <p:childTnLst>
                                    <p:anim calcmode="lin" valueType="num">
                                      <p:cBhvr additive="base">
                                        <p:cTn id="84" dur="2000"/>
                                        <p:tgtEl>
                                          <p:spTgt spid="7"/>
                                        </p:tgtEl>
                                        <p:attrNameLst>
                                          <p:attrName>ppt_x</p:attrName>
                                        </p:attrNameLst>
                                      </p:cBhvr>
                                      <p:tavLst>
                                        <p:tav tm="0">
                                          <p:val>
                                            <p:strVal val="ppt_x"/>
                                          </p:val>
                                        </p:tav>
                                        <p:tav tm="100000">
                                          <p:val>
                                            <p:strVal val="1+ppt_w/2"/>
                                          </p:val>
                                        </p:tav>
                                      </p:tavLst>
                                    </p:anim>
                                    <p:anim calcmode="lin" valueType="num">
                                      <p:cBhvr additive="base">
                                        <p:cTn id="85" dur="2000"/>
                                        <p:tgtEl>
                                          <p:spTgt spid="7"/>
                                        </p:tgtEl>
                                        <p:attrNameLst>
                                          <p:attrName>ppt_y</p:attrName>
                                        </p:attrNameLst>
                                      </p:cBhvr>
                                      <p:tavLst>
                                        <p:tav tm="0">
                                          <p:val>
                                            <p:strVal val="ppt_y"/>
                                          </p:val>
                                        </p:tav>
                                        <p:tav tm="100000">
                                          <p:val>
                                            <p:strVal val="ppt_y"/>
                                          </p:val>
                                        </p:tav>
                                      </p:tavLst>
                                    </p:anim>
                                    <p:set>
                                      <p:cBhvr>
                                        <p:cTn id="86" dur="1" fill="hold">
                                          <p:stCondLst>
                                            <p:cond delay="1999"/>
                                          </p:stCondLst>
                                        </p:cTn>
                                        <p:tgtEl>
                                          <p:spTgt spid="7"/>
                                        </p:tgtEl>
                                        <p:attrNameLst>
                                          <p:attrName>style.visibility</p:attrName>
                                        </p:attrNameLst>
                                      </p:cBhvr>
                                      <p:to>
                                        <p:strVal val="hidden"/>
                                      </p:to>
                                    </p:set>
                                  </p:childTnLst>
                                </p:cTn>
                              </p:par>
                              <p:par>
                                <p:cTn id="87" presetID="2" presetClass="exit" presetSubtype="8" fill="hold" grpId="1" nodeType="withEffect">
                                  <p:stCondLst>
                                    <p:cond delay="0"/>
                                  </p:stCondLst>
                                  <p:childTnLst>
                                    <p:anim calcmode="lin" valueType="num">
                                      <p:cBhvr additive="base">
                                        <p:cTn id="88" dur="2000"/>
                                        <p:tgtEl>
                                          <p:spTgt spid="6"/>
                                        </p:tgtEl>
                                        <p:attrNameLst>
                                          <p:attrName>ppt_x</p:attrName>
                                        </p:attrNameLst>
                                      </p:cBhvr>
                                      <p:tavLst>
                                        <p:tav tm="0">
                                          <p:val>
                                            <p:strVal val="ppt_x"/>
                                          </p:val>
                                        </p:tav>
                                        <p:tav tm="100000">
                                          <p:val>
                                            <p:strVal val="0-ppt_w/2"/>
                                          </p:val>
                                        </p:tav>
                                      </p:tavLst>
                                    </p:anim>
                                    <p:anim calcmode="lin" valueType="num">
                                      <p:cBhvr additive="base">
                                        <p:cTn id="89" dur="2000"/>
                                        <p:tgtEl>
                                          <p:spTgt spid="6"/>
                                        </p:tgtEl>
                                        <p:attrNameLst>
                                          <p:attrName>ppt_y</p:attrName>
                                        </p:attrNameLst>
                                      </p:cBhvr>
                                      <p:tavLst>
                                        <p:tav tm="0">
                                          <p:val>
                                            <p:strVal val="ppt_y"/>
                                          </p:val>
                                        </p:tav>
                                        <p:tav tm="100000">
                                          <p:val>
                                            <p:strVal val="ppt_y"/>
                                          </p:val>
                                        </p:tav>
                                      </p:tavLst>
                                    </p:anim>
                                    <p:set>
                                      <p:cBhvr>
                                        <p:cTn id="90" dur="1" fill="hold">
                                          <p:stCondLst>
                                            <p:cond delay="1999"/>
                                          </p:stCondLst>
                                        </p:cTn>
                                        <p:tgtEl>
                                          <p:spTgt spid="6"/>
                                        </p:tgtEl>
                                        <p:attrNameLst>
                                          <p:attrName>style.visibility</p:attrName>
                                        </p:attrNameLst>
                                      </p:cBhvr>
                                      <p:to>
                                        <p:strVal val="hidden"/>
                                      </p:to>
                                    </p:set>
                                  </p:childTnLst>
                                </p:cTn>
                              </p:par>
                              <p:par>
                                <p:cTn id="91" presetID="2" presetClass="exit" presetSubtype="8" fill="hold" grpId="1" nodeType="withEffect">
                                  <p:stCondLst>
                                    <p:cond delay="0"/>
                                  </p:stCondLst>
                                  <p:childTnLst>
                                    <p:anim calcmode="lin" valueType="num">
                                      <p:cBhvr additive="base">
                                        <p:cTn id="92" dur="2000"/>
                                        <p:tgtEl>
                                          <p:spTgt spid="8"/>
                                        </p:tgtEl>
                                        <p:attrNameLst>
                                          <p:attrName>ppt_x</p:attrName>
                                        </p:attrNameLst>
                                      </p:cBhvr>
                                      <p:tavLst>
                                        <p:tav tm="0">
                                          <p:val>
                                            <p:strVal val="ppt_x"/>
                                          </p:val>
                                        </p:tav>
                                        <p:tav tm="100000">
                                          <p:val>
                                            <p:strVal val="0-ppt_w/2"/>
                                          </p:val>
                                        </p:tav>
                                      </p:tavLst>
                                    </p:anim>
                                    <p:anim calcmode="lin" valueType="num">
                                      <p:cBhvr additive="base">
                                        <p:cTn id="93" dur="2000"/>
                                        <p:tgtEl>
                                          <p:spTgt spid="8"/>
                                        </p:tgtEl>
                                        <p:attrNameLst>
                                          <p:attrName>ppt_y</p:attrName>
                                        </p:attrNameLst>
                                      </p:cBhvr>
                                      <p:tavLst>
                                        <p:tav tm="0">
                                          <p:val>
                                            <p:strVal val="ppt_y"/>
                                          </p:val>
                                        </p:tav>
                                        <p:tav tm="100000">
                                          <p:val>
                                            <p:strVal val="ppt_y"/>
                                          </p:val>
                                        </p:tav>
                                      </p:tavLst>
                                    </p:anim>
                                    <p:set>
                                      <p:cBhvr>
                                        <p:cTn id="94" dur="1" fill="hold">
                                          <p:stCondLst>
                                            <p:cond delay="1999"/>
                                          </p:stCondLst>
                                        </p:cTn>
                                        <p:tgtEl>
                                          <p:spTgt spid="8"/>
                                        </p:tgtEl>
                                        <p:attrNameLst>
                                          <p:attrName>style.visibility</p:attrName>
                                        </p:attrNameLst>
                                      </p:cBhvr>
                                      <p:to>
                                        <p:strVal val="hidden"/>
                                      </p:to>
                                    </p:set>
                                  </p:childTnLst>
                                </p:cTn>
                              </p:par>
                              <p:par>
                                <p:cTn id="95" presetID="2" presetClass="exit" presetSubtype="2" fill="hold" grpId="1" nodeType="withEffect">
                                  <p:stCondLst>
                                    <p:cond delay="0"/>
                                  </p:stCondLst>
                                  <p:childTnLst>
                                    <p:anim calcmode="lin" valueType="num">
                                      <p:cBhvr additive="base">
                                        <p:cTn id="96" dur="2000"/>
                                        <p:tgtEl>
                                          <p:spTgt spid="9"/>
                                        </p:tgtEl>
                                        <p:attrNameLst>
                                          <p:attrName>ppt_x</p:attrName>
                                        </p:attrNameLst>
                                      </p:cBhvr>
                                      <p:tavLst>
                                        <p:tav tm="0">
                                          <p:val>
                                            <p:strVal val="ppt_x"/>
                                          </p:val>
                                        </p:tav>
                                        <p:tav tm="100000">
                                          <p:val>
                                            <p:strVal val="1+ppt_w/2"/>
                                          </p:val>
                                        </p:tav>
                                      </p:tavLst>
                                    </p:anim>
                                    <p:anim calcmode="lin" valueType="num">
                                      <p:cBhvr additive="base">
                                        <p:cTn id="97" dur="2000"/>
                                        <p:tgtEl>
                                          <p:spTgt spid="9"/>
                                        </p:tgtEl>
                                        <p:attrNameLst>
                                          <p:attrName>ppt_y</p:attrName>
                                        </p:attrNameLst>
                                      </p:cBhvr>
                                      <p:tavLst>
                                        <p:tav tm="0">
                                          <p:val>
                                            <p:strVal val="ppt_y"/>
                                          </p:val>
                                        </p:tav>
                                        <p:tav tm="100000">
                                          <p:val>
                                            <p:strVal val="ppt_y"/>
                                          </p:val>
                                        </p:tav>
                                      </p:tavLst>
                                    </p:anim>
                                    <p:set>
                                      <p:cBhvr>
                                        <p:cTn id="98" dur="1" fill="hold">
                                          <p:stCondLst>
                                            <p:cond delay="1999"/>
                                          </p:stCondLst>
                                        </p:cTn>
                                        <p:tgtEl>
                                          <p:spTgt spid="9"/>
                                        </p:tgtEl>
                                        <p:attrNameLst>
                                          <p:attrName>style.visibility</p:attrName>
                                        </p:attrNameLst>
                                      </p:cBhvr>
                                      <p:to>
                                        <p:strVal val="hidden"/>
                                      </p:to>
                                    </p:set>
                                  </p:childTnLst>
                                </p:cTn>
                              </p:par>
                              <p:par>
                                <p:cTn id="99" presetID="2" presetClass="exit" presetSubtype="8" fill="hold" grpId="1" nodeType="withEffect">
                                  <p:stCondLst>
                                    <p:cond delay="0"/>
                                  </p:stCondLst>
                                  <p:childTnLst>
                                    <p:anim calcmode="lin" valueType="num">
                                      <p:cBhvr additive="base">
                                        <p:cTn id="100" dur="2000"/>
                                        <p:tgtEl>
                                          <p:spTgt spid="10"/>
                                        </p:tgtEl>
                                        <p:attrNameLst>
                                          <p:attrName>ppt_x</p:attrName>
                                        </p:attrNameLst>
                                      </p:cBhvr>
                                      <p:tavLst>
                                        <p:tav tm="0">
                                          <p:val>
                                            <p:strVal val="ppt_x"/>
                                          </p:val>
                                        </p:tav>
                                        <p:tav tm="100000">
                                          <p:val>
                                            <p:strVal val="0-ppt_w/2"/>
                                          </p:val>
                                        </p:tav>
                                      </p:tavLst>
                                    </p:anim>
                                    <p:anim calcmode="lin" valueType="num">
                                      <p:cBhvr additive="base">
                                        <p:cTn id="101" dur="2000"/>
                                        <p:tgtEl>
                                          <p:spTgt spid="10"/>
                                        </p:tgtEl>
                                        <p:attrNameLst>
                                          <p:attrName>ppt_y</p:attrName>
                                        </p:attrNameLst>
                                      </p:cBhvr>
                                      <p:tavLst>
                                        <p:tav tm="0">
                                          <p:val>
                                            <p:strVal val="ppt_y"/>
                                          </p:val>
                                        </p:tav>
                                        <p:tav tm="100000">
                                          <p:val>
                                            <p:strVal val="ppt_y"/>
                                          </p:val>
                                        </p:tav>
                                      </p:tavLst>
                                    </p:anim>
                                    <p:set>
                                      <p:cBhvr>
                                        <p:cTn id="102" dur="1" fill="hold">
                                          <p:stCondLst>
                                            <p:cond delay="1999"/>
                                          </p:stCondLst>
                                        </p:cTn>
                                        <p:tgtEl>
                                          <p:spTgt spid="10"/>
                                        </p:tgtEl>
                                        <p:attrNameLst>
                                          <p:attrName>style.visibility</p:attrName>
                                        </p:attrNameLst>
                                      </p:cBhvr>
                                      <p:to>
                                        <p:strVal val="hidden"/>
                                      </p:to>
                                    </p:set>
                                  </p:childTnLst>
                                </p:cTn>
                              </p:par>
                              <p:par>
                                <p:cTn id="103" presetID="2" presetClass="exit" presetSubtype="2" fill="hold" grpId="1" nodeType="withEffect">
                                  <p:stCondLst>
                                    <p:cond delay="0"/>
                                  </p:stCondLst>
                                  <p:childTnLst>
                                    <p:anim calcmode="lin" valueType="num">
                                      <p:cBhvr additive="base">
                                        <p:cTn id="104" dur="2000"/>
                                        <p:tgtEl>
                                          <p:spTgt spid="11"/>
                                        </p:tgtEl>
                                        <p:attrNameLst>
                                          <p:attrName>ppt_x</p:attrName>
                                        </p:attrNameLst>
                                      </p:cBhvr>
                                      <p:tavLst>
                                        <p:tav tm="0">
                                          <p:val>
                                            <p:strVal val="ppt_x"/>
                                          </p:val>
                                        </p:tav>
                                        <p:tav tm="100000">
                                          <p:val>
                                            <p:strVal val="1+ppt_w/2"/>
                                          </p:val>
                                        </p:tav>
                                      </p:tavLst>
                                    </p:anim>
                                    <p:anim calcmode="lin" valueType="num">
                                      <p:cBhvr additive="base">
                                        <p:cTn id="105" dur="2000"/>
                                        <p:tgtEl>
                                          <p:spTgt spid="11"/>
                                        </p:tgtEl>
                                        <p:attrNameLst>
                                          <p:attrName>ppt_y</p:attrName>
                                        </p:attrNameLst>
                                      </p:cBhvr>
                                      <p:tavLst>
                                        <p:tav tm="0">
                                          <p:val>
                                            <p:strVal val="ppt_y"/>
                                          </p:val>
                                        </p:tav>
                                        <p:tav tm="100000">
                                          <p:val>
                                            <p:strVal val="ppt_y"/>
                                          </p:val>
                                        </p:tav>
                                      </p:tavLst>
                                    </p:anim>
                                    <p:set>
                                      <p:cBhvr>
                                        <p:cTn id="106" dur="1" fill="hold">
                                          <p:stCondLst>
                                            <p:cond delay="1999"/>
                                          </p:stCondLst>
                                        </p:cTn>
                                        <p:tgtEl>
                                          <p:spTgt spid="11"/>
                                        </p:tgtEl>
                                        <p:attrNameLst>
                                          <p:attrName>style.visibility</p:attrName>
                                        </p:attrNameLst>
                                      </p:cBhvr>
                                      <p:to>
                                        <p:strVal val="hidden"/>
                                      </p:to>
                                    </p:set>
                                  </p:childTnLst>
                                </p:cTn>
                              </p:par>
                              <p:par>
                                <p:cTn id="107" presetID="2" presetClass="exit" presetSubtype="8" fill="hold" grpId="1" nodeType="withEffect">
                                  <p:stCondLst>
                                    <p:cond delay="0"/>
                                  </p:stCondLst>
                                  <p:childTnLst>
                                    <p:anim calcmode="lin" valueType="num">
                                      <p:cBhvr additive="base">
                                        <p:cTn id="108" dur="2000"/>
                                        <p:tgtEl>
                                          <p:spTgt spid="12"/>
                                        </p:tgtEl>
                                        <p:attrNameLst>
                                          <p:attrName>ppt_x</p:attrName>
                                        </p:attrNameLst>
                                      </p:cBhvr>
                                      <p:tavLst>
                                        <p:tav tm="0">
                                          <p:val>
                                            <p:strVal val="ppt_x"/>
                                          </p:val>
                                        </p:tav>
                                        <p:tav tm="100000">
                                          <p:val>
                                            <p:strVal val="0-ppt_w/2"/>
                                          </p:val>
                                        </p:tav>
                                      </p:tavLst>
                                    </p:anim>
                                    <p:anim calcmode="lin" valueType="num">
                                      <p:cBhvr additive="base">
                                        <p:cTn id="109" dur="2000"/>
                                        <p:tgtEl>
                                          <p:spTgt spid="12"/>
                                        </p:tgtEl>
                                        <p:attrNameLst>
                                          <p:attrName>ppt_y</p:attrName>
                                        </p:attrNameLst>
                                      </p:cBhvr>
                                      <p:tavLst>
                                        <p:tav tm="0">
                                          <p:val>
                                            <p:strVal val="ppt_y"/>
                                          </p:val>
                                        </p:tav>
                                        <p:tav tm="100000">
                                          <p:val>
                                            <p:strVal val="ppt_y"/>
                                          </p:val>
                                        </p:tav>
                                      </p:tavLst>
                                    </p:anim>
                                    <p:set>
                                      <p:cBhvr>
                                        <p:cTn id="110" dur="1" fill="hold">
                                          <p:stCondLst>
                                            <p:cond delay="1999"/>
                                          </p:stCondLst>
                                        </p:cTn>
                                        <p:tgtEl>
                                          <p:spTgt spid="12"/>
                                        </p:tgtEl>
                                        <p:attrNameLst>
                                          <p:attrName>style.visibility</p:attrName>
                                        </p:attrNameLst>
                                      </p:cBhvr>
                                      <p:to>
                                        <p:strVal val="hidden"/>
                                      </p:to>
                                    </p:set>
                                  </p:childTnLst>
                                </p:cTn>
                              </p:par>
                              <p:par>
                                <p:cTn id="111" presetID="2" presetClass="exit" presetSubtype="2" fill="hold" grpId="1" nodeType="withEffect">
                                  <p:stCondLst>
                                    <p:cond delay="0"/>
                                  </p:stCondLst>
                                  <p:childTnLst>
                                    <p:anim calcmode="lin" valueType="num">
                                      <p:cBhvr additive="base">
                                        <p:cTn id="112" dur="2000"/>
                                        <p:tgtEl>
                                          <p:spTgt spid="13"/>
                                        </p:tgtEl>
                                        <p:attrNameLst>
                                          <p:attrName>ppt_x</p:attrName>
                                        </p:attrNameLst>
                                      </p:cBhvr>
                                      <p:tavLst>
                                        <p:tav tm="0">
                                          <p:val>
                                            <p:strVal val="ppt_x"/>
                                          </p:val>
                                        </p:tav>
                                        <p:tav tm="100000">
                                          <p:val>
                                            <p:strVal val="1+ppt_w/2"/>
                                          </p:val>
                                        </p:tav>
                                      </p:tavLst>
                                    </p:anim>
                                    <p:anim calcmode="lin" valueType="num">
                                      <p:cBhvr additive="base">
                                        <p:cTn id="113" dur="2000"/>
                                        <p:tgtEl>
                                          <p:spTgt spid="13"/>
                                        </p:tgtEl>
                                        <p:attrNameLst>
                                          <p:attrName>ppt_y</p:attrName>
                                        </p:attrNameLst>
                                      </p:cBhvr>
                                      <p:tavLst>
                                        <p:tav tm="0">
                                          <p:val>
                                            <p:strVal val="ppt_y"/>
                                          </p:val>
                                        </p:tav>
                                        <p:tav tm="100000">
                                          <p:val>
                                            <p:strVal val="ppt_y"/>
                                          </p:val>
                                        </p:tav>
                                      </p:tavLst>
                                    </p:anim>
                                    <p:set>
                                      <p:cBhvr>
                                        <p:cTn id="114" dur="1" fill="hold">
                                          <p:stCondLst>
                                            <p:cond delay="1999"/>
                                          </p:stCondLst>
                                        </p:cTn>
                                        <p:tgtEl>
                                          <p:spTgt spid="13"/>
                                        </p:tgtEl>
                                        <p:attrNameLst>
                                          <p:attrName>style.visibility</p:attrName>
                                        </p:attrNameLst>
                                      </p:cBhvr>
                                      <p:to>
                                        <p:strVal val="hidden"/>
                                      </p:to>
                                    </p:set>
                                  </p:childTnLst>
                                </p:cTn>
                              </p:par>
                              <p:par>
                                <p:cTn id="115" presetID="2" presetClass="exit" presetSubtype="8" fill="hold" grpId="1" nodeType="withEffect">
                                  <p:stCondLst>
                                    <p:cond delay="0"/>
                                  </p:stCondLst>
                                  <p:childTnLst>
                                    <p:anim calcmode="lin" valueType="num">
                                      <p:cBhvr additive="base">
                                        <p:cTn id="116" dur="2000"/>
                                        <p:tgtEl>
                                          <p:spTgt spid="14"/>
                                        </p:tgtEl>
                                        <p:attrNameLst>
                                          <p:attrName>ppt_x</p:attrName>
                                        </p:attrNameLst>
                                      </p:cBhvr>
                                      <p:tavLst>
                                        <p:tav tm="0">
                                          <p:val>
                                            <p:strVal val="ppt_x"/>
                                          </p:val>
                                        </p:tav>
                                        <p:tav tm="100000">
                                          <p:val>
                                            <p:strVal val="0-ppt_w/2"/>
                                          </p:val>
                                        </p:tav>
                                      </p:tavLst>
                                    </p:anim>
                                    <p:anim calcmode="lin" valueType="num">
                                      <p:cBhvr additive="base">
                                        <p:cTn id="117" dur="2000"/>
                                        <p:tgtEl>
                                          <p:spTgt spid="14"/>
                                        </p:tgtEl>
                                        <p:attrNameLst>
                                          <p:attrName>ppt_y</p:attrName>
                                        </p:attrNameLst>
                                      </p:cBhvr>
                                      <p:tavLst>
                                        <p:tav tm="0">
                                          <p:val>
                                            <p:strVal val="ppt_y"/>
                                          </p:val>
                                        </p:tav>
                                        <p:tav tm="100000">
                                          <p:val>
                                            <p:strVal val="ppt_y"/>
                                          </p:val>
                                        </p:tav>
                                      </p:tavLst>
                                    </p:anim>
                                    <p:set>
                                      <p:cBhvr>
                                        <p:cTn id="118" dur="1" fill="hold">
                                          <p:stCondLst>
                                            <p:cond delay="1999"/>
                                          </p:stCondLst>
                                        </p:cTn>
                                        <p:tgtEl>
                                          <p:spTgt spid="14"/>
                                        </p:tgtEl>
                                        <p:attrNameLst>
                                          <p:attrName>style.visibility</p:attrName>
                                        </p:attrNameLst>
                                      </p:cBhvr>
                                      <p:to>
                                        <p:strVal val="hidden"/>
                                      </p:to>
                                    </p:set>
                                  </p:childTnLst>
                                </p:cTn>
                              </p:par>
                              <p:par>
                                <p:cTn id="119" presetID="2" presetClass="exit" presetSubtype="2" fill="hold" grpId="1" nodeType="withEffect">
                                  <p:stCondLst>
                                    <p:cond delay="0"/>
                                  </p:stCondLst>
                                  <p:childTnLst>
                                    <p:anim calcmode="lin" valueType="num">
                                      <p:cBhvr additive="base">
                                        <p:cTn id="120" dur="2000"/>
                                        <p:tgtEl>
                                          <p:spTgt spid="15"/>
                                        </p:tgtEl>
                                        <p:attrNameLst>
                                          <p:attrName>ppt_x</p:attrName>
                                        </p:attrNameLst>
                                      </p:cBhvr>
                                      <p:tavLst>
                                        <p:tav tm="0">
                                          <p:val>
                                            <p:strVal val="ppt_x"/>
                                          </p:val>
                                        </p:tav>
                                        <p:tav tm="100000">
                                          <p:val>
                                            <p:strVal val="1+ppt_w/2"/>
                                          </p:val>
                                        </p:tav>
                                      </p:tavLst>
                                    </p:anim>
                                    <p:anim calcmode="lin" valueType="num">
                                      <p:cBhvr additive="base">
                                        <p:cTn id="121" dur="2000"/>
                                        <p:tgtEl>
                                          <p:spTgt spid="15"/>
                                        </p:tgtEl>
                                        <p:attrNameLst>
                                          <p:attrName>ppt_y</p:attrName>
                                        </p:attrNameLst>
                                      </p:cBhvr>
                                      <p:tavLst>
                                        <p:tav tm="0">
                                          <p:val>
                                            <p:strVal val="ppt_y"/>
                                          </p:val>
                                        </p:tav>
                                        <p:tav tm="100000">
                                          <p:val>
                                            <p:strVal val="ppt_y"/>
                                          </p:val>
                                        </p:tav>
                                      </p:tavLst>
                                    </p:anim>
                                    <p:set>
                                      <p:cBhvr>
                                        <p:cTn id="122" dur="1" fill="hold">
                                          <p:stCondLst>
                                            <p:cond delay="1999"/>
                                          </p:stCondLst>
                                        </p:cTn>
                                        <p:tgtEl>
                                          <p:spTgt spid="15"/>
                                        </p:tgtEl>
                                        <p:attrNameLst>
                                          <p:attrName>style.visibility</p:attrName>
                                        </p:attrNameLst>
                                      </p:cBhvr>
                                      <p:to>
                                        <p:strVal val="hidden"/>
                                      </p:to>
                                    </p:set>
                                  </p:childTnLst>
                                </p:cTn>
                              </p:par>
                              <p:par>
                                <p:cTn id="123" presetID="2" presetClass="exit" presetSubtype="8" fill="hold" grpId="1" nodeType="withEffect">
                                  <p:stCondLst>
                                    <p:cond delay="0"/>
                                  </p:stCondLst>
                                  <p:childTnLst>
                                    <p:anim calcmode="lin" valueType="num">
                                      <p:cBhvr additive="base">
                                        <p:cTn id="124" dur="2000"/>
                                        <p:tgtEl>
                                          <p:spTgt spid="16"/>
                                        </p:tgtEl>
                                        <p:attrNameLst>
                                          <p:attrName>ppt_x</p:attrName>
                                        </p:attrNameLst>
                                      </p:cBhvr>
                                      <p:tavLst>
                                        <p:tav tm="0">
                                          <p:val>
                                            <p:strVal val="ppt_x"/>
                                          </p:val>
                                        </p:tav>
                                        <p:tav tm="100000">
                                          <p:val>
                                            <p:strVal val="0-ppt_w/2"/>
                                          </p:val>
                                        </p:tav>
                                      </p:tavLst>
                                    </p:anim>
                                    <p:anim calcmode="lin" valueType="num">
                                      <p:cBhvr additive="base">
                                        <p:cTn id="125" dur="2000"/>
                                        <p:tgtEl>
                                          <p:spTgt spid="16"/>
                                        </p:tgtEl>
                                        <p:attrNameLst>
                                          <p:attrName>ppt_y</p:attrName>
                                        </p:attrNameLst>
                                      </p:cBhvr>
                                      <p:tavLst>
                                        <p:tav tm="0">
                                          <p:val>
                                            <p:strVal val="ppt_y"/>
                                          </p:val>
                                        </p:tav>
                                        <p:tav tm="100000">
                                          <p:val>
                                            <p:strVal val="ppt_y"/>
                                          </p:val>
                                        </p:tav>
                                      </p:tavLst>
                                    </p:anim>
                                    <p:set>
                                      <p:cBhvr>
                                        <p:cTn id="126" dur="1" fill="hold">
                                          <p:stCondLst>
                                            <p:cond delay="1999"/>
                                          </p:stCondLst>
                                        </p:cTn>
                                        <p:tgtEl>
                                          <p:spTgt spid="16"/>
                                        </p:tgtEl>
                                        <p:attrNameLst>
                                          <p:attrName>style.visibility</p:attrName>
                                        </p:attrNameLst>
                                      </p:cBhvr>
                                      <p:to>
                                        <p:strVal val="hidden"/>
                                      </p:to>
                                    </p:set>
                                  </p:childTnLst>
                                </p:cTn>
                              </p:par>
                              <p:par>
                                <p:cTn id="127" presetID="2" presetClass="exit" presetSubtype="2" fill="hold" grpId="1" nodeType="withEffect">
                                  <p:stCondLst>
                                    <p:cond delay="0"/>
                                  </p:stCondLst>
                                  <p:childTnLst>
                                    <p:anim calcmode="lin" valueType="num">
                                      <p:cBhvr additive="base">
                                        <p:cTn id="128" dur="2000"/>
                                        <p:tgtEl>
                                          <p:spTgt spid="17"/>
                                        </p:tgtEl>
                                        <p:attrNameLst>
                                          <p:attrName>ppt_x</p:attrName>
                                        </p:attrNameLst>
                                      </p:cBhvr>
                                      <p:tavLst>
                                        <p:tav tm="0">
                                          <p:val>
                                            <p:strVal val="ppt_x"/>
                                          </p:val>
                                        </p:tav>
                                        <p:tav tm="100000">
                                          <p:val>
                                            <p:strVal val="1+ppt_w/2"/>
                                          </p:val>
                                        </p:tav>
                                      </p:tavLst>
                                    </p:anim>
                                    <p:anim calcmode="lin" valueType="num">
                                      <p:cBhvr additive="base">
                                        <p:cTn id="129" dur="2000"/>
                                        <p:tgtEl>
                                          <p:spTgt spid="17"/>
                                        </p:tgtEl>
                                        <p:attrNameLst>
                                          <p:attrName>ppt_y</p:attrName>
                                        </p:attrNameLst>
                                      </p:cBhvr>
                                      <p:tavLst>
                                        <p:tav tm="0">
                                          <p:val>
                                            <p:strVal val="ppt_y"/>
                                          </p:val>
                                        </p:tav>
                                        <p:tav tm="100000">
                                          <p:val>
                                            <p:strVal val="ppt_y"/>
                                          </p:val>
                                        </p:tav>
                                      </p:tavLst>
                                    </p:anim>
                                    <p:set>
                                      <p:cBhvr>
                                        <p:cTn id="130" dur="1" fill="hold">
                                          <p:stCondLst>
                                            <p:cond delay="1999"/>
                                          </p:stCondLst>
                                        </p:cTn>
                                        <p:tgtEl>
                                          <p:spTgt spid="17"/>
                                        </p:tgtEl>
                                        <p:attrNameLst>
                                          <p:attrName>style.visibility</p:attrName>
                                        </p:attrNameLst>
                                      </p:cBhvr>
                                      <p:to>
                                        <p:strVal val="hidden"/>
                                      </p:to>
                                    </p:set>
                                  </p:childTnLst>
                                </p:cTn>
                              </p:par>
                              <p:par>
                                <p:cTn id="131" presetID="2" presetClass="exit" presetSubtype="8" fill="hold" grpId="1" nodeType="withEffect">
                                  <p:stCondLst>
                                    <p:cond delay="0"/>
                                  </p:stCondLst>
                                  <p:childTnLst>
                                    <p:anim calcmode="lin" valueType="num">
                                      <p:cBhvr additive="base">
                                        <p:cTn id="132" dur="2000"/>
                                        <p:tgtEl>
                                          <p:spTgt spid="18"/>
                                        </p:tgtEl>
                                        <p:attrNameLst>
                                          <p:attrName>ppt_x</p:attrName>
                                        </p:attrNameLst>
                                      </p:cBhvr>
                                      <p:tavLst>
                                        <p:tav tm="0">
                                          <p:val>
                                            <p:strVal val="ppt_x"/>
                                          </p:val>
                                        </p:tav>
                                        <p:tav tm="100000">
                                          <p:val>
                                            <p:strVal val="0-ppt_w/2"/>
                                          </p:val>
                                        </p:tav>
                                      </p:tavLst>
                                    </p:anim>
                                    <p:anim calcmode="lin" valueType="num">
                                      <p:cBhvr additive="base">
                                        <p:cTn id="133" dur="2000"/>
                                        <p:tgtEl>
                                          <p:spTgt spid="18"/>
                                        </p:tgtEl>
                                        <p:attrNameLst>
                                          <p:attrName>ppt_y</p:attrName>
                                        </p:attrNameLst>
                                      </p:cBhvr>
                                      <p:tavLst>
                                        <p:tav tm="0">
                                          <p:val>
                                            <p:strVal val="ppt_y"/>
                                          </p:val>
                                        </p:tav>
                                        <p:tav tm="100000">
                                          <p:val>
                                            <p:strVal val="ppt_y"/>
                                          </p:val>
                                        </p:tav>
                                      </p:tavLst>
                                    </p:anim>
                                    <p:set>
                                      <p:cBhvr>
                                        <p:cTn id="134" dur="1" fill="hold">
                                          <p:stCondLst>
                                            <p:cond delay="1999"/>
                                          </p:stCondLst>
                                        </p:cTn>
                                        <p:tgtEl>
                                          <p:spTgt spid="18"/>
                                        </p:tgtEl>
                                        <p:attrNameLst>
                                          <p:attrName>style.visibility</p:attrName>
                                        </p:attrNameLst>
                                      </p:cBhvr>
                                      <p:to>
                                        <p:strVal val="hidden"/>
                                      </p:to>
                                    </p:set>
                                  </p:childTnLst>
                                </p:cTn>
                              </p:par>
                              <p:par>
                                <p:cTn id="135" presetID="2" presetClass="exit" presetSubtype="2" fill="hold" grpId="1" nodeType="withEffect">
                                  <p:stCondLst>
                                    <p:cond delay="0"/>
                                  </p:stCondLst>
                                  <p:childTnLst>
                                    <p:anim calcmode="lin" valueType="num">
                                      <p:cBhvr additive="base">
                                        <p:cTn id="136" dur="2000"/>
                                        <p:tgtEl>
                                          <p:spTgt spid="19"/>
                                        </p:tgtEl>
                                        <p:attrNameLst>
                                          <p:attrName>ppt_x</p:attrName>
                                        </p:attrNameLst>
                                      </p:cBhvr>
                                      <p:tavLst>
                                        <p:tav tm="0">
                                          <p:val>
                                            <p:strVal val="ppt_x"/>
                                          </p:val>
                                        </p:tav>
                                        <p:tav tm="100000">
                                          <p:val>
                                            <p:strVal val="1+ppt_w/2"/>
                                          </p:val>
                                        </p:tav>
                                      </p:tavLst>
                                    </p:anim>
                                    <p:anim calcmode="lin" valueType="num">
                                      <p:cBhvr additive="base">
                                        <p:cTn id="137" dur="2000"/>
                                        <p:tgtEl>
                                          <p:spTgt spid="19"/>
                                        </p:tgtEl>
                                        <p:attrNameLst>
                                          <p:attrName>ppt_y</p:attrName>
                                        </p:attrNameLst>
                                      </p:cBhvr>
                                      <p:tavLst>
                                        <p:tav tm="0">
                                          <p:val>
                                            <p:strVal val="ppt_y"/>
                                          </p:val>
                                        </p:tav>
                                        <p:tav tm="100000">
                                          <p:val>
                                            <p:strVal val="ppt_y"/>
                                          </p:val>
                                        </p:tav>
                                      </p:tavLst>
                                    </p:anim>
                                    <p:set>
                                      <p:cBhvr>
                                        <p:cTn id="138" dur="1" fill="hold">
                                          <p:stCondLst>
                                            <p:cond delay="1999"/>
                                          </p:stCondLst>
                                        </p:cTn>
                                        <p:tgtEl>
                                          <p:spTgt spid="19"/>
                                        </p:tgtEl>
                                        <p:attrNameLst>
                                          <p:attrName>style.visibility</p:attrName>
                                        </p:attrNameLst>
                                      </p:cBhvr>
                                      <p:to>
                                        <p:strVal val="hidden"/>
                                      </p:to>
                                    </p:set>
                                  </p:childTnLst>
                                </p:cTn>
                              </p:par>
                              <p:par>
                                <p:cTn id="139" presetID="2" presetClass="exit" presetSubtype="8" fill="hold" grpId="1" nodeType="withEffect">
                                  <p:stCondLst>
                                    <p:cond delay="0"/>
                                  </p:stCondLst>
                                  <p:childTnLst>
                                    <p:anim calcmode="lin" valueType="num">
                                      <p:cBhvr additive="base">
                                        <p:cTn id="140" dur="2000"/>
                                        <p:tgtEl>
                                          <p:spTgt spid="20"/>
                                        </p:tgtEl>
                                        <p:attrNameLst>
                                          <p:attrName>ppt_x</p:attrName>
                                        </p:attrNameLst>
                                      </p:cBhvr>
                                      <p:tavLst>
                                        <p:tav tm="0">
                                          <p:val>
                                            <p:strVal val="ppt_x"/>
                                          </p:val>
                                        </p:tav>
                                        <p:tav tm="100000">
                                          <p:val>
                                            <p:strVal val="0-ppt_w/2"/>
                                          </p:val>
                                        </p:tav>
                                      </p:tavLst>
                                    </p:anim>
                                    <p:anim calcmode="lin" valueType="num">
                                      <p:cBhvr additive="base">
                                        <p:cTn id="141" dur="2000"/>
                                        <p:tgtEl>
                                          <p:spTgt spid="20"/>
                                        </p:tgtEl>
                                        <p:attrNameLst>
                                          <p:attrName>ppt_y</p:attrName>
                                        </p:attrNameLst>
                                      </p:cBhvr>
                                      <p:tavLst>
                                        <p:tav tm="0">
                                          <p:val>
                                            <p:strVal val="ppt_y"/>
                                          </p:val>
                                        </p:tav>
                                        <p:tav tm="100000">
                                          <p:val>
                                            <p:strVal val="ppt_y"/>
                                          </p:val>
                                        </p:tav>
                                      </p:tavLst>
                                    </p:anim>
                                    <p:set>
                                      <p:cBhvr>
                                        <p:cTn id="142" dur="1" fill="hold">
                                          <p:stCondLst>
                                            <p:cond delay="1999"/>
                                          </p:stCondLst>
                                        </p:cTn>
                                        <p:tgtEl>
                                          <p:spTgt spid="20"/>
                                        </p:tgtEl>
                                        <p:attrNameLst>
                                          <p:attrName>style.visibility</p:attrName>
                                        </p:attrNameLst>
                                      </p:cBhvr>
                                      <p:to>
                                        <p:strVal val="hidden"/>
                                      </p:to>
                                    </p:set>
                                  </p:childTnLst>
                                </p:cTn>
                              </p:par>
                              <p:par>
                                <p:cTn id="143" presetID="2" presetClass="exit" presetSubtype="2" fill="hold" grpId="1" nodeType="withEffect">
                                  <p:stCondLst>
                                    <p:cond delay="0"/>
                                  </p:stCondLst>
                                  <p:childTnLst>
                                    <p:anim calcmode="lin" valueType="num">
                                      <p:cBhvr additive="base">
                                        <p:cTn id="144" dur="2000"/>
                                        <p:tgtEl>
                                          <p:spTgt spid="21"/>
                                        </p:tgtEl>
                                        <p:attrNameLst>
                                          <p:attrName>ppt_x</p:attrName>
                                        </p:attrNameLst>
                                      </p:cBhvr>
                                      <p:tavLst>
                                        <p:tav tm="0">
                                          <p:val>
                                            <p:strVal val="ppt_x"/>
                                          </p:val>
                                        </p:tav>
                                        <p:tav tm="100000">
                                          <p:val>
                                            <p:strVal val="1+ppt_w/2"/>
                                          </p:val>
                                        </p:tav>
                                      </p:tavLst>
                                    </p:anim>
                                    <p:anim calcmode="lin" valueType="num">
                                      <p:cBhvr additive="base">
                                        <p:cTn id="145" dur="2000"/>
                                        <p:tgtEl>
                                          <p:spTgt spid="21"/>
                                        </p:tgtEl>
                                        <p:attrNameLst>
                                          <p:attrName>ppt_y</p:attrName>
                                        </p:attrNameLst>
                                      </p:cBhvr>
                                      <p:tavLst>
                                        <p:tav tm="0">
                                          <p:val>
                                            <p:strVal val="ppt_y"/>
                                          </p:val>
                                        </p:tav>
                                        <p:tav tm="100000">
                                          <p:val>
                                            <p:strVal val="ppt_y"/>
                                          </p:val>
                                        </p:tav>
                                      </p:tavLst>
                                    </p:anim>
                                    <p:set>
                                      <p:cBhvr>
                                        <p:cTn id="146" dur="1" fill="hold">
                                          <p:stCondLst>
                                            <p:cond delay="1999"/>
                                          </p:stCondLst>
                                        </p:cTn>
                                        <p:tgtEl>
                                          <p:spTgt spid="21"/>
                                        </p:tgtEl>
                                        <p:attrNameLst>
                                          <p:attrName>style.visibility</p:attrName>
                                        </p:attrNameLst>
                                      </p:cBhvr>
                                      <p:to>
                                        <p:strVal val="hidden"/>
                                      </p:to>
                                    </p:set>
                                  </p:childTnLst>
                                </p:cTn>
                              </p:par>
                              <p:par>
                                <p:cTn id="147" presetID="2" presetClass="exit" presetSubtype="8" fill="hold" grpId="1" nodeType="withEffect">
                                  <p:stCondLst>
                                    <p:cond delay="0"/>
                                  </p:stCondLst>
                                  <p:childTnLst>
                                    <p:anim calcmode="lin" valueType="num">
                                      <p:cBhvr additive="base">
                                        <p:cTn id="148" dur="2000"/>
                                        <p:tgtEl>
                                          <p:spTgt spid="22"/>
                                        </p:tgtEl>
                                        <p:attrNameLst>
                                          <p:attrName>ppt_x</p:attrName>
                                        </p:attrNameLst>
                                      </p:cBhvr>
                                      <p:tavLst>
                                        <p:tav tm="0">
                                          <p:val>
                                            <p:strVal val="ppt_x"/>
                                          </p:val>
                                        </p:tav>
                                        <p:tav tm="100000">
                                          <p:val>
                                            <p:strVal val="0-ppt_w/2"/>
                                          </p:val>
                                        </p:tav>
                                      </p:tavLst>
                                    </p:anim>
                                    <p:anim calcmode="lin" valueType="num">
                                      <p:cBhvr additive="base">
                                        <p:cTn id="149" dur="2000"/>
                                        <p:tgtEl>
                                          <p:spTgt spid="22"/>
                                        </p:tgtEl>
                                        <p:attrNameLst>
                                          <p:attrName>ppt_y</p:attrName>
                                        </p:attrNameLst>
                                      </p:cBhvr>
                                      <p:tavLst>
                                        <p:tav tm="0">
                                          <p:val>
                                            <p:strVal val="ppt_y"/>
                                          </p:val>
                                        </p:tav>
                                        <p:tav tm="100000">
                                          <p:val>
                                            <p:strVal val="ppt_y"/>
                                          </p:val>
                                        </p:tav>
                                      </p:tavLst>
                                    </p:anim>
                                    <p:set>
                                      <p:cBhvr>
                                        <p:cTn id="150" dur="1" fill="hold">
                                          <p:stCondLst>
                                            <p:cond delay="1999"/>
                                          </p:stCondLst>
                                        </p:cTn>
                                        <p:tgtEl>
                                          <p:spTgt spid="22"/>
                                        </p:tgtEl>
                                        <p:attrNameLst>
                                          <p:attrName>style.visibility</p:attrName>
                                        </p:attrNameLst>
                                      </p:cBhvr>
                                      <p:to>
                                        <p:strVal val="hidden"/>
                                      </p:to>
                                    </p:set>
                                  </p:childTnLst>
                                </p:cTn>
                              </p:par>
                              <p:par>
                                <p:cTn id="151" presetID="2" presetClass="exit" presetSubtype="2" fill="hold" grpId="1" nodeType="withEffect">
                                  <p:stCondLst>
                                    <p:cond delay="0"/>
                                  </p:stCondLst>
                                  <p:childTnLst>
                                    <p:anim calcmode="lin" valueType="num">
                                      <p:cBhvr additive="base">
                                        <p:cTn id="152" dur="2000"/>
                                        <p:tgtEl>
                                          <p:spTgt spid="23"/>
                                        </p:tgtEl>
                                        <p:attrNameLst>
                                          <p:attrName>ppt_x</p:attrName>
                                        </p:attrNameLst>
                                      </p:cBhvr>
                                      <p:tavLst>
                                        <p:tav tm="0">
                                          <p:val>
                                            <p:strVal val="ppt_x"/>
                                          </p:val>
                                        </p:tav>
                                        <p:tav tm="100000">
                                          <p:val>
                                            <p:strVal val="1+ppt_w/2"/>
                                          </p:val>
                                        </p:tav>
                                      </p:tavLst>
                                    </p:anim>
                                    <p:anim calcmode="lin" valueType="num">
                                      <p:cBhvr additive="base">
                                        <p:cTn id="153" dur="2000"/>
                                        <p:tgtEl>
                                          <p:spTgt spid="23"/>
                                        </p:tgtEl>
                                        <p:attrNameLst>
                                          <p:attrName>ppt_y</p:attrName>
                                        </p:attrNameLst>
                                      </p:cBhvr>
                                      <p:tavLst>
                                        <p:tav tm="0">
                                          <p:val>
                                            <p:strVal val="ppt_y"/>
                                          </p:val>
                                        </p:tav>
                                        <p:tav tm="100000">
                                          <p:val>
                                            <p:strVal val="ppt_y"/>
                                          </p:val>
                                        </p:tav>
                                      </p:tavLst>
                                    </p:anim>
                                    <p:set>
                                      <p:cBhvr>
                                        <p:cTn id="154" dur="1" fill="hold">
                                          <p:stCondLst>
                                            <p:cond delay="1999"/>
                                          </p:stCondLst>
                                        </p:cTn>
                                        <p:tgtEl>
                                          <p:spTgt spid="23"/>
                                        </p:tgtEl>
                                        <p:attrNameLst>
                                          <p:attrName>style.visibility</p:attrName>
                                        </p:attrNameLst>
                                      </p:cBhvr>
                                      <p:to>
                                        <p:strVal val="hidden"/>
                                      </p:to>
                                    </p:set>
                                  </p:childTnLst>
                                </p:cTn>
                              </p:par>
                              <p:par>
                                <p:cTn id="155" presetID="2" presetClass="exit" presetSubtype="8" fill="hold" grpId="1" nodeType="withEffect">
                                  <p:stCondLst>
                                    <p:cond delay="0"/>
                                  </p:stCondLst>
                                  <p:childTnLst>
                                    <p:anim calcmode="lin" valueType="num">
                                      <p:cBhvr additive="base">
                                        <p:cTn id="156" dur="2000"/>
                                        <p:tgtEl>
                                          <p:spTgt spid="24"/>
                                        </p:tgtEl>
                                        <p:attrNameLst>
                                          <p:attrName>ppt_x</p:attrName>
                                        </p:attrNameLst>
                                      </p:cBhvr>
                                      <p:tavLst>
                                        <p:tav tm="0">
                                          <p:val>
                                            <p:strVal val="ppt_x"/>
                                          </p:val>
                                        </p:tav>
                                        <p:tav tm="100000">
                                          <p:val>
                                            <p:strVal val="0-ppt_w/2"/>
                                          </p:val>
                                        </p:tav>
                                      </p:tavLst>
                                    </p:anim>
                                    <p:anim calcmode="lin" valueType="num">
                                      <p:cBhvr additive="base">
                                        <p:cTn id="157" dur="2000"/>
                                        <p:tgtEl>
                                          <p:spTgt spid="24"/>
                                        </p:tgtEl>
                                        <p:attrNameLst>
                                          <p:attrName>ppt_y</p:attrName>
                                        </p:attrNameLst>
                                      </p:cBhvr>
                                      <p:tavLst>
                                        <p:tav tm="0">
                                          <p:val>
                                            <p:strVal val="ppt_y"/>
                                          </p:val>
                                        </p:tav>
                                        <p:tav tm="100000">
                                          <p:val>
                                            <p:strVal val="ppt_y"/>
                                          </p:val>
                                        </p:tav>
                                      </p:tavLst>
                                    </p:anim>
                                    <p:set>
                                      <p:cBhvr>
                                        <p:cTn id="158" dur="1" fill="hold">
                                          <p:stCondLst>
                                            <p:cond delay="1999"/>
                                          </p:stCondLst>
                                        </p:cTn>
                                        <p:tgtEl>
                                          <p:spTgt spid="24"/>
                                        </p:tgtEl>
                                        <p:attrNameLst>
                                          <p:attrName>style.visibility</p:attrName>
                                        </p:attrNameLst>
                                      </p:cBhvr>
                                      <p:to>
                                        <p:strVal val="hidden"/>
                                      </p:to>
                                    </p:set>
                                  </p:childTnLst>
                                </p:cTn>
                              </p:par>
                              <p:par>
                                <p:cTn id="159" presetID="23" presetClass="entr" presetSubtype="272" fill="hold" nodeType="withEffect">
                                  <p:stCondLst>
                                    <p:cond delay="0"/>
                                  </p:stCondLst>
                                  <p:childTnLst>
                                    <p:set>
                                      <p:cBhvr>
                                        <p:cTn id="160" dur="1" fill="hold">
                                          <p:stCondLst>
                                            <p:cond delay="0"/>
                                          </p:stCondLst>
                                        </p:cTn>
                                        <p:tgtEl>
                                          <p:spTgt spid="4"/>
                                        </p:tgtEl>
                                        <p:attrNameLst>
                                          <p:attrName>style.visibility</p:attrName>
                                        </p:attrNameLst>
                                      </p:cBhvr>
                                      <p:to>
                                        <p:strVal val="visible"/>
                                      </p:to>
                                    </p:set>
                                    <p:anim calcmode="lin" valueType="num">
                                      <p:cBhvr>
                                        <p:cTn id="161" dur="2000" fill="hold"/>
                                        <p:tgtEl>
                                          <p:spTgt spid="4"/>
                                        </p:tgtEl>
                                        <p:attrNameLst>
                                          <p:attrName>ppt_w</p:attrName>
                                        </p:attrNameLst>
                                      </p:cBhvr>
                                      <p:tavLst>
                                        <p:tav tm="0">
                                          <p:val>
                                            <p:strVal val="2/3*#ppt_w"/>
                                          </p:val>
                                        </p:tav>
                                        <p:tav tm="100000">
                                          <p:val>
                                            <p:strVal val="#ppt_w"/>
                                          </p:val>
                                        </p:tav>
                                      </p:tavLst>
                                    </p:anim>
                                    <p:anim calcmode="lin" valueType="num">
                                      <p:cBhvr>
                                        <p:cTn id="162" dur="2000" fill="hold"/>
                                        <p:tgtEl>
                                          <p:spTgt spid="4"/>
                                        </p:tgtEl>
                                        <p:attrNameLst>
                                          <p:attrName>ppt_h</p:attrName>
                                        </p:attrNameLst>
                                      </p:cBhvr>
                                      <p:tavLst>
                                        <p:tav tm="0">
                                          <p:val>
                                            <p:strVal val="2/3*#ppt_h"/>
                                          </p:val>
                                        </p:tav>
                                        <p:tav tm="100000">
                                          <p:val>
                                            <p:strVal val="#ppt_h"/>
                                          </p:val>
                                        </p:tav>
                                      </p:tavLst>
                                    </p:anim>
                                  </p:childTnLst>
                                </p:cTn>
                              </p:par>
                              <p:par>
                                <p:cTn id="163" presetID="4" presetClass="entr" presetSubtype="32"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Effect transition="in" filter="box(out)">
                                      <p:cBhvr>
                                        <p:cTn id="16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0(23).jpg"/>
          <p:cNvPicPr>
            <a:picLocks noChangeAspect="1"/>
          </p:cNvPicPr>
          <p:nvPr/>
        </p:nvPicPr>
        <p:blipFill>
          <a:blip r:embed="rId2"/>
          <a:stretch>
            <a:fillRect/>
          </a:stretch>
        </p:blipFill>
        <p:spPr>
          <a:xfrm>
            <a:off x="-8930" y="0"/>
            <a:ext cx="9152930" cy="6858000"/>
          </a:xfrm>
          <a:prstGeom prst="rect">
            <a:avLst/>
          </a:prstGeom>
        </p:spPr>
      </p:pic>
      <p:sp>
        <p:nvSpPr>
          <p:cNvPr id="6" name="5 Extracto"/>
          <p:cNvSpPr/>
          <p:nvPr/>
        </p:nvSpPr>
        <p:spPr>
          <a:xfrm rot="18703905">
            <a:off x="-256192" y="-23558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rot="2949416">
            <a:off x="7957246" y="-235650"/>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rot="18703905">
            <a:off x="29560" y="50170"/>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2949416">
            <a:off x="7671494" y="5010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18703905">
            <a:off x="458188" y="33594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2949416">
            <a:off x="7262228" y="403077"/>
            <a:ext cx="1670533"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8703905">
            <a:off x="886816" y="69308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rot="18703905">
            <a:off x="1315444" y="978864"/>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2949416">
            <a:off x="6957114" y="693044"/>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2949416">
            <a:off x="6599924" y="97879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rot="2949416">
            <a:off x="6140561" y="1331747"/>
            <a:ext cx="1670533"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rot="18703905">
            <a:off x="1672634" y="1336055"/>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rot="18703905">
            <a:off x="1958386" y="162180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rot="18703905">
            <a:off x="2387014" y="1907583"/>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xtracto"/>
          <p:cNvSpPr/>
          <p:nvPr/>
        </p:nvSpPr>
        <p:spPr>
          <a:xfrm rot="13738474">
            <a:off x="-257708" y="576517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xtracto"/>
          <p:cNvSpPr/>
          <p:nvPr/>
        </p:nvSpPr>
        <p:spPr>
          <a:xfrm rot="2792288">
            <a:off x="5822676" y="168834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xtracto"/>
          <p:cNvSpPr/>
          <p:nvPr/>
        </p:nvSpPr>
        <p:spPr>
          <a:xfrm rot="2993978">
            <a:off x="5322611" y="204553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xtracto"/>
          <p:cNvSpPr/>
          <p:nvPr/>
        </p:nvSpPr>
        <p:spPr>
          <a:xfrm rot="7893755">
            <a:off x="7887391" y="576521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xtracto"/>
          <p:cNvSpPr/>
          <p:nvPr/>
        </p:nvSpPr>
        <p:spPr>
          <a:xfrm rot="13738474">
            <a:off x="28044" y="5479423"/>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xtracto"/>
          <p:cNvSpPr/>
          <p:nvPr/>
        </p:nvSpPr>
        <p:spPr>
          <a:xfrm rot="13738474">
            <a:off x="490392" y="5067975"/>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xtracto"/>
          <p:cNvSpPr/>
          <p:nvPr/>
        </p:nvSpPr>
        <p:spPr>
          <a:xfrm rot="13738474">
            <a:off x="919020" y="4710785"/>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xtracto"/>
          <p:cNvSpPr/>
          <p:nvPr/>
        </p:nvSpPr>
        <p:spPr>
          <a:xfrm rot="13738474">
            <a:off x="1347647" y="4425033"/>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xtracto"/>
          <p:cNvSpPr/>
          <p:nvPr/>
        </p:nvSpPr>
        <p:spPr>
          <a:xfrm rot="13738474">
            <a:off x="1776276" y="4067843"/>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xtracto"/>
          <p:cNvSpPr/>
          <p:nvPr/>
        </p:nvSpPr>
        <p:spPr>
          <a:xfrm rot="13738474">
            <a:off x="2133465" y="3782091"/>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xtracto"/>
          <p:cNvSpPr/>
          <p:nvPr/>
        </p:nvSpPr>
        <p:spPr>
          <a:xfrm rot="13738474">
            <a:off x="2490655" y="3496339"/>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xtracto"/>
          <p:cNvSpPr/>
          <p:nvPr/>
        </p:nvSpPr>
        <p:spPr>
          <a:xfrm rot="7893755">
            <a:off x="7673077" y="555090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xtracto"/>
          <p:cNvSpPr/>
          <p:nvPr/>
        </p:nvSpPr>
        <p:spPr>
          <a:xfrm rot="7893755">
            <a:off x="7159323" y="5169085"/>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xtracto"/>
          <p:cNvSpPr/>
          <p:nvPr/>
        </p:nvSpPr>
        <p:spPr>
          <a:xfrm rot="7893755">
            <a:off x="6873570" y="4866952"/>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xtracto"/>
          <p:cNvSpPr/>
          <p:nvPr/>
        </p:nvSpPr>
        <p:spPr>
          <a:xfrm rot="7893755">
            <a:off x="6516382" y="4509762"/>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xtracto"/>
          <p:cNvSpPr/>
          <p:nvPr/>
        </p:nvSpPr>
        <p:spPr>
          <a:xfrm rot="7893755">
            <a:off x="6159191" y="4152571"/>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xtracto"/>
          <p:cNvSpPr/>
          <p:nvPr/>
        </p:nvSpPr>
        <p:spPr>
          <a:xfrm rot="7893755">
            <a:off x="5802001" y="3866820"/>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xtracto"/>
          <p:cNvSpPr/>
          <p:nvPr/>
        </p:nvSpPr>
        <p:spPr>
          <a:xfrm rot="7893755">
            <a:off x="5373373" y="3509631"/>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CuadroTexto"/>
          <p:cNvSpPr txBox="1"/>
          <p:nvPr/>
        </p:nvSpPr>
        <p:spPr>
          <a:xfrm>
            <a:off x="5286380" y="5857892"/>
            <a:ext cx="184731" cy="369332"/>
          </a:xfrm>
          <a:prstGeom prst="rect">
            <a:avLst/>
          </a:prstGeom>
          <a:noFill/>
        </p:spPr>
        <p:txBody>
          <a:bodyPr wrap="none" rtlCol="0">
            <a:spAutoFit/>
          </a:bodyPr>
          <a:lstStyle/>
          <a:p>
            <a:endParaRPr lang="es-ES" b="1" dirty="0">
              <a:solidFill>
                <a:srgbClr val="FFFF00"/>
              </a:solidFill>
              <a:effectLst>
                <a:outerShdw blurRad="38100" dist="38100" dir="2700000" algn="tl">
                  <a:srgbClr val="000000">
                    <a:alpha val="43137"/>
                  </a:srgbClr>
                </a:outerShdw>
              </a:effectLst>
              <a:latin typeface="Agency FB" pitchFamily="34" charset="0"/>
            </a:endParaRPr>
          </a:p>
        </p:txBody>
      </p:sp>
      <p:sp>
        <p:nvSpPr>
          <p:cNvPr id="39" name="38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2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2000"/>
                                        <p:tgtEl>
                                          <p:spTgt spid="8"/>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2000"/>
                                        <p:tgtEl>
                                          <p:spTgt spid="1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2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plus(in)">
                                      <p:cBhvr>
                                        <p:cTn id="22" dur="2000"/>
                                        <p:tgtEl>
                                          <p:spTgt spid="13"/>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plus(in)">
                                      <p:cBhvr>
                                        <p:cTn id="25" dur="2000"/>
                                        <p:tgtEl>
                                          <p:spTgt spid="17"/>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plus(in)">
                                      <p:cBhvr>
                                        <p:cTn id="28" dur="2000"/>
                                        <p:tgtEl>
                                          <p:spTgt spid="18"/>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plus(in)">
                                      <p:cBhvr>
                                        <p:cTn id="31" dur="2000"/>
                                        <p:tgtEl>
                                          <p:spTgt spid="19"/>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plus(in)">
                                      <p:cBhvr>
                                        <p:cTn id="34" dur="2000"/>
                                        <p:tgtEl>
                                          <p:spTgt spid="20"/>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plus(in)">
                                      <p:cBhvr>
                                        <p:cTn id="37" dur="2000"/>
                                        <p:tgtEl>
                                          <p:spTgt spid="2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plus(in)">
                                      <p:cBhvr>
                                        <p:cTn id="40" dur="2000"/>
                                        <p:tgtEl>
                                          <p:spTgt spid="2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plus(in)">
                                      <p:cBhvr>
                                        <p:cTn id="43" dur="2000"/>
                                        <p:tgtEl>
                                          <p:spTgt spid="2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Effect transition="in" filter="plus(in)">
                                      <p:cBhvr>
                                        <p:cTn id="46" dur="2000"/>
                                        <p:tgtEl>
                                          <p:spTgt spid="2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plus(in)">
                                      <p:cBhvr>
                                        <p:cTn id="49" dur="2000"/>
                                        <p:tgtEl>
                                          <p:spTgt spid="2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plus(in)">
                                      <p:cBhvr>
                                        <p:cTn id="52" dur="2000"/>
                                        <p:tgtEl>
                                          <p:spTgt spid="2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plus(in)">
                                      <p:cBhvr>
                                        <p:cTn id="55" dur="2000"/>
                                        <p:tgtEl>
                                          <p:spTgt spid="3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plus(in)">
                                      <p:cBhvr>
                                        <p:cTn id="58" dur="2000"/>
                                        <p:tgtEl>
                                          <p:spTgt spid="7"/>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plus(in)">
                                      <p:cBhvr>
                                        <p:cTn id="61" dur="2000"/>
                                        <p:tgtEl>
                                          <p:spTgt spid="9"/>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plus(in)">
                                      <p:cBhvr>
                                        <p:cTn id="64" dur="2000"/>
                                        <p:tgtEl>
                                          <p:spTgt spid="11"/>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plus(in)">
                                      <p:cBhvr>
                                        <p:cTn id="67" dur="2000"/>
                                        <p:tgtEl>
                                          <p:spTgt spid="1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plus(in)">
                                      <p:cBhvr>
                                        <p:cTn id="70" dur="2000"/>
                                        <p:tgtEl>
                                          <p:spTgt spid="1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plus(in)">
                                      <p:cBhvr>
                                        <p:cTn id="73" dur="2000"/>
                                        <p:tgtEl>
                                          <p:spTgt spid="1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1"/>
                                        </p:tgtEl>
                                        <p:attrNameLst>
                                          <p:attrName>style.visibility</p:attrName>
                                        </p:attrNameLst>
                                      </p:cBhvr>
                                      <p:to>
                                        <p:strVal val="visible"/>
                                      </p:to>
                                    </p:set>
                                    <p:animEffect transition="in" filter="plus(in)">
                                      <p:cBhvr>
                                        <p:cTn id="76" dur="2000"/>
                                        <p:tgtEl>
                                          <p:spTgt spid="21"/>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plus(in)">
                                      <p:cBhvr>
                                        <p:cTn id="79" dur="2000"/>
                                        <p:tgtEl>
                                          <p:spTgt spid="22"/>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plus(in)">
                                      <p:cBhvr>
                                        <p:cTn id="82" dur="2000"/>
                                        <p:tgtEl>
                                          <p:spTgt spid="23"/>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1"/>
                                        </p:tgtEl>
                                        <p:attrNameLst>
                                          <p:attrName>style.visibility</p:attrName>
                                        </p:attrNameLst>
                                      </p:cBhvr>
                                      <p:to>
                                        <p:strVal val="visible"/>
                                      </p:to>
                                    </p:set>
                                    <p:animEffect transition="in" filter="plus(in)">
                                      <p:cBhvr>
                                        <p:cTn id="85" dur="2000"/>
                                        <p:tgtEl>
                                          <p:spTgt spid="31"/>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2"/>
                                        </p:tgtEl>
                                        <p:attrNameLst>
                                          <p:attrName>style.visibility</p:attrName>
                                        </p:attrNameLst>
                                      </p:cBhvr>
                                      <p:to>
                                        <p:strVal val="visible"/>
                                      </p:to>
                                    </p:set>
                                    <p:animEffect transition="in" filter="plus(in)">
                                      <p:cBhvr>
                                        <p:cTn id="88" dur="2000"/>
                                        <p:tgtEl>
                                          <p:spTgt spid="32"/>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3"/>
                                        </p:tgtEl>
                                        <p:attrNameLst>
                                          <p:attrName>style.visibility</p:attrName>
                                        </p:attrNameLst>
                                      </p:cBhvr>
                                      <p:to>
                                        <p:strVal val="visible"/>
                                      </p:to>
                                    </p:set>
                                    <p:animEffect transition="in" filter="plus(in)">
                                      <p:cBhvr>
                                        <p:cTn id="91" dur="2000"/>
                                        <p:tgtEl>
                                          <p:spTgt spid="33"/>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4"/>
                                        </p:tgtEl>
                                        <p:attrNameLst>
                                          <p:attrName>style.visibility</p:attrName>
                                        </p:attrNameLst>
                                      </p:cBhvr>
                                      <p:to>
                                        <p:strVal val="visible"/>
                                      </p:to>
                                    </p:set>
                                    <p:animEffect transition="in" filter="plus(in)">
                                      <p:cBhvr>
                                        <p:cTn id="94" dur="2000"/>
                                        <p:tgtEl>
                                          <p:spTgt spid="34"/>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plus(in)">
                                      <p:cBhvr>
                                        <p:cTn id="97" dur="2000"/>
                                        <p:tgtEl>
                                          <p:spTgt spid="35"/>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6"/>
                                        </p:tgtEl>
                                        <p:attrNameLst>
                                          <p:attrName>style.visibility</p:attrName>
                                        </p:attrNameLst>
                                      </p:cBhvr>
                                      <p:to>
                                        <p:strVal val="visible"/>
                                      </p:to>
                                    </p:set>
                                    <p:animEffect transition="in" filter="plus(in)">
                                      <p:cBhvr>
                                        <p:cTn id="100" dur="2000"/>
                                        <p:tgtEl>
                                          <p:spTgt spid="36"/>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7"/>
                                        </p:tgtEl>
                                        <p:attrNameLst>
                                          <p:attrName>style.visibility</p:attrName>
                                        </p:attrNameLst>
                                      </p:cBhvr>
                                      <p:to>
                                        <p:strVal val="visible"/>
                                      </p:to>
                                    </p:set>
                                    <p:animEffect transition="in" filter="plus(in)">
                                      <p:cBhvr>
                                        <p:cTn id="103" dur="2000"/>
                                        <p:tgtEl>
                                          <p:spTgt spid="37"/>
                                        </p:tgtEl>
                                      </p:cBhvr>
                                    </p:animEffect>
                                  </p:childTnLst>
                                </p:cTn>
                              </p:par>
                              <p:par>
                                <p:cTn id="104" presetID="49" presetClass="entr" presetSubtype="0" decel="100000" fill="hold" grpId="1" nodeType="withEffect">
                                  <p:stCondLst>
                                    <p:cond delay="0"/>
                                  </p:stCondLst>
                                  <p:childTnLst>
                                    <p:set>
                                      <p:cBhvr>
                                        <p:cTn id="105" dur="1" fill="hold">
                                          <p:stCondLst>
                                            <p:cond delay="0"/>
                                          </p:stCondLst>
                                        </p:cTn>
                                        <p:tgtEl>
                                          <p:spTgt spid="6"/>
                                        </p:tgtEl>
                                        <p:attrNameLst>
                                          <p:attrName>style.visibility</p:attrName>
                                        </p:attrNameLst>
                                      </p:cBhvr>
                                      <p:to>
                                        <p:strVal val="visible"/>
                                      </p:to>
                                    </p:set>
                                    <p:anim calcmode="lin" valueType="num">
                                      <p:cBhvr>
                                        <p:cTn id="106" dur="2000" fill="hold"/>
                                        <p:tgtEl>
                                          <p:spTgt spid="6"/>
                                        </p:tgtEl>
                                        <p:attrNameLst>
                                          <p:attrName>ppt_w</p:attrName>
                                        </p:attrNameLst>
                                      </p:cBhvr>
                                      <p:tavLst>
                                        <p:tav tm="0">
                                          <p:val>
                                            <p:fltVal val="0"/>
                                          </p:val>
                                        </p:tav>
                                        <p:tav tm="100000">
                                          <p:val>
                                            <p:strVal val="#ppt_w"/>
                                          </p:val>
                                        </p:tav>
                                      </p:tavLst>
                                    </p:anim>
                                    <p:anim calcmode="lin" valueType="num">
                                      <p:cBhvr>
                                        <p:cTn id="107" dur="2000" fill="hold"/>
                                        <p:tgtEl>
                                          <p:spTgt spid="6"/>
                                        </p:tgtEl>
                                        <p:attrNameLst>
                                          <p:attrName>ppt_h</p:attrName>
                                        </p:attrNameLst>
                                      </p:cBhvr>
                                      <p:tavLst>
                                        <p:tav tm="0">
                                          <p:val>
                                            <p:fltVal val="0"/>
                                          </p:val>
                                        </p:tav>
                                        <p:tav tm="100000">
                                          <p:val>
                                            <p:strVal val="#ppt_h"/>
                                          </p:val>
                                        </p:tav>
                                      </p:tavLst>
                                    </p:anim>
                                    <p:anim calcmode="lin" valueType="num">
                                      <p:cBhvr>
                                        <p:cTn id="108" dur="2000" fill="hold"/>
                                        <p:tgtEl>
                                          <p:spTgt spid="6"/>
                                        </p:tgtEl>
                                        <p:attrNameLst>
                                          <p:attrName>style.rotation</p:attrName>
                                        </p:attrNameLst>
                                      </p:cBhvr>
                                      <p:tavLst>
                                        <p:tav tm="0">
                                          <p:val>
                                            <p:fltVal val="360"/>
                                          </p:val>
                                        </p:tav>
                                        <p:tav tm="100000">
                                          <p:val>
                                            <p:fltVal val="0"/>
                                          </p:val>
                                        </p:tav>
                                      </p:tavLst>
                                    </p:anim>
                                    <p:animEffect transition="in" filter="fade">
                                      <p:cBhvr>
                                        <p:cTn id="109" dur="2000"/>
                                        <p:tgtEl>
                                          <p:spTgt spid="6"/>
                                        </p:tgtEl>
                                      </p:cBhvr>
                                    </p:animEffect>
                                  </p:childTnLst>
                                </p:cTn>
                              </p:par>
                              <p:par>
                                <p:cTn id="110" presetID="49" presetClass="entr" presetSubtype="0" decel="100000" fill="hold" grpId="1" nodeType="withEffect">
                                  <p:stCondLst>
                                    <p:cond delay="0"/>
                                  </p:stCondLst>
                                  <p:childTnLst>
                                    <p:set>
                                      <p:cBhvr>
                                        <p:cTn id="111" dur="1" fill="hold">
                                          <p:stCondLst>
                                            <p:cond delay="0"/>
                                          </p:stCondLst>
                                        </p:cTn>
                                        <p:tgtEl>
                                          <p:spTgt spid="8"/>
                                        </p:tgtEl>
                                        <p:attrNameLst>
                                          <p:attrName>style.visibility</p:attrName>
                                        </p:attrNameLst>
                                      </p:cBhvr>
                                      <p:to>
                                        <p:strVal val="visible"/>
                                      </p:to>
                                    </p:set>
                                    <p:anim calcmode="lin" valueType="num">
                                      <p:cBhvr>
                                        <p:cTn id="112" dur="2000" fill="hold"/>
                                        <p:tgtEl>
                                          <p:spTgt spid="8"/>
                                        </p:tgtEl>
                                        <p:attrNameLst>
                                          <p:attrName>ppt_w</p:attrName>
                                        </p:attrNameLst>
                                      </p:cBhvr>
                                      <p:tavLst>
                                        <p:tav tm="0">
                                          <p:val>
                                            <p:fltVal val="0"/>
                                          </p:val>
                                        </p:tav>
                                        <p:tav tm="100000">
                                          <p:val>
                                            <p:strVal val="#ppt_w"/>
                                          </p:val>
                                        </p:tav>
                                      </p:tavLst>
                                    </p:anim>
                                    <p:anim calcmode="lin" valueType="num">
                                      <p:cBhvr>
                                        <p:cTn id="113" dur="2000" fill="hold"/>
                                        <p:tgtEl>
                                          <p:spTgt spid="8"/>
                                        </p:tgtEl>
                                        <p:attrNameLst>
                                          <p:attrName>ppt_h</p:attrName>
                                        </p:attrNameLst>
                                      </p:cBhvr>
                                      <p:tavLst>
                                        <p:tav tm="0">
                                          <p:val>
                                            <p:fltVal val="0"/>
                                          </p:val>
                                        </p:tav>
                                        <p:tav tm="100000">
                                          <p:val>
                                            <p:strVal val="#ppt_h"/>
                                          </p:val>
                                        </p:tav>
                                      </p:tavLst>
                                    </p:anim>
                                    <p:anim calcmode="lin" valueType="num">
                                      <p:cBhvr>
                                        <p:cTn id="114" dur="2000" fill="hold"/>
                                        <p:tgtEl>
                                          <p:spTgt spid="8"/>
                                        </p:tgtEl>
                                        <p:attrNameLst>
                                          <p:attrName>style.rotation</p:attrName>
                                        </p:attrNameLst>
                                      </p:cBhvr>
                                      <p:tavLst>
                                        <p:tav tm="0">
                                          <p:val>
                                            <p:fltVal val="360"/>
                                          </p:val>
                                        </p:tav>
                                        <p:tav tm="100000">
                                          <p:val>
                                            <p:fltVal val="0"/>
                                          </p:val>
                                        </p:tav>
                                      </p:tavLst>
                                    </p:anim>
                                    <p:animEffect transition="in" filter="fade">
                                      <p:cBhvr>
                                        <p:cTn id="115" dur="2000"/>
                                        <p:tgtEl>
                                          <p:spTgt spid="8"/>
                                        </p:tgtEl>
                                      </p:cBhvr>
                                    </p:animEffect>
                                  </p:childTnLst>
                                </p:cTn>
                              </p:par>
                              <p:par>
                                <p:cTn id="116" presetID="49" presetClass="entr" presetSubtype="0" decel="100000" fill="hold" grpId="1" nodeType="withEffect">
                                  <p:stCondLst>
                                    <p:cond delay="0"/>
                                  </p:stCondLst>
                                  <p:childTnLst>
                                    <p:set>
                                      <p:cBhvr>
                                        <p:cTn id="117" dur="1" fill="hold">
                                          <p:stCondLst>
                                            <p:cond delay="0"/>
                                          </p:stCondLst>
                                        </p:cTn>
                                        <p:tgtEl>
                                          <p:spTgt spid="10"/>
                                        </p:tgtEl>
                                        <p:attrNameLst>
                                          <p:attrName>style.visibility</p:attrName>
                                        </p:attrNameLst>
                                      </p:cBhvr>
                                      <p:to>
                                        <p:strVal val="visible"/>
                                      </p:to>
                                    </p:set>
                                    <p:anim calcmode="lin" valueType="num">
                                      <p:cBhvr>
                                        <p:cTn id="118" dur="2000" fill="hold"/>
                                        <p:tgtEl>
                                          <p:spTgt spid="10"/>
                                        </p:tgtEl>
                                        <p:attrNameLst>
                                          <p:attrName>ppt_w</p:attrName>
                                        </p:attrNameLst>
                                      </p:cBhvr>
                                      <p:tavLst>
                                        <p:tav tm="0">
                                          <p:val>
                                            <p:fltVal val="0"/>
                                          </p:val>
                                        </p:tav>
                                        <p:tav tm="100000">
                                          <p:val>
                                            <p:strVal val="#ppt_w"/>
                                          </p:val>
                                        </p:tav>
                                      </p:tavLst>
                                    </p:anim>
                                    <p:anim calcmode="lin" valueType="num">
                                      <p:cBhvr>
                                        <p:cTn id="119" dur="2000" fill="hold"/>
                                        <p:tgtEl>
                                          <p:spTgt spid="10"/>
                                        </p:tgtEl>
                                        <p:attrNameLst>
                                          <p:attrName>ppt_h</p:attrName>
                                        </p:attrNameLst>
                                      </p:cBhvr>
                                      <p:tavLst>
                                        <p:tav tm="0">
                                          <p:val>
                                            <p:fltVal val="0"/>
                                          </p:val>
                                        </p:tav>
                                        <p:tav tm="100000">
                                          <p:val>
                                            <p:strVal val="#ppt_h"/>
                                          </p:val>
                                        </p:tav>
                                      </p:tavLst>
                                    </p:anim>
                                    <p:anim calcmode="lin" valueType="num">
                                      <p:cBhvr>
                                        <p:cTn id="120" dur="2000" fill="hold"/>
                                        <p:tgtEl>
                                          <p:spTgt spid="10"/>
                                        </p:tgtEl>
                                        <p:attrNameLst>
                                          <p:attrName>style.rotation</p:attrName>
                                        </p:attrNameLst>
                                      </p:cBhvr>
                                      <p:tavLst>
                                        <p:tav tm="0">
                                          <p:val>
                                            <p:fltVal val="360"/>
                                          </p:val>
                                        </p:tav>
                                        <p:tav tm="100000">
                                          <p:val>
                                            <p:fltVal val="0"/>
                                          </p:val>
                                        </p:tav>
                                      </p:tavLst>
                                    </p:anim>
                                    <p:animEffect transition="in" filter="fade">
                                      <p:cBhvr>
                                        <p:cTn id="121" dur="2000"/>
                                        <p:tgtEl>
                                          <p:spTgt spid="10"/>
                                        </p:tgtEl>
                                      </p:cBhvr>
                                    </p:animEffect>
                                  </p:childTnLst>
                                </p:cTn>
                              </p:par>
                              <p:par>
                                <p:cTn id="122" presetID="49" presetClass="entr" presetSubtype="0" decel="100000" fill="hold" grpId="1" nodeType="withEffect">
                                  <p:stCondLst>
                                    <p:cond delay="0"/>
                                  </p:stCondLst>
                                  <p:childTnLst>
                                    <p:set>
                                      <p:cBhvr>
                                        <p:cTn id="123" dur="1" fill="hold">
                                          <p:stCondLst>
                                            <p:cond delay="0"/>
                                          </p:stCondLst>
                                        </p:cTn>
                                        <p:tgtEl>
                                          <p:spTgt spid="12"/>
                                        </p:tgtEl>
                                        <p:attrNameLst>
                                          <p:attrName>style.visibility</p:attrName>
                                        </p:attrNameLst>
                                      </p:cBhvr>
                                      <p:to>
                                        <p:strVal val="visible"/>
                                      </p:to>
                                    </p:set>
                                    <p:anim calcmode="lin" valueType="num">
                                      <p:cBhvr>
                                        <p:cTn id="124" dur="2000" fill="hold"/>
                                        <p:tgtEl>
                                          <p:spTgt spid="12"/>
                                        </p:tgtEl>
                                        <p:attrNameLst>
                                          <p:attrName>ppt_w</p:attrName>
                                        </p:attrNameLst>
                                      </p:cBhvr>
                                      <p:tavLst>
                                        <p:tav tm="0">
                                          <p:val>
                                            <p:fltVal val="0"/>
                                          </p:val>
                                        </p:tav>
                                        <p:tav tm="100000">
                                          <p:val>
                                            <p:strVal val="#ppt_w"/>
                                          </p:val>
                                        </p:tav>
                                      </p:tavLst>
                                    </p:anim>
                                    <p:anim calcmode="lin" valueType="num">
                                      <p:cBhvr>
                                        <p:cTn id="125" dur="2000" fill="hold"/>
                                        <p:tgtEl>
                                          <p:spTgt spid="12"/>
                                        </p:tgtEl>
                                        <p:attrNameLst>
                                          <p:attrName>ppt_h</p:attrName>
                                        </p:attrNameLst>
                                      </p:cBhvr>
                                      <p:tavLst>
                                        <p:tav tm="0">
                                          <p:val>
                                            <p:fltVal val="0"/>
                                          </p:val>
                                        </p:tav>
                                        <p:tav tm="100000">
                                          <p:val>
                                            <p:strVal val="#ppt_h"/>
                                          </p:val>
                                        </p:tav>
                                      </p:tavLst>
                                    </p:anim>
                                    <p:anim calcmode="lin" valueType="num">
                                      <p:cBhvr>
                                        <p:cTn id="126" dur="2000" fill="hold"/>
                                        <p:tgtEl>
                                          <p:spTgt spid="12"/>
                                        </p:tgtEl>
                                        <p:attrNameLst>
                                          <p:attrName>style.rotation</p:attrName>
                                        </p:attrNameLst>
                                      </p:cBhvr>
                                      <p:tavLst>
                                        <p:tav tm="0">
                                          <p:val>
                                            <p:fltVal val="360"/>
                                          </p:val>
                                        </p:tav>
                                        <p:tav tm="100000">
                                          <p:val>
                                            <p:fltVal val="0"/>
                                          </p:val>
                                        </p:tav>
                                      </p:tavLst>
                                    </p:anim>
                                    <p:animEffect transition="in" filter="fade">
                                      <p:cBhvr>
                                        <p:cTn id="127" dur="2000"/>
                                        <p:tgtEl>
                                          <p:spTgt spid="12"/>
                                        </p:tgtEl>
                                      </p:cBhvr>
                                    </p:animEffect>
                                  </p:childTnLst>
                                </p:cTn>
                              </p:par>
                              <p:par>
                                <p:cTn id="128" presetID="49" presetClass="entr" presetSubtype="0" decel="100000" fill="hold" grpId="1" nodeType="withEffect">
                                  <p:stCondLst>
                                    <p:cond delay="0"/>
                                  </p:stCondLst>
                                  <p:childTnLst>
                                    <p:set>
                                      <p:cBhvr>
                                        <p:cTn id="129" dur="1" fill="hold">
                                          <p:stCondLst>
                                            <p:cond delay="0"/>
                                          </p:stCondLst>
                                        </p:cTn>
                                        <p:tgtEl>
                                          <p:spTgt spid="13"/>
                                        </p:tgtEl>
                                        <p:attrNameLst>
                                          <p:attrName>style.visibility</p:attrName>
                                        </p:attrNameLst>
                                      </p:cBhvr>
                                      <p:to>
                                        <p:strVal val="visible"/>
                                      </p:to>
                                    </p:set>
                                    <p:anim calcmode="lin" valueType="num">
                                      <p:cBhvr>
                                        <p:cTn id="130" dur="2000" fill="hold"/>
                                        <p:tgtEl>
                                          <p:spTgt spid="13"/>
                                        </p:tgtEl>
                                        <p:attrNameLst>
                                          <p:attrName>ppt_w</p:attrName>
                                        </p:attrNameLst>
                                      </p:cBhvr>
                                      <p:tavLst>
                                        <p:tav tm="0">
                                          <p:val>
                                            <p:fltVal val="0"/>
                                          </p:val>
                                        </p:tav>
                                        <p:tav tm="100000">
                                          <p:val>
                                            <p:strVal val="#ppt_w"/>
                                          </p:val>
                                        </p:tav>
                                      </p:tavLst>
                                    </p:anim>
                                    <p:anim calcmode="lin" valueType="num">
                                      <p:cBhvr>
                                        <p:cTn id="131" dur="2000" fill="hold"/>
                                        <p:tgtEl>
                                          <p:spTgt spid="13"/>
                                        </p:tgtEl>
                                        <p:attrNameLst>
                                          <p:attrName>ppt_h</p:attrName>
                                        </p:attrNameLst>
                                      </p:cBhvr>
                                      <p:tavLst>
                                        <p:tav tm="0">
                                          <p:val>
                                            <p:fltVal val="0"/>
                                          </p:val>
                                        </p:tav>
                                        <p:tav tm="100000">
                                          <p:val>
                                            <p:strVal val="#ppt_h"/>
                                          </p:val>
                                        </p:tav>
                                      </p:tavLst>
                                    </p:anim>
                                    <p:anim calcmode="lin" valueType="num">
                                      <p:cBhvr>
                                        <p:cTn id="132" dur="2000" fill="hold"/>
                                        <p:tgtEl>
                                          <p:spTgt spid="13"/>
                                        </p:tgtEl>
                                        <p:attrNameLst>
                                          <p:attrName>style.rotation</p:attrName>
                                        </p:attrNameLst>
                                      </p:cBhvr>
                                      <p:tavLst>
                                        <p:tav tm="0">
                                          <p:val>
                                            <p:fltVal val="360"/>
                                          </p:val>
                                        </p:tav>
                                        <p:tav tm="100000">
                                          <p:val>
                                            <p:fltVal val="0"/>
                                          </p:val>
                                        </p:tav>
                                      </p:tavLst>
                                    </p:anim>
                                    <p:animEffect transition="in" filter="fade">
                                      <p:cBhvr>
                                        <p:cTn id="133" dur="2000"/>
                                        <p:tgtEl>
                                          <p:spTgt spid="13"/>
                                        </p:tgtEl>
                                      </p:cBhvr>
                                    </p:animEffect>
                                  </p:childTnLst>
                                </p:cTn>
                              </p:par>
                              <p:par>
                                <p:cTn id="134" presetID="49" presetClass="entr" presetSubtype="0" decel="100000" fill="hold" grpId="1" nodeType="withEffect">
                                  <p:stCondLst>
                                    <p:cond delay="0"/>
                                  </p:stCondLst>
                                  <p:childTnLst>
                                    <p:set>
                                      <p:cBhvr>
                                        <p:cTn id="135" dur="1" fill="hold">
                                          <p:stCondLst>
                                            <p:cond delay="0"/>
                                          </p:stCondLst>
                                        </p:cTn>
                                        <p:tgtEl>
                                          <p:spTgt spid="17"/>
                                        </p:tgtEl>
                                        <p:attrNameLst>
                                          <p:attrName>style.visibility</p:attrName>
                                        </p:attrNameLst>
                                      </p:cBhvr>
                                      <p:to>
                                        <p:strVal val="visible"/>
                                      </p:to>
                                    </p:set>
                                    <p:anim calcmode="lin" valueType="num">
                                      <p:cBhvr>
                                        <p:cTn id="136" dur="2000" fill="hold"/>
                                        <p:tgtEl>
                                          <p:spTgt spid="17"/>
                                        </p:tgtEl>
                                        <p:attrNameLst>
                                          <p:attrName>ppt_w</p:attrName>
                                        </p:attrNameLst>
                                      </p:cBhvr>
                                      <p:tavLst>
                                        <p:tav tm="0">
                                          <p:val>
                                            <p:fltVal val="0"/>
                                          </p:val>
                                        </p:tav>
                                        <p:tav tm="100000">
                                          <p:val>
                                            <p:strVal val="#ppt_w"/>
                                          </p:val>
                                        </p:tav>
                                      </p:tavLst>
                                    </p:anim>
                                    <p:anim calcmode="lin" valueType="num">
                                      <p:cBhvr>
                                        <p:cTn id="137" dur="2000" fill="hold"/>
                                        <p:tgtEl>
                                          <p:spTgt spid="17"/>
                                        </p:tgtEl>
                                        <p:attrNameLst>
                                          <p:attrName>ppt_h</p:attrName>
                                        </p:attrNameLst>
                                      </p:cBhvr>
                                      <p:tavLst>
                                        <p:tav tm="0">
                                          <p:val>
                                            <p:fltVal val="0"/>
                                          </p:val>
                                        </p:tav>
                                        <p:tav tm="100000">
                                          <p:val>
                                            <p:strVal val="#ppt_h"/>
                                          </p:val>
                                        </p:tav>
                                      </p:tavLst>
                                    </p:anim>
                                    <p:anim calcmode="lin" valueType="num">
                                      <p:cBhvr>
                                        <p:cTn id="138" dur="2000" fill="hold"/>
                                        <p:tgtEl>
                                          <p:spTgt spid="17"/>
                                        </p:tgtEl>
                                        <p:attrNameLst>
                                          <p:attrName>style.rotation</p:attrName>
                                        </p:attrNameLst>
                                      </p:cBhvr>
                                      <p:tavLst>
                                        <p:tav tm="0">
                                          <p:val>
                                            <p:fltVal val="360"/>
                                          </p:val>
                                        </p:tav>
                                        <p:tav tm="100000">
                                          <p:val>
                                            <p:fltVal val="0"/>
                                          </p:val>
                                        </p:tav>
                                      </p:tavLst>
                                    </p:anim>
                                    <p:animEffect transition="in" filter="fade">
                                      <p:cBhvr>
                                        <p:cTn id="139" dur="2000"/>
                                        <p:tgtEl>
                                          <p:spTgt spid="17"/>
                                        </p:tgtEl>
                                      </p:cBhvr>
                                    </p:animEffect>
                                  </p:childTnLst>
                                </p:cTn>
                              </p:par>
                              <p:par>
                                <p:cTn id="140" presetID="49" presetClass="entr" presetSubtype="0" decel="100000" fill="hold" grpId="1"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p:cTn id="142" dur="2000" fill="hold"/>
                                        <p:tgtEl>
                                          <p:spTgt spid="18"/>
                                        </p:tgtEl>
                                        <p:attrNameLst>
                                          <p:attrName>ppt_w</p:attrName>
                                        </p:attrNameLst>
                                      </p:cBhvr>
                                      <p:tavLst>
                                        <p:tav tm="0">
                                          <p:val>
                                            <p:fltVal val="0"/>
                                          </p:val>
                                        </p:tav>
                                        <p:tav tm="100000">
                                          <p:val>
                                            <p:strVal val="#ppt_w"/>
                                          </p:val>
                                        </p:tav>
                                      </p:tavLst>
                                    </p:anim>
                                    <p:anim calcmode="lin" valueType="num">
                                      <p:cBhvr>
                                        <p:cTn id="143" dur="2000" fill="hold"/>
                                        <p:tgtEl>
                                          <p:spTgt spid="18"/>
                                        </p:tgtEl>
                                        <p:attrNameLst>
                                          <p:attrName>ppt_h</p:attrName>
                                        </p:attrNameLst>
                                      </p:cBhvr>
                                      <p:tavLst>
                                        <p:tav tm="0">
                                          <p:val>
                                            <p:fltVal val="0"/>
                                          </p:val>
                                        </p:tav>
                                        <p:tav tm="100000">
                                          <p:val>
                                            <p:strVal val="#ppt_h"/>
                                          </p:val>
                                        </p:tav>
                                      </p:tavLst>
                                    </p:anim>
                                    <p:anim calcmode="lin" valueType="num">
                                      <p:cBhvr>
                                        <p:cTn id="144" dur="2000" fill="hold"/>
                                        <p:tgtEl>
                                          <p:spTgt spid="18"/>
                                        </p:tgtEl>
                                        <p:attrNameLst>
                                          <p:attrName>style.rotation</p:attrName>
                                        </p:attrNameLst>
                                      </p:cBhvr>
                                      <p:tavLst>
                                        <p:tav tm="0">
                                          <p:val>
                                            <p:fltVal val="360"/>
                                          </p:val>
                                        </p:tav>
                                        <p:tav tm="100000">
                                          <p:val>
                                            <p:fltVal val="0"/>
                                          </p:val>
                                        </p:tav>
                                      </p:tavLst>
                                    </p:anim>
                                    <p:animEffect transition="in" filter="fade">
                                      <p:cBhvr>
                                        <p:cTn id="145" dur="2000"/>
                                        <p:tgtEl>
                                          <p:spTgt spid="18"/>
                                        </p:tgtEl>
                                      </p:cBhvr>
                                    </p:animEffect>
                                  </p:childTnLst>
                                </p:cTn>
                              </p:par>
                              <p:par>
                                <p:cTn id="146" presetID="49" presetClass="entr" presetSubtype="0" decel="100000" fill="hold" grpId="1" nodeType="withEffect">
                                  <p:stCondLst>
                                    <p:cond delay="0"/>
                                  </p:stCondLst>
                                  <p:childTnLst>
                                    <p:set>
                                      <p:cBhvr>
                                        <p:cTn id="147" dur="1" fill="hold">
                                          <p:stCondLst>
                                            <p:cond delay="0"/>
                                          </p:stCondLst>
                                        </p:cTn>
                                        <p:tgtEl>
                                          <p:spTgt spid="19"/>
                                        </p:tgtEl>
                                        <p:attrNameLst>
                                          <p:attrName>style.visibility</p:attrName>
                                        </p:attrNameLst>
                                      </p:cBhvr>
                                      <p:to>
                                        <p:strVal val="visible"/>
                                      </p:to>
                                    </p:set>
                                    <p:anim calcmode="lin" valueType="num">
                                      <p:cBhvr>
                                        <p:cTn id="148" dur="2000" fill="hold"/>
                                        <p:tgtEl>
                                          <p:spTgt spid="19"/>
                                        </p:tgtEl>
                                        <p:attrNameLst>
                                          <p:attrName>ppt_w</p:attrName>
                                        </p:attrNameLst>
                                      </p:cBhvr>
                                      <p:tavLst>
                                        <p:tav tm="0">
                                          <p:val>
                                            <p:fltVal val="0"/>
                                          </p:val>
                                        </p:tav>
                                        <p:tav tm="100000">
                                          <p:val>
                                            <p:strVal val="#ppt_w"/>
                                          </p:val>
                                        </p:tav>
                                      </p:tavLst>
                                    </p:anim>
                                    <p:anim calcmode="lin" valueType="num">
                                      <p:cBhvr>
                                        <p:cTn id="149" dur="2000" fill="hold"/>
                                        <p:tgtEl>
                                          <p:spTgt spid="19"/>
                                        </p:tgtEl>
                                        <p:attrNameLst>
                                          <p:attrName>ppt_h</p:attrName>
                                        </p:attrNameLst>
                                      </p:cBhvr>
                                      <p:tavLst>
                                        <p:tav tm="0">
                                          <p:val>
                                            <p:fltVal val="0"/>
                                          </p:val>
                                        </p:tav>
                                        <p:tav tm="100000">
                                          <p:val>
                                            <p:strVal val="#ppt_h"/>
                                          </p:val>
                                        </p:tav>
                                      </p:tavLst>
                                    </p:anim>
                                    <p:anim calcmode="lin" valueType="num">
                                      <p:cBhvr>
                                        <p:cTn id="150" dur="2000" fill="hold"/>
                                        <p:tgtEl>
                                          <p:spTgt spid="19"/>
                                        </p:tgtEl>
                                        <p:attrNameLst>
                                          <p:attrName>style.rotation</p:attrName>
                                        </p:attrNameLst>
                                      </p:cBhvr>
                                      <p:tavLst>
                                        <p:tav tm="0">
                                          <p:val>
                                            <p:fltVal val="360"/>
                                          </p:val>
                                        </p:tav>
                                        <p:tav tm="100000">
                                          <p:val>
                                            <p:fltVal val="0"/>
                                          </p:val>
                                        </p:tav>
                                      </p:tavLst>
                                    </p:anim>
                                    <p:animEffect transition="in" filter="fade">
                                      <p:cBhvr>
                                        <p:cTn id="151" dur="2000"/>
                                        <p:tgtEl>
                                          <p:spTgt spid="19"/>
                                        </p:tgtEl>
                                      </p:cBhvr>
                                    </p:animEffect>
                                  </p:childTnLst>
                                </p:cTn>
                              </p:par>
                              <p:par>
                                <p:cTn id="152" presetID="49" presetClass="entr" presetSubtype="0" decel="100000" fill="hold" grpId="1" nodeType="withEffect">
                                  <p:stCondLst>
                                    <p:cond delay="0"/>
                                  </p:stCondLst>
                                  <p:childTnLst>
                                    <p:set>
                                      <p:cBhvr>
                                        <p:cTn id="153" dur="1" fill="hold">
                                          <p:stCondLst>
                                            <p:cond delay="0"/>
                                          </p:stCondLst>
                                        </p:cTn>
                                        <p:tgtEl>
                                          <p:spTgt spid="20"/>
                                        </p:tgtEl>
                                        <p:attrNameLst>
                                          <p:attrName>style.visibility</p:attrName>
                                        </p:attrNameLst>
                                      </p:cBhvr>
                                      <p:to>
                                        <p:strVal val="visible"/>
                                      </p:to>
                                    </p:set>
                                    <p:anim calcmode="lin" valueType="num">
                                      <p:cBhvr>
                                        <p:cTn id="154" dur="2000" fill="hold"/>
                                        <p:tgtEl>
                                          <p:spTgt spid="20"/>
                                        </p:tgtEl>
                                        <p:attrNameLst>
                                          <p:attrName>ppt_w</p:attrName>
                                        </p:attrNameLst>
                                      </p:cBhvr>
                                      <p:tavLst>
                                        <p:tav tm="0">
                                          <p:val>
                                            <p:fltVal val="0"/>
                                          </p:val>
                                        </p:tav>
                                        <p:tav tm="100000">
                                          <p:val>
                                            <p:strVal val="#ppt_w"/>
                                          </p:val>
                                        </p:tav>
                                      </p:tavLst>
                                    </p:anim>
                                    <p:anim calcmode="lin" valueType="num">
                                      <p:cBhvr>
                                        <p:cTn id="155" dur="2000" fill="hold"/>
                                        <p:tgtEl>
                                          <p:spTgt spid="20"/>
                                        </p:tgtEl>
                                        <p:attrNameLst>
                                          <p:attrName>ppt_h</p:attrName>
                                        </p:attrNameLst>
                                      </p:cBhvr>
                                      <p:tavLst>
                                        <p:tav tm="0">
                                          <p:val>
                                            <p:fltVal val="0"/>
                                          </p:val>
                                        </p:tav>
                                        <p:tav tm="100000">
                                          <p:val>
                                            <p:strVal val="#ppt_h"/>
                                          </p:val>
                                        </p:tav>
                                      </p:tavLst>
                                    </p:anim>
                                    <p:anim calcmode="lin" valueType="num">
                                      <p:cBhvr>
                                        <p:cTn id="156" dur="2000" fill="hold"/>
                                        <p:tgtEl>
                                          <p:spTgt spid="20"/>
                                        </p:tgtEl>
                                        <p:attrNameLst>
                                          <p:attrName>style.rotation</p:attrName>
                                        </p:attrNameLst>
                                      </p:cBhvr>
                                      <p:tavLst>
                                        <p:tav tm="0">
                                          <p:val>
                                            <p:fltVal val="360"/>
                                          </p:val>
                                        </p:tav>
                                        <p:tav tm="100000">
                                          <p:val>
                                            <p:fltVal val="0"/>
                                          </p:val>
                                        </p:tav>
                                      </p:tavLst>
                                    </p:anim>
                                    <p:animEffect transition="in" filter="fade">
                                      <p:cBhvr>
                                        <p:cTn id="157" dur="2000"/>
                                        <p:tgtEl>
                                          <p:spTgt spid="20"/>
                                        </p:tgtEl>
                                      </p:cBhvr>
                                    </p:animEffect>
                                  </p:childTnLst>
                                </p:cTn>
                              </p:par>
                              <p:par>
                                <p:cTn id="158" presetID="49" presetClass="entr" presetSubtype="0" decel="100000" fill="hold" grpId="1" nodeType="withEffect">
                                  <p:stCondLst>
                                    <p:cond delay="0"/>
                                  </p:stCondLst>
                                  <p:childTnLst>
                                    <p:set>
                                      <p:cBhvr>
                                        <p:cTn id="159" dur="1" fill="hold">
                                          <p:stCondLst>
                                            <p:cond delay="0"/>
                                          </p:stCondLst>
                                        </p:cTn>
                                        <p:tgtEl>
                                          <p:spTgt spid="24"/>
                                        </p:tgtEl>
                                        <p:attrNameLst>
                                          <p:attrName>style.visibility</p:attrName>
                                        </p:attrNameLst>
                                      </p:cBhvr>
                                      <p:to>
                                        <p:strVal val="visible"/>
                                      </p:to>
                                    </p:set>
                                    <p:anim calcmode="lin" valueType="num">
                                      <p:cBhvr>
                                        <p:cTn id="160" dur="2000" fill="hold"/>
                                        <p:tgtEl>
                                          <p:spTgt spid="24"/>
                                        </p:tgtEl>
                                        <p:attrNameLst>
                                          <p:attrName>ppt_w</p:attrName>
                                        </p:attrNameLst>
                                      </p:cBhvr>
                                      <p:tavLst>
                                        <p:tav tm="0">
                                          <p:val>
                                            <p:fltVal val="0"/>
                                          </p:val>
                                        </p:tav>
                                        <p:tav tm="100000">
                                          <p:val>
                                            <p:strVal val="#ppt_w"/>
                                          </p:val>
                                        </p:tav>
                                      </p:tavLst>
                                    </p:anim>
                                    <p:anim calcmode="lin" valueType="num">
                                      <p:cBhvr>
                                        <p:cTn id="161" dur="2000" fill="hold"/>
                                        <p:tgtEl>
                                          <p:spTgt spid="24"/>
                                        </p:tgtEl>
                                        <p:attrNameLst>
                                          <p:attrName>ppt_h</p:attrName>
                                        </p:attrNameLst>
                                      </p:cBhvr>
                                      <p:tavLst>
                                        <p:tav tm="0">
                                          <p:val>
                                            <p:fltVal val="0"/>
                                          </p:val>
                                        </p:tav>
                                        <p:tav tm="100000">
                                          <p:val>
                                            <p:strVal val="#ppt_h"/>
                                          </p:val>
                                        </p:tav>
                                      </p:tavLst>
                                    </p:anim>
                                    <p:anim calcmode="lin" valueType="num">
                                      <p:cBhvr>
                                        <p:cTn id="162" dur="2000" fill="hold"/>
                                        <p:tgtEl>
                                          <p:spTgt spid="24"/>
                                        </p:tgtEl>
                                        <p:attrNameLst>
                                          <p:attrName>style.rotation</p:attrName>
                                        </p:attrNameLst>
                                      </p:cBhvr>
                                      <p:tavLst>
                                        <p:tav tm="0">
                                          <p:val>
                                            <p:fltVal val="360"/>
                                          </p:val>
                                        </p:tav>
                                        <p:tav tm="100000">
                                          <p:val>
                                            <p:fltVal val="0"/>
                                          </p:val>
                                        </p:tav>
                                      </p:tavLst>
                                    </p:anim>
                                    <p:animEffect transition="in" filter="fade">
                                      <p:cBhvr>
                                        <p:cTn id="163" dur="2000"/>
                                        <p:tgtEl>
                                          <p:spTgt spid="24"/>
                                        </p:tgtEl>
                                      </p:cBhvr>
                                    </p:animEffect>
                                  </p:childTnLst>
                                </p:cTn>
                              </p:par>
                              <p:par>
                                <p:cTn id="164" presetID="49" presetClass="entr" presetSubtype="0" decel="100000" fill="hold" grpId="1" nodeType="withEffect">
                                  <p:stCondLst>
                                    <p:cond delay="0"/>
                                  </p:stCondLst>
                                  <p:childTnLst>
                                    <p:set>
                                      <p:cBhvr>
                                        <p:cTn id="165" dur="1" fill="hold">
                                          <p:stCondLst>
                                            <p:cond delay="0"/>
                                          </p:stCondLst>
                                        </p:cTn>
                                        <p:tgtEl>
                                          <p:spTgt spid="25"/>
                                        </p:tgtEl>
                                        <p:attrNameLst>
                                          <p:attrName>style.visibility</p:attrName>
                                        </p:attrNameLst>
                                      </p:cBhvr>
                                      <p:to>
                                        <p:strVal val="visible"/>
                                      </p:to>
                                    </p:set>
                                    <p:anim calcmode="lin" valueType="num">
                                      <p:cBhvr>
                                        <p:cTn id="166" dur="2000" fill="hold"/>
                                        <p:tgtEl>
                                          <p:spTgt spid="25"/>
                                        </p:tgtEl>
                                        <p:attrNameLst>
                                          <p:attrName>ppt_w</p:attrName>
                                        </p:attrNameLst>
                                      </p:cBhvr>
                                      <p:tavLst>
                                        <p:tav tm="0">
                                          <p:val>
                                            <p:fltVal val="0"/>
                                          </p:val>
                                        </p:tav>
                                        <p:tav tm="100000">
                                          <p:val>
                                            <p:strVal val="#ppt_w"/>
                                          </p:val>
                                        </p:tav>
                                      </p:tavLst>
                                    </p:anim>
                                    <p:anim calcmode="lin" valueType="num">
                                      <p:cBhvr>
                                        <p:cTn id="167" dur="2000" fill="hold"/>
                                        <p:tgtEl>
                                          <p:spTgt spid="25"/>
                                        </p:tgtEl>
                                        <p:attrNameLst>
                                          <p:attrName>ppt_h</p:attrName>
                                        </p:attrNameLst>
                                      </p:cBhvr>
                                      <p:tavLst>
                                        <p:tav tm="0">
                                          <p:val>
                                            <p:fltVal val="0"/>
                                          </p:val>
                                        </p:tav>
                                        <p:tav tm="100000">
                                          <p:val>
                                            <p:strVal val="#ppt_h"/>
                                          </p:val>
                                        </p:tav>
                                      </p:tavLst>
                                    </p:anim>
                                    <p:anim calcmode="lin" valueType="num">
                                      <p:cBhvr>
                                        <p:cTn id="168" dur="2000" fill="hold"/>
                                        <p:tgtEl>
                                          <p:spTgt spid="25"/>
                                        </p:tgtEl>
                                        <p:attrNameLst>
                                          <p:attrName>style.rotation</p:attrName>
                                        </p:attrNameLst>
                                      </p:cBhvr>
                                      <p:tavLst>
                                        <p:tav tm="0">
                                          <p:val>
                                            <p:fltVal val="360"/>
                                          </p:val>
                                        </p:tav>
                                        <p:tav tm="100000">
                                          <p:val>
                                            <p:fltVal val="0"/>
                                          </p:val>
                                        </p:tav>
                                      </p:tavLst>
                                    </p:anim>
                                    <p:animEffect transition="in" filter="fade">
                                      <p:cBhvr>
                                        <p:cTn id="169" dur="2000"/>
                                        <p:tgtEl>
                                          <p:spTgt spid="25"/>
                                        </p:tgtEl>
                                      </p:cBhvr>
                                    </p:animEffect>
                                  </p:childTnLst>
                                </p:cTn>
                              </p:par>
                              <p:par>
                                <p:cTn id="170" presetID="49" presetClass="entr" presetSubtype="0" decel="100000" fill="hold" grpId="1" nodeType="withEffect">
                                  <p:stCondLst>
                                    <p:cond delay="0"/>
                                  </p:stCondLst>
                                  <p:childTnLst>
                                    <p:set>
                                      <p:cBhvr>
                                        <p:cTn id="171" dur="1" fill="hold">
                                          <p:stCondLst>
                                            <p:cond delay="0"/>
                                          </p:stCondLst>
                                        </p:cTn>
                                        <p:tgtEl>
                                          <p:spTgt spid="26"/>
                                        </p:tgtEl>
                                        <p:attrNameLst>
                                          <p:attrName>style.visibility</p:attrName>
                                        </p:attrNameLst>
                                      </p:cBhvr>
                                      <p:to>
                                        <p:strVal val="visible"/>
                                      </p:to>
                                    </p:set>
                                    <p:anim calcmode="lin" valueType="num">
                                      <p:cBhvr>
                                        <p:cTn id="172" dur="2000" fill="hold"/>
                                        <p:tgtEl>
                                          <p:spTgt spid="26"/>
                                        </p:tgtEl>
                                        <p:attrNameLst>
                                          <p:attrName>ppt_w</p:attrName>
                                        </p:attrNameLst>
                                      </p:cBhvr>
                                      <p:tavLst>
                                        <p:tav tm="0">
                                          <p:val>
                                            <p:fltVal val="0"/>
                                          </p:val>
                                        </p:tav>
                                        <p:tav tm="100000">
                                          <p:val>
                                            <p:strVal val="#ppt_w"/>
                                          </p:val>
                                        </p:tav>
                                      </p:tavLst>
                                    </p:anim>
                                    <p:anim calcmode="lin" valueType="num">
                                      <p:cBhvr>
                                        <p:cTn id="173" dur="2000" fill="hold"/>
                                        <p:tgtEl>
                                          <p:spTgt spid="26"/>
                                        </p:tgtEl>
                                        <p:attrNameLst>
                                          <p:attrName>ppt_h</p:attrName>
                                        </p:attrNameLst>
                                      </p:cBhvr>
                                      <p:tavLst>
                                        <p:tav tm="0">
                                          <p:val>
                                            <p:fltVal val="0"/>
                                          </p:val>
                                        </p:tav>
                                        <p:tav tm="100000">
                                          <p:val>
                                            <p:strVal val="#ppt_h"/>
                                          </p:val>
                                        </p:tav>
                                      </p:tavLst>
                                    </p:anim>
                                    <p:anim calcmode="lin" valueType="num">
                                      <p:cBhvr>
                                        <p:cTn id="174" dur="2000" fill="hold"/>
                                        <p:tgtEl>
                                          <p:spTgt spid="26"/>
                                        </p:tgtEl>
                                        <p:attrNameLst>
                                          <p:attrName>style.rotation</p:attrName>
                                        </p:attrNameLst>
                                      </p:cBhvr>
                                      <p:tavLst>
                                        <p:tav tm="0">
                                          <p:val>
                                            <p:fltVal val="360"/>
                                          </p:val>
                                        </p:tav>
                                        <p:tav tm="100000">
                                          <p:val>
                                            <p:fltVal val="0"/>
                                          </p:val>
                                        </p:tav>
                                      </p:tavLst>
                                    </p:anim>
                                    <p:animEffect transition="in" filter="fade">
                                      <p:cBhvr>
                                        <p:cTn id="175" dur="2000"/>
                                        <p:tgtEl>
                                          <p:spTgt spid="26"/>
                                        </p:tgtEl>
                                      </p:cBhvr>
                                    </p:animEffect>
                                  </p:childTnLst>
                                </p:cTn>
                              </p:par>
                              <p:par>
                                <p:cTn id="176" presetID="49" presetClass="entr" presetSubtype="0" decel="100000" fill="hold" grpId="1" nodeType="withEffect">
                                  <p:stCondLst>
                                    <p:cond delay="0"/>
                                  </p:stCondLst>
                                  <p:childTnLst>
                                    <p:set>
                                      <p:cBhvr>
                                        <p:cTn id="177" dur="1" fill="hold">
                                          <p:stCondLst>
                                            <p:cond delay="0"/>
                                          </p:stCondLst>
                                        </p:cTn>
                                        <p:tgtEl>
                                          <p:spTgt spid="27"/>
                                        </p:tgtEl>
                                        <p:attrNameLst>
                                          <p:attrName>style.visibility</p:attrName>
                                        </p:attrNameLst>
                                      </p:cBhvr>
                                      <p:to>
                                        <p:strVal val="visible"/>
                                      </p:to>
                                    </p:set>
                                    <p:anim calcmode="lin" valueType="num">
                                      <p:cBhvr>
                                        <p:cTn id="178" dur="2000" fill="hold"/>
                                        <p:tgtEl>
                                          <p:spTgt spid="27"/>
                                        </p:tgtEl>
                                        <p:attrNameLst>
                                          <p:attrName>ppt_w</p:attrName>
                                        </p:attrNameLst>
                                      </p:cBhvr>
                                      <p:tavLst>
                                        <p:tav tm="0">
                                          <p:val>
                                            <p:fltVal val="0"/>
                                          </p:val>
                                        </p:tav>
                                        <p:tav tm="100000">
                                          <p:val>
                                            <p:strVal val="#ppt_w"/>
                                          </p:val>
                                        </p:tav>
                                      </p:tavLst>
                                    </p:anim>
                                    <p:anim calcmode="lin" valueType="num">
                                      <p:cBhvr>
                                        <p:cTn id="179" dur="2000" fill="hold"/>
                                        <p:tgtEl>
                                          <p:spTgt spid="27"/>
                                        </p:tgtEl>
                                        <p:attrNameLst>
                                          <p:attrName>ppt_h</p:attrName>
                                        </p:attrNameLst>
                                      </p:cBhvr>
                                      <p:tavLst>
                                        <p:tav tm="0">
                                          <p:val>
                                            <p:fltVal val="0"/>
                                          </p:val>
                                        </p:tav>
                                        <p:tav tm="100000">
                                          <p:val>
                                            <p:strVal val="#ppt_h"/>
                                          </p:val>
                                        </p:tav>
                                      </p:tavLst>
                                    </p:anim>
                                    <p:anim calcmode="lin" valueType="num">
                                      <p:cBhvr>
                                        <p:cTn id="180" dur="2000" fill="hold"/>
                                        <p:tgtEl>
                                          <p:spTgt spid="27"/>
                                        </p:tgtEl>
                                        <p:attrNameLst>
                                          <p:attrName>style.rotation</p:attrName>
                                        </p:attrNameLst>
                                      </p:cBhvr>
                                      <p:tavLst>
                                        <p:tav tm="0">
                                          <p:val>
                                            <p:fltVal val="360"/>
                                          </p:val>
                                        </p:tav>
                                        <p:tav tm="100000">
                                          <p:val>
                                            <p:fltVal val="0"/>
                                          </p:val>
                                        </p:tav>
                                      </p:tavLst>
                                    </p:anim>
                                    <p:animEffect transition="in" filter="fade">
                                      <p:cBhvr>
                                        <p:cTn id="181" dur="2000"/>
                                        <p:tgtEl>
                                          <p:spTgt spid="27"/>
                                        </p:tgtEl>
                                      </p:cBhvr>
                                    </p:animEffect>
                                  </p:childTnLst>
                                </p:cTn>
                              </p:par>
                              <p:par>
                                <p:cTn id="182" presetID="49" presetClass="entr" presetSubtype="0" decel="100000" fill="hold" grpId="1" nodeType="withEffect">
                                  <p:stCondLst>
                                    <p:cond delay="0"/>
                                  </p:stCondLst>
                                  <p:childTnLst>
                                    <p:set>
                                      <p:cBhvr>
                                        <p:cTn id="183" dur="1" fill="hold">
                                          <p:stCondLst>
                                            <p:cond delay="0"/>
                                          </p:stCondLst>
                                        </p:cTn>
                                        <p:tgtEl>
                                          <p:spTgt spid="28"/>
                                        </p:tgtEl>
                                        <p:attrNameLst>
                                          <p:attrName>style.visibility</p:attrName>
                                        </p:attrNameLst>
                                      </p:cBhvr>
                                      <p:to>
                                        <p:strVal val="visible"/>
                                      </p:to>
                                    </p:set>
                                    <p:anim calcmode="lin" valueType="num">
                                      <p:cBhvr>
                                        <p:cTn id="184" dur="2000" fill="hold"/>
                                        <p:tgtEl>
                                          <p:spTgt spid="28"/>
                                        </p:tgtEl>
                                        <p:attrNameLst>
                                          <p:attrName>ppt_w</p:attrName>
                                        </p:attrNameLst>
                                      </p:cBhvr>
                                      <p:tavLst>
                                        <p:tav tm="0">
                                          <p:val>
                                            <p:fltVal val="0"/>
                                          </p:val>
                                        </p:tav>
                                        <p:tav tm="100000">
                                          <p:val>
                                            <p:strVal val="#ppt_w"/>
                                          </p:val>
                                        </p:tav>
                                      </p:tavLst>
                                    </p:anim>
                                    <p:anim calcmode="lin" valueType="num">
                                      <p:cBhvr>
                                        <p:cTn id="185" dur="2000" fill="hold"/>
                                        <p:tgtEl>
                                          <p:spTgt spid="28"/>
                                        </p:tgtEl>
                                        <p:attrNameLst>
                                          <p:attrName>ppt_h</p:attrName>
                                        </p:attrNameLst>
                                      </p:cBhvr>
                                      <p:tavLst>
                                        <p:tav tm="0">
                                          <p:val>
                                            <p:fltVal val="0"/>
                                          </p:val>
                                        </p:tav>
                                        <p:tav tm="100000">
                                          <p:val>
                                            <p:strVal val="#ppt_h"/>
                                          </p:val>
                                        </p:tav>
                                      </p:tavLst>
                                    </p:anim>
                                    <p:anim calcmode="lin" valueType="num">
                                      <p:cBhvr>
                                        <p:cTn id="186" dur="2000" fill="hold"/>
                                        <p:tgtEl>
                                          <p:spTgt spid="28"/>
                                        </p:tgtEl>
                                        <p:attrNameLst>
                                          <p:attrName>style.rotation</p:attrName>
                                        </p:attrNameLst>
                                      </p:cBhvr>
                                      <p:tavLst>
                                        <p:tav tm="0">
                                          <p:val>
                                            <p:fltVal val="360"/>
                                          </p:val>
                                        </p:tav>
                                        <p:tav tm="100000">
                                          <p:val>
                                            <p:fltVal val="0"/>
                                          </p:val>
                                        </p:tav>
                                      </p:tavLst>
                                    </p:anim>
                                    <p:animEffect transition="in" filter="fade">
                                      <p:cBhvr>
                                        <p:cTn id="187" dur="2000"/>
                                        <p:tgtEl>
                                          <p:spTgt spid="28"/>
                                        </p:tgtEl>
                                      </p:cBhvr>
                                    </p:animEffect>
                                  </p:childTnLst>
                                </p:cTn>
                              </p:par>
                              <p:par>
                                <p:cTn id="188" presetID="49" presetClass="entr" presetSubtype="0" decel="100000" fill="hold" grpId="1" nodeType="withEffect">
                                  <p:stCondLst>
                                    <p:cond delay="0"/>
                                  </p:stCondLst>
                                  <p:childTnLst>
                                    <p:set>
                                      <p:cBhvr>
                                        <p:cTn id="189" dur="1" fill="hold">
                                          <p:stCondLst>
                                            <p:cond delay="0"/>
                                          </p:stCondLst>
                                        </p:cTn>
                                        <p:tgtEl>
                                          <p:spTgt spid="29"/>
                                        </p:tgtEl>
                                        <p:attrNameLst>
                                          <p:attrName>style.visibility</p:attrName>
                                        </p:attrNameLst>
                                      </p:cBhvr>
                                      <p:to>
                                        <p:strVal val="visible"/>
                                      </p:to>
                                    </p:set>
                                    <p:anim calcmode="lin" valueType="num">
                                      <p:cBhvr>
                                        <p:cTn id="190" dur="2000" fill="hold"/>
                                        <p:tgtEl>
                                          <p:spTgt spid="29"/>
                                        </p:tgtEl>
                                        <p:attrNameLst>
                                          <p:attrName>ppt_w</p:attrName>
                                        </p:attrNameLst>
                                      </p:cBhvr>
                                      <p:tavLst>
                                        <p:tav tm="0">
                                          <p:val>
                                            <p:fltVal val="0"/>
                                          </p:val>
                                        </p:tav>
                                        <p:tav tm="100000">
                                          <p:val>
                                            <p:strVal val="#ppt_w"/>
                                          </p:val>
                                        </p:tav>
                                      </p:tavLst>
                                    </p:anim>
                                    <p:anim calcmode="lin" valueType="num">
                                      <p:cBhvr>
                                        <p:cTn id="191" dur="2000" fill="hold"/>
                                        <p:tgtEl>
                                          <p:spTgt spid="29"/>
                                        </p:tgtEl>
                                        <p:attrNameLst>
                                          <p:attrName>ppt_h</p:attrName>
                                        </p:attrNameLst>
                                      </p:cBhvr>
                                      <p:tavLst>
                                        <p:tav tm="0">
                                          <p:val>
                                            <p:fltVal val="0"/>
                                          </p:val>
                                        </p:tav>
                                        <p:tav tm="100000">
                                          <p:val>
                                            <p:strVal val="#ppt_h"/>
                                          </p:val>
                                        </p:tav>
                                      </p:tavLst>
                                    </p:anim>
                                    <p:anim calcmode="lin" valueType="num">
                                      <p:cBhvr>
                                        <p:cTn id="192" dur="2000" fill="hold"/>
                                        <p:tgtEl>
                                          <p:spTgt spid="29"/>
                                        </p:tgtEl>
                                        <p:attrNameLst>
                                          <p:attrName>style.rotation</p:attrName>
                                        </p:attrNameLst>
                                      </p:cBhvr>
                                      <p:tavLst>
                                        <p:tav tm="0">
                                          <p:val>
                                            <p:fltVal val="360"/>
                                          </p:val>
                                        </p:tav>
                                        <p:tav tm="100000">
                                          <p:val>
                                            <p:fltVal val="0"/>
                                          </p:val>
                                        </p:tav>
                                      </p:tavLst>
                                    </p:anim>
                                    <p:animEffect transition="in" filter="fade">
                                      <p:cBhvr>
                                        <p:cTn id="193" dur="2000"/>
                                        <p:tgtEl>
                                          <p:spTgt spid="29"/>
                                        </p:tgtEl>
                                      </p:cBhvr>
                                    </p:animEffect>
                                  </p:childTnLst>
                                </p:cTn>
                              </p:par>
                              <p:par>
                                <p:cTn id="194" presetID="49" presetClass="entr" presetSubtype="0" decel="100000" fill="hold" grpId="1" nodeType="withEffect">
                                  <p:stCondLst>
                                    <p:cond delay="0"/>
                                  </p:stCondLst>
                                  <p:childTnLst>
                                    <p:set>
                                      <p:cBhvr>
                                        <p:cTn id="195" dur="1" fill="hold">
                                          <p:stCondLst>
                                            <p:cond delay="0"/>
                                          </p:stCondLst>
                                        </p:cTn>
                                        <p:tgtEl>
                                          <p:spTgt spid="30"/>
                                        </p:tgtEl>
                                        <p:attrNameLst>
                                          <p:attrName>style.visibility</p:attrName>
                                        </p:attrNameLst>
                                      </p:cBhvr>
                                      <p:to>
                                        <p:strVal val="visible"/>
                                      </p:to>
                                    </p:set>
                                    <p:anim calcmode="lin" valueType="num">
                                      <p:cBhvr>
                                        <p:cTn id="196" dur="2000" fill="hold"/>
                                        <p:tgtEl>
                                          <p:spTgt spid="30"/>
                                        </p:tgtEl>
                                        <p:attrNameLst>
                                          <p:attrName>ppt_w</p:attrName>
                                        </p:attrNameLst>
                                      </p:cBhvr>
                                      <p:tavLst>
                                        <p:tav tm="0">
                                          <p:val>
                                            <p:fltVal val="0"/>
                                          </p:val>
                                        </p:tav>
                                        <p:tav tm="100000">
                                          <p:val>
                                            <p:strVal val="#ppt_w"/>
                                          </p:val>
                                        </p:tav>
                                      </p:tavLst>
                                    </p:anim>
                                    <p:anim calcmode="lin" valueType="num">
                                      <p:cBhvr>
                                        <p:cTn id="197" dur="2000" fill="hold"/>
                                        <p:tgtEl>
                                          <p:spTgt spid="30"/>
                                        </p:tgtEl>
                                        <p:attrNameLst>
                                          <p:attrName>ppt_h</p:attrName>
                                        </p:attrNameLst>
                                      </p:cBhvr>
                                      <p:tavLst>
                                        <p:tav tm="0">
                                          <p:val>
                                            <p:fltVal val="0"/>
                                          </p:val>
                                        </p:tav>
                                        <p:tav tm="100000">
                                          <p:val>
                                            <p:strVal val="#ppt_h"/>
                                          </p:val>
                                        </p:tav>
                                      </p:tavLst>
                                    </p:anim>
                                    <p:anim calcmode="lin" valueType="num">
                                      <p:cBhvr>
                                        <p:cTn id="198" dur="2000" fill="hold"/>
                                        <p:tgtEl>
                                          <p:spTgt spid="30"/>
                                        </p:tgtEl>
                                        <p:attrNameLst>
                                          <p:attrName>style.rotation</p:attrName>
                                        </p:attrNameLst>
                                      </p:cBhvr>
                                      <p:tavLst>
                                        <p:tav tm="0">
                                          <p:val>
                                            <p:fltVal val="360"/>
                                          </p:val>
                                        </p:tav>
                                        <p:tav tm="100000">
                                          <p:val>
                                            <p:fltVal val="0"/>
                                          </p:val>
                                        </p:tav>
                                      </p:tavLst>
                                    </p:anim>
                                    <p:animEffect transition="in" filter="fade">
                                      <p:cBhvr>
                                        <p:cTn id="199" dur="2000"/>
                                        <p:tgtEl>
                                          <p:spTgt spid="30"/>
                                        </p:tgtEl>
                                      </p:cBhvr>
                                    </p:animEffect>
                                  </p:childTnLst>
                                </p:cTn>
                              </p:par>
                              <p:par>
                                <p:cTn id="200" presetID="49" presetClass="entr" presetSubtype="0" decel="100000" fill="hold" grpId="1" nodeType="withEffect">
                                  <p:stCondLst>
                                    <p:cond delay="0"/>
                                  </p:stCondLst>
                                  <p:childTnLst>
                                    <p:set>
                                      <p:cBhvr>
                                        <p:cTn id="201" dur="1" fill="hold">
                                          <p:stCondLst>
                                            <p:cond delay="0"/>
                                          </p:stCondLst>
                                        </p:cTn>
                                        <p:tgtEl>
                                          <p:spTgt spid="7"/>
                                        </p:tgtEl>
                                        <p:attrNameLst>
                                          <p:attrName>style.visibility</p:attrName>
                                        </p:attrNameLst>
                                      </p:cBhvr>
                                      <p:to>
                                        <p:strVal val="visible"/>
                                      </p:to>
                                    </p:set>
                                    <p:anim calcmode="lin" valueType="num">
                                      <p:cBhvr>
                                        <p:cTn id="202" dur="2000" fill="hold"/>
                                        <p:tgtEl>
                                          <p:spTgt spid="7"/>
                                        </p:tgtEl>
                                        <p:attrNameLst>
                                          <p:attrName>ppt_w</p:attrName>
                                        </p:attrNameLst>
                                      </p:cBhvr>
                                      <p:tavLst>
                                        <p:tav tm="0">
                                          <p:val>
                                            <p:fltVal val="0"/>
                                          </p:val>
                                        </p:tav>
                                        <p:tav tm="100000">
                                          <p:val>
                                            <p:strVal val="#ppt_w"/>
                                          </p:val>
                                        </p:tav>
                                      </p:tavLst>
                                    </p:anim>
                                    <p:anim calcmode="lin" valueType="num">
                                      <p:cBhvr>
                                        <p:cTn id="203" dur="2000" fill="hold"/>
                                        <p:tgtEl>
                                          <p:spTgt spid="7"/>
                                        </p:tgtEl>
                                        <p:attrNameLst>
                                          <p:attrName>ppt_h</p:attrName>
                                        </p:attrNameLst>
                                      </p:cBhvr>
                                      <p:tavLst>
                                        <p:tav tm="0">
                                          <p:val>
                                            <p:fltVal val="0"/>
                                          </p:val>
                                        </p:tav>
                                        <p:tav tm="100000">
                                          <p:val>
                                            <p:strVal val="#ppt_h"/>
                                          </p:val>
                                        </p:tav>
                                      </p:tavLst>
                                    </p:anim>
                                    <p:anim calcmode="lin" valueType="num">
                                      <p:cBhvr>
                                        <p:cTn id="204" dur="2000" fill="hold"/>
                                        <p:tgtEl>
                                          <p:spTgt spid="7"/>
                                        </p:tgtEl>
                                        <p:attrNameLst>
                                          <p:attrName>style.rotation</p:attrName>
                                        </p:attrNameLst>
                                      </p:cBhvr>
                                      <p:tavLst>
                                        <p:tav tm="0">
                                          <p:val>
                                            <p:fltVal val="360"/>
                                          </p:val>
                                        </p:tav>
                                        <p:tav tm="100000">
                                          <p:val>
                                            <p:fltVal val="0"/>
                                          </p:val>
                                        </p:tav>
                                      </p:tavLst>
                                    </p:anim>
                                    <p:animEffect transition="in" filter="fade">
                                      <p:cBhvr>
                                        <p:cTn id="205" dur="2000"/>
                                        <p:tgtEl>
                                          <p:spTgt spid="7"/>
                                        </p:tgtEl>
                                      </p:cBhvr>
                                    </p:animEffect>
                                  </p:childTnLst>
                                </p:cTn>
                              </p:par>
                              <p:par>
                                <p:cTn id="206" presetID="49" presetClass="entr" presetSubtype="0" decel="100000" fill="hold" grpId="1" nodeType="withEffect">
                                  <p:stCondLst>
                                    <p:cond delay="0"/>
                                  </p:stCondLst>
                                  <p:childTnLst>
                                    <p:set>
                                      <p:cBhvr>
                                        <p:cTn id="207" dur="1" fill="hold">
                                          <p:stCondLst>
                                            <p:cond delay="0"/>
                                          </p:stCondLst>
                                        </p:cTn>
                                        <p:tgtEl>
                                          <p:spTgt spid="9"/>
                                        </p:tgtEl>
                                        <p:attrNameLst>
                                          <p:attrName>style.visibility</p:attrName>
                                        </p:attrNameLst>
                                      </p:cBhvr>
                                      <p:to>
                                        <p:strVal val="visible"/>
                                      </p:to>
                                    </p:set>
                                    <p:anim calcmode="lin" valueType="num">
                                      <p:cBhvr>
                                        <p:cTn id="208" dur="2000" fill="hold"/>
                                        <p:tgtEl>
                                          <p:spTgt spid="9"/>
                                        </p:tgtEl>
                                        <p:attrNameLst>
                                          <p:attrName>ppt_w</p:attrName>
                                        </p:attrNameLst>
                                      </p:cBhvr>
                                      <p:tavLst>
                                        <p:tav tm="0">
                                          <p:val>
                                            <p:fltVal val="0"/>
                                          </p:val>
                                        </p:tav>
                                        <p:tav tm="100000">
                                          <p:val>
                                            <p:strVal val="#ppt_w"/>
                                          </p:val>
                                        </p:tav>
                                      </p:tavLst>
                                    </p:anim>
                                    <p:anim calcmode="lin" valueType="num">
                                      <p:cBhvr>
                                        <p:cTn id="209" dur="2000" fill="hold"/>
                                        <p:tgtEl>
                                          <p:spTgt spid="9"/>
                                        </p:tgtEl>
                                        <p:attrNameLst>
                                          <p:attrName>ppt_h</p:attrName>
                                        </p:attrNameLst>
                                      </p:cBhvr>
                                      <p:tavLst>
                                        <p:tav tm="0">
                                          <p:val>
                                            <p:fltVal val="0"/>
                                          </p:val>
                                        </p:tav>
                                        <p:tav tm="100000">
                                          <p:val>
                                            <p:strVal val="#ppt_h"/>
                                          </p:val>
                                        </p:tav>
                                      </p:tavLst>
                                    </p:anim>
                                    <p:anim calcmode="lin" valueType="num">
                                      <p:cBhvr>
                                        <p:cTn id="210" dur="2000" fill="hold"/>
                                        <p:tgtEl>
                                          <p:spTgt spid="9"/>
                                        </p:tgtEl>
                                        <p:attrNameLst>
                                          <p:attrName>style.rotation</p:attrName>
                                        </p:attrNameLst>
                                      </p:cBhvr>
                                      <p:tavLst>
                                        <p:tav tm="0">
                                          <p:val>
                                            <p:fltVal val="360"/>
                                          </p:val>
                                        </p:tav>
                                        <p:tav tm="100000">
                                          <p:val>
                                            <p:fltVal val="0"/>
                                          </p:val>
                                        </p:tav>
                                      </p:tavLst>
                                    </p:anim>
                                    <p:animEffect transition="in" filter="fade">
                                      <p:cBhvr>
                                        <p:cTn id="211" dur="2000"/>
                                        <p:tgtEl>
                                          <p:spTgt spid="9"/>
                                        </p:tgtEl>
                                      </p:cBhvr>
                                    </p:animEffect>
                                  </p:childTnLst>
                                </p:cTn>
                              </p:par>
                              <p:par>
                                <p:cTn id="212" presetID="49" presetClass="entr" presetSubtype="0" decel="100000" fill="hold" grpId="1" nodeType="withEffect">
                                  <p:stCondLst>
                                    <p:cond delay="0"/>
                                  </p:stCondLst>
                                  <p:childTnLst>
                                    <p:set>
                                      <p:cBhvr>
                                        <p:cTn id="213" dur="1" fill="hold">
                                          <p:stCondLst>
                                            <p:cond delay="0"/>
                                          </p:stCondLst>
                                        </p:cTn>
                                        <p:tgtEl>
                                          <p:spTgt spid="11"/>
                                        </p:tgtEl>
                                        <p:attrNameLst>
                                          <p:attrName>style.visibility</p:attrName>
                                        </p:attrNameLst>
                                      </p:cBhvr>
                                      <p:to>
                                        <p:strVal val="visible"/>
                                      </p:to>
                                    </p:set>
                                    <p:anim calcmode="lin" valueType="num">
                                      <p:cBhvr>
                                        <p:cTn id="214" dur="2000" fill="hold"/>
                                        <p:tgtEl>
                                          <p:spTgt spid="11"/>
                                        </p:tgtEl>
                                        <p:attrNameLst>
                                          <p:attrName>ppt_w</p:attrName>
                                        </p:attrNameLst>
                                      </p:cBhvr>
                                      <p:tavLst>
                                        <p:tav tm="0">
                                          <p:val>
                                            <p:fltVal val="0"/>
                                          </p:val>
                                        </p:tav>
                                        <p:tav tm="100000">
                                          <p:val>
                                            <p:strVal val="#ppt_w"/>
                                          </p:val>
                                        </p:tav>
                                      </p:tavLst>
                                    </p:anim>
                                    <p:anim calcmode="lin" valueType="num">
                                      <p:cBhvr>
                                        <p:cTn id="215" dur="2000" fill="hold"/>
                                        <p:tgtEl>
                                          <p:spTgt spid="11"/>
                                        </p:tgtEl>
                                        <p:attrNameLst>
                                          <p:attrName>ppt_h</p:attrName>
                                        </p:attrNameLst>
                                      </p:cBhvr>
                                      <p:tavLst>
                                        <p:tav tm="0">
                                          <p:val>
                                            <p:fltVal val="0"/>
                                          </p:val>
                                        </p:tav>
                                        <p:tav tm="100000">
                                          <p:val>
                                            <p:strVal val="#ppt_h"/>
                                          </p:val>
                                        </p:tav>
                                      </p:tavLst>
                                    </p:anim>
                                    <p:anim calcmode="lin" valueType="num">
                                      <p:cBhvr>
                                        <p:cTn id="216" dur="2000" fill="hold"/>
                                        <p:tgtEl>
                                          <p:spTgt spid="11"/>
                                        </p:tgtEl>
                                        <p:attrNameLst>
                                          <p:attrName>style.rotation</p:attrName>
                                        </p:attrNameLst>
                                      </p:cBhvr>
                                      <p:tavLst>
                                        <p:tav tm="0">
                                          <p:val>
                                            <p:fltVal val="360"/>
                                          </p:val>
                                        </p:tav>
                                        <p:tav tm="100000">
                                          <p:val>
                                            <p:fltVal val="0"/>
                                          </p:val>
                                        </p:tav>
                                      </p:tavLst>
                                    </p:anim>
                                    <p:animEffect transition="in" filter="fade">
                                      <p:cBhvr>
                                        <p:cTn id="217" dur="2000"/>
                                        <p:tgtEl>
                                          <p:spTgt spid="11"/>
                                        </p:tgtEl>
                                      </p:cBhvr>
                                    </p:animEffect>
                                  </p:childTnLst>
                                </p:cTn>
                              </p:par>
                              <p:par>
                                <p:cTn id="218" presetID="49" presetClass="entr" presetSubtype="0" decel="100000" fill="hold" grpId="1" nodeType="withEffect">
                                  <p:stCondLst>
                                    <p:cond delay="0"/>
                                  </p:stCondLst>
                                  <p:childTnLst>
                                    <p:set>
                                      <p:cBhvr>
                                        <p:cTn id="219" dur="1" fill="hold">
                                          <p:stCondLst>
                                            <p:cond delay="0"/>
                                          </p:stCondLst>
                                        </p:cTn>
                                        <p:tgtEl>
                                          <p:spTgt spid="14"/>
                                        </p:tgtEl>
                                        <p:attrNameLst>
                                          <p:attrName>style.visibility</p:attrName>
                                        </p:attrNameLst>
                                      </p:cBhvr>
                                      <p:to>
                                        <p:strVal val="visible"/>
                                      </p:to>
                                    </p:set>
                                    <p:anim calcmode="lin" valueType="num">
                                      <p:cBhvr>
                                        <p:cTn id="220" dur="2000" fill="hold"/>
                                        <p:tgtEl>
                                          <p:spTgt spid="14"/>
                                        </p:tgtEl>
                                        <p:attrNameLst>
                                          <p:attrName>ppt_w</p:attrName>
                                        </p:attrNameLst>
                                      </p:cBhvr>
                                      <p:tavLst>
                                        <p:tav tm="0">
                                          <p:val>
                                            <p:fltVal val="0"/>
                                          </p:val>
                                        </p:tav>
                                        <p:tav tm="100000">
                                          <p:val>
                                            <p:strVal val="#ppt_w"/>
                                          </p:val>
                                        </p:tav>
                                      </p:tavLst>
                                    </p:anim>
                                    <p:anim calcmode="lin" valueType="num">
                                      <p:cBhvr>
                                        <p:cTn id="221" dur="2000" fill="hold"/>
                                        <p:tgtEl>
                                          <p:spTgt spid="14"/>
                                        </p:tgtEl>
                                        <p:attrNameLst>
                                          <p:attrName>ppt_h</p:attrName>
                                        </p:attrNameLst>
                                      </p:cBhvr>
                                      <p:tavLst>
                                        <p:tav tm="0">
                                          <p:val>
                                            <p:fltVal val="0"/>
                                          </p:val>
                                        </p:tav>
                                        <p:tav tm="100000">
                                          <p:val>
                                            <p:strVal val="#ppt_h"/>
                                          </p:val>
                                        </p:tav>
                                      </p:tavLst>
                                    </p:anim>
                                    <p:anim calcmode="lin" valueType="num">
                                      <p:cBhvr>
                                        <p:cTn id="222" dur="2000" fill="hold"/>
                                        <p:tgtEl>
                                          <p:spTgt spid="14"/>
                                        </p:tgtEl>
                                        <p:attrNameLst>
                                          <p:attrName>style.rotation</p:attrName>
                                        </p:attrNameLst>
                                      </p:cBhvr>
                                      <p:tavLst>
                                        <p:tav tm="0">
                                          <p:val>
                                            <p:fltVal val="360"/>
                                          </p:val>
                                        </p:tav>
                                        <p:tav tm="100000">
                                          <p:val>
                                            <p:fltVal val="0"/>
                                          </p:val>
                                        </p:tav>
                                      </p:tavLst>
                                    </p:anim>
                                    <p:animEffect transition="in" filter="fade">
                                      <p:cBhvr>
                                        <p:cTn id="223" dur="2000"/>
                                        <p:tgtEl>
                                          <p:spTgt spid="14"/>
                                        </p:tgtEl>
                                      </p:cBhvr>
                                    </p:animEffect>
                                  </p:childTnLst>
                                </p:cTn>
                              </p:par>
                              <p:par>
                                <p:cTn id="224" presetID="49" presetClass="entr" presetSubtype="0" decel="100000" fill="hold" grpId="1" nodeType="withEffect">
                                  <p:stCondLst>
                                    <p:cond delay="0"/>
                                  </p:stCondLst>
                                  <p:childTnLst>
                                    <p:set>
                                      <p:cBhvr>
                                        <p:cTn id="225" dur="1" fill="hold">
                                          <p:stCondLst>
                                            <p:cond delay="0"/>
                                          </p:stCondLst>
                                        </p:cTn>
                                        <p:tgtEl>
                                          <p:spTgt spid="15"/>
                                        </p:tgtEl>
                                        <p:attrNameLst>
                                          <p:attrName>style.visibility</p:attrName>
                                        </p:attrNameLst>
                                      </p:cBhvr>
                                      <p:to>
                                        <p:strVal val="visible"/>
                                      </p:to>
                                    </p:set>
                                    <p:anim calcmode="lin" valueType="num">
                                      <p:cBhvr>
                                        <p:cTn id="226" dur="2000" fill="hold"/>
                                        <p:tgtEl>
                                          <p:spTgt spid="15"/>
                                        </p:tgtEl>
                                        <p:attrNameLst>
                                          <p:attrName>ppt_w</p:attrName>
                                        </p:attrNameLst>
                                      </p:cBhvr>
                                      <p:tavLst>
                                        <p:tav tm="0">
                                          <p:val>
                                            <p:fltVal val="0"/>
                                          </p:val>
                                        </p:tav>
                                        <p:tav tm="100000">
                                          <p:val>
                                            <p:strVal val="#ppt_w"/>
                                          </p:val>
                                        </p:tav>
                                      </p:tavLst>
                                    </p:anim>
                                    <p:anim calcmode="lin" valueType="num">
                                      <p:cBhvr>
                                        <p:cTn id="227" dur="2000" fill="hold"/>
                                        <p:tgtEl>
                                          <p:spTgt spid="15"/>
                                        </p:tgtEl>
                                        <p:attrNameLst>
                                          <p:attrName>ppt_h</p:attrName>
                                        </p:attrNameLst>
                                      </p:cBhvr>
                                      <p:tavLst>
                                        <p:tav tm="0">
                                          <p:val>
                                            <p:fltVal val="0"/>
                                          </p:val>
                                        </p:tav>
                                        <p:tav tm="100000">
                                          <p:val>
                                            <p:strVal val="#ppt_h"/>
                                          </p:val>
                                        </p:tav>
                                      </p:tavLst>
                                    </p:anim>
                                    <p:anim calcmode="lin" valueType="num">
                                      <p:cBhvr>
                                        <p:cTn id="228" dur="2000" fill="hold"/>
                                        <p:tgtEl>
                                          <p:spTgt spid="15"/>
                                        </p:tgtEl>
                                        <p:attrNameLst>
                                          <p:attrName>style.rotation</p:attrName>
                                        </p:attrNameLst>
                                      </p:cBhvr>
                                      <p:tavLst>
                                        <p:tav tm="0">
                                          <p:val>
                                            <p:fltVal val="360"/>
                                          </p:val>
                                        </p:tav>
                                        <p:tav tm="100000">
                                          <p:val>
                                            <p:fltVal val="0"/>
                                          </p:val>
                                        </p:tav>
                                      </p:tavLst>
                                    </p:anim>
                                    <p:animEffect transition="in" filter="fade">
                                      <p:cBhvr>
                                        <p:cTn id="229" dur="2000"/>
                                        <p:tgtEl>
                                          <p:spTgt spid="15"/>
                                        </p:tgtEl>
                                      </p:cBhvr>
                                    </p:animEffect>
                                  </p:childTnLst>
                                </p:cTn>
                              </p:par>
                              <p:par>
                                <p:cTn id="230" presetID="49" presetClass="entr" presetSubtype="0" decel="100000" fill="hold" grpId="1" nodeType="withEffect">
                                  <p:stCondLst>
                                    <p:cond delay="0"/>
                                  </p:stCondLst>
                                  <p:childTnLst>
                                    <p:set>
                                      <p:cBhvr>
                                        <p:cTn id="231" dur="1" fill="hold">
                                          <p:stCondLst>
                                            <p:cond delay="0"/>
                                          </p:stCondLst>
                                        </p:cTn>
                                        <p:tgtEl>
                                          <p:spTgt spid="16"/>
                                        </p:tgtEl>
                                        <p:attrNameLst>
                                          <p:attrName>style.visibility</p:attrName>
                                        </p:attrNameLst>
                                      </p:cBhvr>
                                      <p:to>
                                        <p:strVal val="visible"/>
                                      </p:to>
                                    </p:set>
                                    <p:anim calcmode="lin" valueType="num">
                                      <p:cBhvr>
                                        <p:cTn id="232" dur="2000" fill="hold"/>
                                        <p:tgtEl>
                                          <p:spTgt spid="16"/>
                                        </p:tgtEl>
                                        <p:attrNameLst>
                                          <p:attrName>ppt_w</p:attrName>
                                        </p:attrNameLst>
                                      </p:cBhvr>
                                      <p:tavLst>
                                        <p:tav tm="0">
                                          <p:val>
                                            <p:fltVal val="0"/>
                                          </p:val>
                                        </p:tav>
                                        <p:tav tm="100000">
                                          <p:val>
                                            <p:strVal val="#ppt_w"/>
                                          </p:val>
                                        </p:tav>
                                      </p:tavLst>
                                    </p:anim>
                                    <p:anim calcmode="lin" valueType="num">
                                      <p:cBhvr>
                                        <p:cTn id="233" dur="2000" fill="hold"/>
                                        <p:tgtEl>
                                          <p:spTgt spid="16"/>
                                        </p:tgtEl>
                                        <p:attrNameLst>
                                          <p:attrName>ppt_h</p:attrName>
                                        </p:attrNameLst>
                                      </p:cBhvr>
                                      <p:tavLst>
                                        <p:tav tm="0">
                                          <p:val>
                                            <p:fltVal val="0"/>
                                          </p:val>
                                        </p:tav>
                                        <p:tav tm="100000">
                                          <p:val>
                                            <p:strVal val="#ppt_h"/>
                                          </p:val>
                                        </p:tav>
                                      </p:tavLst>
                                    </p:anim>
                                    <p:anim calcmode="lin" valueType="num">
                                      <p:cBhvr>
                                        <p:cTn id="234" dur="2000" fill="hold"/>
                                        <p:tgtEl>
                                          <p:spTgt spid="16"/>
                                        </p:tgtEl>
                                        <p:attrNameLst>
                                          <p:attrName>style.rotation</p:attrName>
                                        </p:attrNameLst>
                                      </p:cBhvr>
                                      <p:tavLst>
                                        <p:tav tm="0">
                                          <p:val>
                                            <p:fltVal val="360"/>
                                          </p:val>
                                        </p:tav>
                                        <p:tav tm="100000">
                                          <p:val>
                                            <p:fltVal val="0"/>
                                          </p:val>
                                        </p:tav>
                                      </p:tavLst>
                                    </p:anim>
                                    <p:animEffect transition="in" filter="fade">
                                      <p:cBhvr>
                                        <p:cTn id="235" dur="2000"/>
                                        <p:tgtEl>
                                          <p:spTgt spid="16"/>
                                        </p:tgtEl>
                                      </p:cBhvr>
                                    </p:animEffect>
                                  </p:childTnLst>
                                </p:cTn>
                              </p:par>
                              <p:par>
                                <p:cTn id="236" presetID="49" presetClass="entr" presetSubtype="0" decel="100000" fill="hold" grpId="1" nodeType="withEffect">
                                  <p:stCondLst>
                                    <p:cond delay="0"/>
                                  </p:stCondLst>
                                  <p:childTnLst>
                                    <p:set>
                                      <p:cBhvr>
                                        <p:cTn id="237" dur="1" fill="hold">
                                          <p:stCondLst>
                                            <p:cond delay="0"/>
                                          </p:stCondLst>
                                        </p:cTn>
                                        <p:tgtEl>
                                          <p:spTgt spid="21"/>
                                        </p:tgtEl>
                                        <p:attrNameLst>
                                          <p:attrName>style.visibility</p:attrName>
                                        </p:attrNameLst>
                                      </p:cBhvr>
                                      <p:to>
                                        <p:strVal val="visible"/>
                                      </p:to>
                                    </p:set>
                                    <p:anim calcmode="lin" valueType="num">
                                      <p:cBhvr>
                                        <p:cTn id="238" dur="2000" fill="hold"/>
                                        <p:tgtEl>
                                          <p:spTgt spid="21"/>
                                        </p:tgtEl>
                                        <p:attrNameLst>
                                          <p:attrName>ppt_w</p:attrName>
                                        </p:attrNameLst>
                                      </p:cBhvr>
                                      <p:tavLst>
                                        <p:tav tm="0">
                                          <p:val>
                                            <p:fltVal val="0"/>
                                          </p:val>
                                        </p:tav>
                                        <p:tav tm="100000">
                                          <p:val>
                                            <p:strVal val="#ppt_w"/>
                                          </p:val>
                                        </p:tav>
                                      </p:tavLst>
                                    </p:anim>
                                    <p:anim calcmode="lin" valueType="num">
                                      <p:cBhvr>
                                        <p:cTn id="239" dur="2000" fill="hold"/>
                                        <p:tgtEl>
                                          <p:spTgt spid="21"/>
                                        </p:tgtEl>
                                        <p:attrNameLst>
                                          <p:attrName>ppt_h</p:attrName>
                                        </p:attrNameLst>
                                      </p:cBhvr>
                                      <p:tavLst>
                                        <p:tav tm="0">
                                          <p:val>
                                            <p:fltVal val="0"/>
                                          </p:val>
                                        </p:tav>
                                        <p:tav tm="100000">
                                          <p:val>
                                            <p:strVal val="#ppt_h"/>
                                          </p:val>
                                        </p:tav>
                                      </p:tavLst>
                                    </p:anim>
                                    <p:anim calcmode="lin" valueType="num">
                                      <p:cBhvr>
                                        <p:cTn id="240" dur="2000" fill="hold"/>
                                        <p:tgtEl>
                                          <p:spTgt spid="21"/>
                                        </p:tgtEl>
                                        <p:attrNameLst>
                                          <p:attrName>style.rotation</p:attrName>
                                        </p:attrNameLst>
                                      </p:cBhvr>
                                      <p:tavLst>
                                        <p:tav tm="0">
                                          <p:val>
                                            <p:fltVal val="360"/>
                                          </p:val>
                                        </p:tav>
                                        <p:tav tm="100000">
                                          <p:val>
                                            <p:fltVal val="0"/>
                                          </p:val>
                                        </p:tav>
                                      </p:tavLst>
                                    </p:anim>
                                    <p:animEffect transition="in" filter="fade">
                                      <p:cBhvr>
                                        <p:cTn id="241" dur="2000"/>
                                        <p:tgtEl>
                                          <p:spTgt spid="21"/>
                                        </p:tgtEl>
                                      </p:cBhvr>
                                    </p:animEffect>
                                  </p:childTnLst>
                                </p:cTn>
                              </p:par>
                              <p:par>
                                <p:cTn id="242" presetID="49" presetClass="entr" presetSubtype="0" decel="100000" fill="hold" grpId="1" nodeType="withEffect">
                                  <p:stCondLst>
                                    <p:cond delay="0"/>
                                  </p:stCondLst>
                                  <p:childTnLst>
                                    <p:set>
                                      <p:cBhvr>
                                        <p:cTn id="243" dur="1" fill="hold">
                                          <p:stCondLst>
                                            <p:cond delay="0"/>
                                          </p:stCondLst>
                                        </p:cTn>
                                        <p:tgtEl>
                                          <p:spTgt spid="22"/>
                                        </p:tgtEl>
                                        <p:attrNameLst>
                                          <p:attrName>style.visibility</p:attrName>
                                        </p:attrNameLst>
                                      </p:cBhvr>
                                      <p:to>
                                        <p:strVal val="visible"/>
                                      </p:to>
                                    </p:set>
                                    <p:anim calcmode="lin" valueType="num">
                                      <p:cBhvr>
                                        <p:cTn id="244" dur="2000" fill="hold"/>
                                        <p:tgtEl>
                                          <p:spTgt spid="22"/>
                                        </p:tgtEl>
                                        <p:attrNameLst>
                                          <p:attrName>ppt_w</p:attrName>
                                        </p:attrNameLst>
                                      </p:cBhvr>
                                      <p:tavLst>
                                        <p:tav tm="0">
                                          <p:val>
                                            <p:fltVal val="0"/>
                                          </p:val>
                                        </p:tav>
                                        <p:tav tm="100000">
                                          <p:val>
                                            <p:strVal val="#ppt_w"/>
                                          </p:val>
                                        </p:tav>
                                      </p:tavLst>
                                    </p:anim>
                                    <p:anim calcmode="lin" valueType="num">
                                      <p:cBhvr>
                                        <p:cTn id="245" dur="2000" fill="hold"/>
                                        <p:tgtEl>
                                          <p:spTgt spid="22"/>
                                        </p:tgtEl>
                                        <p:attrNameLst>
                                          <p:attrName>ppt_h</p:attrName>
                                        </p:attrNameLst>
                                      </p:cBhvr>
                                      <p:tavLst>
                                        <p:tav tm="0">
                                          <p:val>
                                            <p:fltVal val="0"/>
                                          </p:val>
                                        </p:tav>
                                        <p:tav tm="100000">
                                          <p:val>
                                            <p:strVal val="#ppt_h"/>
                                          </p:val>
                                        </p:tav>
                                      </p:tavLst>
                                    </p:anim>
                                    <p:anim calcmode="lin" valueType="num">
                                      <p:cBhvr>
                                        <p:cTn id="246" dur="2000" fill="hold"/>
                                        <p:tgtEl>
                                          <p:spTgt spid="22"/>
                                        </p:tgtEl>
                                        <p:attrNameLst>
                                          <p:attrName>style.rotation</p:attrName>
                                        </p:attrNameLst>
                                      </p:cBhvr>
                                      <p:tavLst>
                                        <p:tav tm="0">
                                          <p:val>
                                            <p:fltVal val="360"/>
                                          </p:val>
                                        </p:tav>
                                        <p:tav tm="100000">
                                          <p:val>
                                            <p:fltVal val="0"/>
                                          </p:val>
                                        </p:tav>
                                      </p:tavLst>
                                    </p:anim>
                                    <p:animEffect transition="in" filter="fade">
                                      <p:cBhvr>
                                        <p:cTn id="247" dur="2000"/>
                                        <p:tgtEl>
                                          <p:spTgt spid="22"/>
                                        </p:tgtEl>
                                      </p:cBhvr>
                                    </p:animEffect>
                                  </p:childTnLst>
                                </p:cTn>
                              </p:par>
                              <p:par>
                                <p:cTn id="248" presetID="49" presetClass="entr" presetSubtype="0" decel="100000" fill="hold" grpId="1" nodeType="withEffect">
                                  <p:stCondLst>
                                    <p:cond delay="0"/>
                                  </p:stCondLst>
                                  <p:childTnLst>
                                    <p:set>
                                      <p:cBhvr>
                                        <p:cTn id="249" dur="1" fill="hold">
                                          <p:stCondLst>
                                            <p:cond delay="0"/>
                                          </p:stCondLst>
                                        </p:cTn>
                                        <p:tgtEl>
                                          <p:spTgt spid="23"/>
                                        </p:tgtEl>
                                        <p:attrNameLst>
                                          <p:attrName>style.visibility</p:attrName>
                                        </p:attrNameLst>
                                      </p:cBhvr>
                                      <p:to>
                                        <p:strVal val="visible"/>
                                      </p:to>
                                    </p:set>
                                    <p:anim calcmode="lin" valueType="num">
                                      <p:cBhvr>
                                        <p:cTn id="250" dur="2000" fill="hold"/>
                                        <p:tgtEl>
                                          <p:spTgt spid="23"/>
                                        </p:tgtEl>
                                        <p:attrNameLst>
                                          <p:attrName>ppt_w</p:attrName>
                                        </p:attrNameLst>
                                      </p:cBhvr>
                                      <p:tavLst>
                                        <p:tav tm="0">
                                          <p:val>
                                            <p:fltVal val="0"/>
                                          </p:val>
                                        </p:tav>
                                        <p:tav tm="100000">
                                          <p:val>
                                            <p:strVal val="#ppt_w"/>
                                          </p:val>
                                        </p:tav>
                                      </p:tavLst>
                                    </p:anim>
                                    <p:anim calcmode="lin" valueType="num">
                                      <p:cBhvr>
                                        <p:cTn id="251" dur="2000" fill="hold"/>
                                        <p:tgtEl>
                                          <p:spTgt spid="23"/>
                                        </p:tgtEl>
                                        <p:attrNameLst>
                                          <p:attrName>ppt_h</p:attrName>
                                        </p:attrNameLst>
                                      </p:cBhvr>
                                      <p:tavLst>
                                        <p:tav tm="0">
                                          <p:val>
                                            <p:fltVal val="0"/>
                                          </p:val>
                                        </p:tav>
                                        <p:tav tm="100000">
                                          <p:val>
                                            <p:strVal val="#ppt_h"/>
                                          </p:val>
                                        </p:tav>
                                      </p:tavLst>
                                    </p:anim>
                                    <p:anim calcmode="lin" valueType="num">
                                      <p:cBhvr>
                                        <p:cTn id="252" dur="2000" fill="hold"/>
                                        <p:tgtEl>
                                          <p:spTgt spid="23"/>
                                        </p:tgtEl>
                                        <p:attrNameLst>
                                          <p:attrName>style.rotation</p:attrName>
                                        </p:attrNameLst>
                                      </p:cBhvr>
                                      <p:tavLst>
                                        <p:tav tm="0">
                                          <p:val>
                                            <p:fltVal val="360"/>
                                          </p:val>
                                        </p:tav>
                                        <p:tav tm="100000">
                                          <p:val>
                                            <p:fltVal val="0"/>
                                          </p:val>
                                        </p:tav>
                                      </p:tavLst>
                                    </p:anim>
                                    <p:animEffect transition="in" filter="fade">
                                      <p:cBhvr>
                                        <p:cTn id="253" dur="2000"/>
                                        <p:tgtEl>
                                          <p:spTgt spid="23"/>
                                        </p:tgtEl>
                                      </p:cBhvr>
                                    </p:animEffect>
                                  </p:childTnLst>
                                </p:cTn>
                              </p:par>
                              <p:par>
                                <p:cTn id="254" presetID="49" presetClass="entr" presetSubtype="0" decel="100000" fill="hold" grpId="1" nodeType="withEffect">
                                  <p:stCondLst>
                                    <p:cond delay="0"/>
                                  </p:stCondLst>
                                  <p:childTnLst>
                                    <p:set>
                                      <p:cBhvr>
                                        <p:cTn id="255" dur="1" fill="hold">
                                          <p:stCondLst>
                                            <p:cond delay="0"/>
                                          </p:stCondLst>
                                        </p:cTn>
                                        <p:tgtEl>
                                          <p:spTgt spid="31"/>
                                        </p:tgtEl>
                                        <p:attrNameLst>
                                          <p:attrName>style.visibility</p:attrName>
                                        </p:attrNameLst>
                                      </p:cBhvr>
                                      <p:to>
                                        <p:strVal val="visible"/>
                                      </p:to>
                                    </p:set>
                                    <p:anim calcmode="lin" valueType="num">
                                      <p:cBhvr>
                                        <p:cTn id="256" dur="2000" fill="hold"/>
                                        <p:tgtEl>
                                          <p:spTgt spid="31"/>
                                        </p:tgtEl>
                                        <p:attrNameLst>
                                          <p:attrName>ppt_w</p:attrName>
                                        </p:attrNameLst>
                                      </p:cBhvr>
                                      <p:tavLst>
                                        <p:tav tm="0">
                                          <p:val>
                                            <p:fltVal val="0"/>
                                          </p:val>
                                        </p:tav>
                                        <p:tav tm="100000">
                                          <p:val>
                                            <p:strVal val="#ppt_w"/>
                                          </p:val>
                                        </p:tav>
                                      </p:tavLst>
                                    </p:anim>
                                    <p:anim calcmode="lin" valueType="num">
                                      <p:cBhvr>
                                        <p:cTn id="257" dur="2000" fill="hold"/>
                                        <p:tgtEl>
                                          <p:spTgt spid="31"/>
                                        </p:tgtEl>
                                        <p:attrNameLst>
                                          <p:attrName>ppt_h</p:attrName>
                                        </p:attrNameLst>
                                      </p:cBhvr>
                                      <p:tavLst>
                                        <p:tav tm="0">
                                          <p:val>
                                            <p:fltVal val="0"/>
                                          </p:val>
                                        </p:tav>
                                        <p:tav tm="100000">
                                          <p:val>
                                            <p:strVal val="#ppt_h"/>
                                          </p:val>
                                        </p:tav>
                                      </p:tavLst>
                                    </p:anim>
                                    <p:anim calcmode="lin" valueType="num">
                                      <p:cBhvr>
                                        <p:cTn id="258" dur="2000" fill="hold"/>
                                        <p:tgtEl>
                                          <p:spTgt spid="31"/>
                                        </p:tgtEl>
                                        <p:attrNameLst>
                                          <p:attrName>style.rotation</p:attrName>
                                        </p:attrNameLst>
                                      </p:cBhvr>
                                      <p:tavLst>
                                        <p:tav tm="0">
                                          <p:val>
                                            <p:fltVal val="360"/>
                                          </p:val>
                                        </p:tav>
                                        <p:tav tm="100000">
                                          <p:val>
                                            <p:fltVal val="0"/>
                                          </p:val>
                                        </p:tav>
                                      </p:tavLst>
                                    </p:anim>
                                    <p:animEffect transition="in" filter="fade">
                                      <p:cBhvr>
                                        <p:cTn id="259" dur="2000"/>
                                        <p:tgtEl>
                                          <p:spTgt spid="31"/>
                                        </p:tgtEl>
                                      </p:cBhvr>
                                    </p:animEffect>
                                  </p:childTnLst>
                                </p:cTn>
                              </p:par>
                              <p:par>
                                <p:cTn id="260" presetID="49" presetClass="entr" presetSubtype="0" decel="100000" fill="hold" grpId="1" nodeType="withEffect">
                                  <p:stCondLst>
                                    <p:cond delay="0"/>
                                  </p:stCondLst>
                                  <p:childTnLst>
                                    <p:set>
                                      <p:cBhvr>
                                        <p:cTn id="261" dur="1" fill="hold">
                                          <p:stCondLst>
                                            <p:cond delay="0"/>
                                          </p:stCondLst>
                                        </p:cTn>
                                        <p:tgtEl>
                                          <p:spTgt spid="32"/>
                                        </p:tgtEl>
                                        <p:attrNameLst>
                                          <p:attrName>style.visibility</p:attrName>
                                        </p:attrNameLst>
                                      </p:cBhvr>
                                      <p:to>
                                        <p:strVal val="visible"/>
                                      </p:to>
                                    </p:set>
                                    <p:anim calcmode="lin" valueType="num">
                                      <p:cBhvr>
                                        <p:cTn id="262" dur="2000" fill="hold"/>
                                        <p:tgtEl>
                                          <p:spTgt spid="32"/>
                                        </p:tgtEl>
                                        <p:attrNameLst>
                                          <p:attrName>ppt_w</p:attrName>
                                        </p:attrNameLst>
                                      </p:cBhvr>
                                      <p:tavLst>
                                        <p:tav tm="0">
                                          <p:val>
                                            <p:fltVal val="0"/>
                                          </p:val>
                                        </p:tav>
                                        <p:tav tm="100000">
                                          <p:val>
                                            <p:strVal val="#ppt_w"/>
                                          </p:val>
                                        </p:tav>
                                      </p:tavLst>
                                    </p:anim>
                                    <p:anim calcmode="lin" valueType="num">
                                      <p:cBhvr>
                                        <p:cTn id="263" dur="2000" fill="hold"/>
                                        <p:tgtEl>
                                          <p:spTgt spid="32"/>
                                        </p:tgtEl>
                                        <p:attrNameLst>
                                          <p:attrName>ppt_h</p:attrName>
                                        </p:attrNameLst>
                                      </p:cBhvr>
                                      <p:tavLst>
                                        <p:tav tm="0">
                                          <p:val>
                                            <p:fltVal val="0"/>
                                          </p:val>
                                        </p:tav>
                                        <p:tav tm="100000">
                                          <p:val>
                                            <p:strVal val="#ppt_h"/>
                                          </p:val>
                                        </p:tav>
                                      </p:tavLst>
                                    </p:anim>
                                    <p:anim calcmode="lin" valueType="num">
                                      <p:cBhvr>
                                        <p:cTn id="264" dur="2000" fill="hold"/>
                                        <p:tgtEl>
                                          <p:spTgt spid="32"/>
                                        </p:tgtEl>
                                        <p:attrNameLst>
                                          <p:attrName>style.rotation</p:attrName>
                                        </p:attrNameLst>
                                      </p:cBhvr>
                                      <p:tavLst>
                                        <p:tav tm="0">
                                          <p:val>
                                            <p:fltVal val="360"/>
                                          </p:val>
                                        </p:tav>
                                        <p:tav tm="100000">
                                          <p:val>
                                            <p:fltVal val="0"/>
                                          </p:val>
                                        </p:tav>
                                      </p:tavLst>
                                    </p:anim>
                                    <p:animEffect transition="in" filter="fade">
                                      <p:cBhvr>
                                        <p:cTn id="265" dur="2000"/>
                                        <p:tgtEl>
                                          <p:spTgt spid="32"/>
                                        </p:tgtEl>
                                      </p:cBhvr>
                                    </p:animEffect>
                                  </p:childTnLst>
                                </p:cTn>
                              </p:par>
                              <p:par>
                                <p:cTn id="266" presetID="49" presetClass="entr" presetSubtype="0" decel="100000" fill="hold" grpId="1" nodeType="withEffect">
                                  <p:stCondLst>
                                    <p:cond delay="0"/>
                                  </p:stCondLst>
                                  <p:childTnLst>
                                    <p:set>
                                      <p:cBhvr>
                                        <p:cTn id="267" dur="1" fill="hold">
                                          <p:stCondLst>
                                            <p:cond delay="0"/>
                                          </p:stCondLst>
                                        </p:cTn>
                                        <p:tgtEl>
                                          <p:spTgt spid="33"/>
                                        </p:tgtEl>
                                        <p:attrNameLst>
                                          <p:attrName>style.visibility</p:attrName>
                                        </p:attrNameLst>
                                      </p:cBhvr>
                                      <p:to>
                                        <p:strVal val="visible"/>
                                      </p:to>
                                    </p:set>
                                    <p:anim calcmode="lin" valueType="num">
                                      <p:cBhvr>
                                        <p:cTn id="268" dur="2000" fill="hold"/>
                                        <p:tgtEl>
                                          <p:spTgt spid="33"/>
                                        </p:tgtEl>
                                        <p:attrNameLst>
                                          <p:attrName>ppt_w</p:attrName>
                                        </p:attrNameLst>
                                      </p:cBhvr>
                                      <p:tavLst>
                                        <p:tav tm="0">
                                          <p:val>
                                            <p:fltVal val="0"/>
                                          </p:val>
                                        </p:tav>
                                        <p:tav tm="100000">
                                          <p:val>
                                            <p:strVal val="#ppt_w"/>
                                          </p:val>
                                        </p:tav>
                                      </p:tavLst>
                                    </p:anim>
                                    <p:anim calcmode="lin" valueType="num">
                                      <p:cBhvr>
                                        <p:cTn id="269" dur="2000" fill="hold"/>
                                        <p:tgtEl>
                                          <p:spTgt spid="33"/>
                                        </p:tgtEl>
                                        <p:attrNameLst>
                                          <p:attrName>ppt_h</p:attrName>
                                        </p:attrNameLst>
                                      </p:cBhvr>
                                      <p:tavLst>
                                        <p:tav tm="0">
                                          <p:val>
                                            <p:fltVal val="0"/>
                                          </p:val>
                                        </p:tav>
                                        <p:tav tm="100000">
                                          <p:val>
                                            <p:strVal val="#ppt_h"/>
                                          </p:val>
                                        </p:tav>
                                      </p:tavLst>
                                    </p:anim>
                                    <p:anim calcmode="lin" valueType="num">
                                      <p:cBhvr>
                                        <p:cTn id="270" dur="2000" fill="hold"/>
                                        <p:tgtEl>
                                          <p:spTgt spid="33"/>
                                        </p:tgtEl>
                                        <p:attrNameLst>
                                          <p:attrName>style.rotation</p:attrName>
                                        </p:attrNameLst>
                                      </p:cBhvr>
                                      <p:tavLst>
                                        <p:tav tm="0">
                                          <p:val>
                                            <p:fltVal val="360"/>
                                          </p:val>
                                        </p:tav>
                                        <p:tav tm="100000">
                                          <p:val>
                                            <p:fltVal val="0"/>
                                          </p:val>
                                        </p:tav>
                                      </p:tavLst>
                                    </p:anim>
                                    <p:animEffect transition="in" filter="fade">
                                      <p:cBhvr>
                                        <p:cTn id="271" dur="2000"/>
                                        <p:tgtEl>
                                          <p:spTgt spid="33"/>
                                        </p:tgtEl>
                                      </p:cBhvr>
                                    </p:animEffect>
                                  </p:childTnLst>
                                </p:cTn>
                              </p:par>
                              <p:par>
                                <p:cTn id="272" presetID="49" presetClass="entr" presetSubtype="0" decel="100000" fill="hold" grpId="1" nodeType="withEffect">
                                  <p:stCondLst>
                                    <p:cond delay="0"/>
                                  </p:stCondLst>
                                  <p:childTnLst>
                                    <p:set>
                                      <p:cBhvr>
                                        <p:cTn id="273" dur="1" fill="hold">
                                          <p:stCondLst>
                                            <p:cond delay="0"/>
                                          </p:stCondLst>
                                        </p:cTn>
                                        <p:tgtEl>
                                          <p:spTgt spid="34"/>
                                        </p:tgtEl>
                                        <p:attrNameLst>
                                          <p:attrName>style.visibility</p:attrName>
                                        </p:attrNameLst>
                                      </p:cBhvr>
                                      <p:to>
                                        <p:strVal val="visible"/>
                                      </p:to>
                                    </p:set>
                                    <p:anim calcmode="lin" valueType="num">
                                      <p:cBhvr>
                                        <p:cTn id="274" dur="2000" fill="hold"/>
                                        <p:tgtEl>
                                          <p:spTgt spid="34"/>
                                        </p:tgtEl>
                                        <p:attrNameLst>
                                          <p:attrName>ppt_w</p:attrName>
                                        </p:attrNameLst>
                                      </p:cBhvr>
                                      <p:tavLst>
                                        <p:tav tm="0">
                                          <p:val>
                                            <p:fltVal val="0"/>
                                          </p:val>
                                        </p:tav>
                                        <p:tav tm="100000">
                                          <p:val>
                                            <p:strVal val="#ppt_w"/>
                                          </p:val>
                                        </p:tav>
                                      </p:tavLst>
                                    </p:anim>
                                    <p:anim calcmode="lin" valueType="num">
                                      <p:cBhvr>
                                        <p:cTn id="275" dur="2000" fill="hold"/>
                                        <p:tgtEl>
                                          <p:spTgt spid="34"/>
                                        </p:tgtEl>
                                        <p:attrNameLst>
                                          <p:attrName>ppt_h</p:attrName>
                                        </p:attrNameLst>
                                      </p:cBhvr>
                                      <p:tavLst>
                                        <p:tav tm="0">
                                          <p:val>
                                            <p:fltVal val="0"/>
                                          </p:val>
                                        </p:tav>
                                        <p:tav tm="100000">
                                          <p:val>
                                            <p:strVal val="#ppt_h"/>
                                          </p:val>
                                        </p:tav>
                                      </p:tavLst>
                                    </p:anim>
                                    <p:anim calcmode="lin" valueType="num">
                                      <p:cBhvr>
                                        <p:cTn id="276" dur="2000" fill="hold"/>
                                        <p:tgtEl>
                                          <p:spTgt spid="34"/>
                                        </p:tgtEl>
                                        <p:attrNameLst>
                                          <p:attrName>style.rotation</p:attrName>
                                        </p:attrNameLst>
                                      </p:cBhvr>
                                      <p:tavLst>
                                        <p:tav tm="0">
                                          <p:val>
                                            <p:fltVal val="360"/>
                                          </p:val>
                                        </p:tav>
                                        <p:tav tm="100000">
                                          <p:val>
                                            <p:fltVal val="0"/>
                                          </p:val>
                                        </p:tav>
                                      </p:tavLst>
                                    </p:anim>
                                    <p:animEffect transition="in" filter="fade">
                                      <p:cBhvr>
                                        <p:cTn id="277" dur="2000"/>
                                        <p:tgtEl>
                                          <p:spTgt spid="34"/>
                                        </p:tgtEl>
                                      </p:cBhvr>
                                    </p:animEffect>
                                  </p:childTnLst>
                                </p:cTn>
                              </p:par>
                              <p:par>
                                <p:cTn id="278" presetID="49" presetClass="entr" presetSubtype="0" decel="100000" fill="hold" grpId="1" nodeType="withEffect">
                                  <p:stCondLst>
                                    <p:cond delay="0"/>
                                  </p:stCondLst>
                                  <p:childTnLst>
                                    <p:set>
                                      <p:cBhvr>
                                        <p:cTn id="279" dur="1" fill="hold">
                                          <p:stCondLst>
                                            <p:cond delay="0"/>
                                          </p:stCondLst>
                                        </p:cTn>
                                        <p:tgtEl>
                                          <p:spTgt spid="35"/>
                                        </p:tgtEl>
                                        <p:attrNameLst>
                                          <p:attrName>style.visibility</p:attrName>
                                        </p:attrNameLst>
                                      </p:cBhvr>
                                      <p:to>
                                        <p:strVal val="visible"/>
                                      </p:to>
                                    </p:set>
                                    <p:anim calcmode="lin" valueType="num">
                                      <p:cBhvr>
                                        <p:cTn id="280" dur="2000" fill="hold"/>
                                        <p:tgtEl>
                                          <p:spTgt spid="35"/>
                                        </p:tgtEl>
                                        <p:attrNameLst>
                                          <p:attrName>ppt_w</p:attrName>
                                        </p:attrNameLst>
                                      </p:cBhvr>
                                      <p:tavLst>
                                        <p:tav tm="0">
                                          <p:val>
                                            <p:fltVal val="0"/>
                                          </p:val>
                                        </p:tav>
                                        <p:tav tm="100000">
                                          <p:val>
                                            <p:strVal val="#ppt_w"/>
                                          </p:val>
                                        </p:tav>
                                      </p:tavLst>
                                    </p:anim>
                                    <p:anim calcmode="lin" valueType="num">
                                      <p:cBhvr>
                                        <p:cTn id="281" dur="2000" fill="hold"/>
                                        <p:tgtEl>
                                          <p:spTgt spid="35"/>
                                        </p:tgtEl>
                                        <p:attrNameLst>
                                          <p:attrName>ppt_h</p:attrName>
                                        </p:attrNameLst>
                                      </p:cBhvr>
                                      <p:tavLst>
                                        <p:tav tm="0">
                                          <p:val>
                                            <p:fltVal val="0"/>
                                          </p:val>
                                        </p:tav>
                                        <p:tav tm="100000">
                                          <p:val>
                                            <p:strVal val="#ppt_h"/>
                                          </p:val>
                                        </p:tav>
                                      </p:tavLst>
                                    </p:anim>
                                    <p:anim calcmode="lin" valueType="num">
                                      <p:cBhvr>
                                        <p:cTn id="282" dur="2000" fill="hold"/>
                                        <p:tgtEl>
                                          <p:spTgt spid="35"/>
                                        </p:tgtEl>
                                        <p:attrNameLst>
                                          <p:attrName>style.rotation</p:attrName>
                                        </p:attrNameLst>
                                      </p:cBhvr>
                                      <p:tavLst>
                                        <p:tav tm="0">
                                          <p:val>
                                            <p:fltVal val="360"/>
                                          </p:val>
                                        </p:tav>
                                        <p:tav tm="100000">
                                          <p:val>
                                            <p:fltVal val="0"/>
                                          </p:val>
                                        </p:tav>
                                      </p:tavLst>
                                    </p:anim>
                                    <p:animEffect transition="in" filter="fade">
                                      <p:cBhvr>
                                        <p:cTn id="283" dur="2000"/>
                                        <p:tgtEl>
                                          <p:spTgt spid="35"/>
                                        </p:tgtEl>
                                      </p:cBhvr>
                                    </p:animEffect>
                                  </p:childTnLst>
                                </p:cTn>
                              </p:par>
                              <p:par>
                                <p:cTn id="284" presetID="49" presetClass="entr" presetSubtype="0" decel="100000" fill="hold" grpId="1" nodeType="withEffect">
                                  <p:stCondLst>
                                    <p:cond delay="0"/>
                                  </p:stCondLst>
                                  <p:childTnLst>
                                    <p:set>
                                      <p:cBhvr>
                                        <p:cTn id="285" dur="1" fill="hold">
                                          <p:stCondLst>
                                            <p:cond delay="0"/>
                                          </p:stCondLst>
                                        </p:cTn>
                                        <p:tgtEl>
                                          <p:spTgt spid="36"/>
                                        </p:tgtEl>
                                        <p:attrNameLst>
                                          <p:attrName>style.visibility</p:attrName>
                                        </p:attrNameLst>
                                      </p:cBhvr>
                                      <p:to>
                                        <p:strVal val="visible"/>
                                      </p:to>
                                    </p:set>
                                    <p:anim calcmode="lin" valueType="num">
                                      <p:cBhvr>
                                        <p:cTn id="286" dur="2000" fill="hold"/>
                                        <p:tgtEl>
                                          <p:spTgt spid="36"/>
                                        </p:tgtEl>
                                        <p:attrNameLst>
                                          <p:attrName>ppt_w</p:attrName>
                                        </p:attrNameLst>
                                      </p:cBhvr>
                                      <p:tavLst>
                                        <p:tav tm="0">
                                          <p:val>
                                            <p:fltVal val="0"/>
                                          </p:val>
                                        </p:tav>
                                        <p:tav tm="100000">
                                          <p:val>
                                            <p:strVal val="#ppt_w"/>
                                          </p:val>
                                        </p:tav>
                                      </p:tavLst>
                                    </p:anim>
                                    <p:anim calcmode="lin" valueType="num">
                                      <p:cBhvr>
                                        <p:cTn id="287" dur="2000" fill="hold"/>
                                        <p:tgtEl>
                                          <p:spTgt spid="36"/>
                                        </p:tgtEl>
                                        <p:attrNameLst>
                                          <p:attrName>ppt_h</p:attrName>
                                        </p:attrNameLst>
                                      </p:cBhvr>
                                      <p:tavLst>
                                        <p:tav tm="0">
                                          <p:val>
                                            <p:fltVal val="0"/>
                                          </p:val>
                                        </p:tav>
                                        <p:tav tm="100000">
                                          <p:val>
                                            <p:strVal val="#ppt_h"/>
                                          </p:val>
                                        </p:tav>
                                      </p:tavLst>
                                    </p:anim>
                                    <p:anim calcmode="lin" valueType="num">
                                      <p:cBhvr>
                                        <p:cTn id="288" dur="2000" fill="hold"/>
                                        <p:tgtEl>
                                          <p:spTgt spid="36"/>
                                        </p:tgtEl>
                                        <p:attrNameLst>
                                          <p:attrName>style.rotation</p:attrName>
                                        </p:attrNameLst>
                                      </p:cBhvr>
                                      <p:tavLst>
                                        <p:tav tm="0">
                                          <p:val>
                                            <p:fltVal val="360"/>
                                          </p:val>
                                        </p:tav>
                                        <p:tav tm="100000">
                                          <p:val>
                                            <p:fltVal val="0"/>
                                          </p:val>
                                        </p:tav>
                                      </p:tavLst>
                                    </p:anim>
                                    <p:animEffect transition="in" filter="fade">
                                      <p:cBhvr>
                                        <p:cTn id="289" dur="2000"/>
                                        <p:tgtEl>
                                          <p:spTgt spid="36"/>
                                        </p:tgtEl>
                                      </p:cBhvr>
                                    </p:animEffect>
                                  </p:childTnLst>
                                </p:cTn>
                              </p:par>
                              <p:par>
                                <p:cTn id="290" presetID="49" presetClass="entr" presetSubtype="0" decel="100000" fill="hold" grpId="1" nodeType="withEffect">
                                  <p:stCondLst>
                                    <p:cond delay="0"/>
                                  </p:stCondLst>
                                  <p:childTnLst>
                                    <p:set>
                                      <p:cBhvr>
                                        <p:cTn id="291" dur="1" fill="hold">
                                          <p:stCondLst>
                                            <p:cond delay="0"/>
                                          </p:stCondLst>
                                        </p:cTn>
                                        <p:tgtEl>
                                          <p:spTgt spid="37"/>
                                        </p:tgtEl>
                                        <p:attrNameLst>
                                          <p:attrName>style.visibility</p:attrName>
                                        </p:attrNameLst>
                                      </p:cBhvr>
                                      <p:to>
                                        <p:strVal val="visible"/>
                                      </p:to>
                                    </p:set>
                                    <p:anim calcmode="lin" valueType="num">
                                      <p:cBhvr>
                                        <p:cTn id="292" dur="2000" fill="hold"/>
                                        <p:tgtEl>
                                          <p:spTgt spid="37"/>
                                        </p:tgtEl>
                                        <p:attrNameLst>
                                          <p:attrName>ppt_w</p:attrName>
                                        </p:attrNameLst>
                                      </p:cBhvr>
                                      <p:tavLst>
                                        <p:tav tm="0">
                                          <p:val>
                                            <p:fltVal val="0"/>
                                          </p:val>
                                        </p:tav>
                                        <p:tav tm="100000">
                                          <p:val>
                                            <p:strVal val="#ppt_w"/>
                                          </p:val>
                                        </p:tav>
                                      </p:tavLst>
                                    </p:anim>
                                    <p:anim calcmode="lin" valueType="num">
                                      <p:cBhvr>
                                        <p:cTn id="293" dur="2000" fill="hold"/>
                                        <p:tgtEl>
                                          <p:spTgt spid="37"/>
                                        </p:tgtEl>
                                        <p:attrNameLst>
                                          <p:attrName>ppt_h</p:attrName>
                                        </p:attrNameLst>
                                      </p:cBhvr>
                                      <p:tavLst>
                                        <p:tav tm="0">
                                          <p:val>
                                            <p:fltVal val="0"/>
                                          </p:val>
                                        </p:tav>
                                        <p:tav tm="100000">
                                          <p:val>
                                            <p:strVal val="#ppt_h"/>
                                          </p:val>
                                        </p:tav>
                                      </p:tavLst>
                                    </p:anim>
                                    <p:anim calcmode="lin" valueType="num">
                                      <p:cBhvr>
                                        <p:cTn id="294" dur="2000" fill="hold"/>
                                        <p:tgtEl>
                                          <p:spTgt spid="37"/>
                                        </p:tgtEl>
                                        <p:attrNameLst>
                                          <p:attrName>style.rotation</p:attrName>
                                        </p:attrNameLst>
                                      </p:cBhvr>
                                      <p:tavLst>
                                        <p:tav tm="0">
                                          <p:val>
                                            <p:fltVal val="360"/>
                                          </p:val>
                                        </p:tav>
                                        <p:tav tm="100000">
                                          <p:val>
                                            <p:fltVal val="0"/>
                                          </p:val>
                                        </p:tav>
                                      </p:tavLst>
                                    </p:anim>
                                    <p:animEffect transition="in" filter="fade">
                                      <p:cBhvr>
                                        <p:cTn id="295" dur="2000"/>
                                        <p:tgtEl>
                                          <p:spTgt spid="37"/>
                                        </p:tgtEl>
                                      </p:cBhvr>
                                    </p:animEffect>
                                  </p:childTnLst>
                                </p:cTn>
                              </p:par>
                            </p:childTnLst>
                          </p:cTn>
                        </p:par>
                        <p:par>
                          <p:cTn id="296" fill="hold">
                            <p:stCondLst>
                              <p:cond delay="2000"/>
                            </p:stCondLst>
                            <p:childTnLst>
                              <p:par>
                                <p:cTn id="297" presetID="2" presetClass="exit" presetSubtype="6" fill="hold" grpId="2" nodeType="afterEffect">
                                  <p:stCondLst>
                                    <p:cond delay="0"/>
                                  </p:stCondLst>
                                  <p:childTnLst>
                                    <p:anim calcmode="lin" valueType="num">
                                      <p:cBhvr additive="base">
                                        <p:cTn id="298" dur="2000"/>
                                        <p:tgtEl>
                                          <p:spTgt spid="6"/>
                                        </p:tgtEl>
                                        <p:attrNameLst>
                                          <p:attrName>ppt_x</p:attrName>
                                        </p:attrNameLst>
                                      </p:cBhvr>
                                      <p:tavLst>
                                        <p:tav tm="0">
                                          <p:val>
                                            <p:strVal val="ppt_x"/>
                                          </p:val>
                                        </p:tav>
                                        <p:tav tm="100000">
                                          <p:val>
                                            <p:strVal val="1+ppt_w/2"/>
                                          </p:val>
                                        </p:tav>
                                      </p:tavLst>
                                    </p:anim>
                                    <p:anim calcmode="lin" valueType="num">
                                      <p:cBhvr additive="base">
                                        <p:cTn id="299" dur="2000"/>
                                        <p:tgtEl>
                                          <p:spTgt spid="6"/>
                                        </p:tgtEl>
                                        <p:attrNameLst>
                                          <p:attrName>ppt_y</p:attrName>
                                        </p:attrNameLst>
                                      </p:cBhvr>
                                      <p:tavLst>
                                        <p:tav tm="0">
                                          <p:val>
                                            <p:strVal val="ppt_y"/>
                                          </p:val>
                                        </p:tav>
                                        <p:tav tm="100000">
                                          <p:val>
                                            <p:strVal val="1+ppt_h/2"/>
                                          </p:val>
                                        </p:tav>
                                      </p:tavLst>
                                    </p:anim>
                                    <p:set>
                                      <p:cBhvr>
                                        <p:cTn id="300" dur="1" fill="hold">
                                          <p:stCondLst>
                                            <p:cond delay="1999"/>
                                          </p:stCondLst>
                                        </p:cTn>
                                        <p:tgtEl>
                                          <p:spTgt spid="6"/>
                                        </p:tgtEl>
                                        <p:attrNameLst>
                                          <p:attrName>style.visibility</p:attrName>
                                        </p:attrNameLst>
                                      </p:cBhvr>
                                      <p:to>
                                        <p:strVal val="hidden"/>
                                      </p:to>
                                    </p:set>
                                  </p:childTnLst>
                                </p:cTn>
                              </p:par>
                              <p:par>
                                <p:cTn id="301" presetID="2" presetClass="exit" presetSubtype="6" fill="hold" grpId="2" nodeType="withEffect">
                                  <p:stCondLst>
                                    <p:cond delay="0"/>
                                  </p:stCondLst>
                                  <p:childTnLst>
                                    <p:anim calcmode="lin" valueType="num">
                                      <p:cBhvr additive="base">
                                        <p:cTn id="302" dur="2000"/>
                                        <p:tgtEl>
                                          <p:spTgt spid="8"/>
                                        </p:tgtEl>
                                        <p:attrNameLst>
                                          <p:attrName>ppt_x</p:attrName>
                                        </p:attrNameLst>
                                      </p:cBhvr>
                                      <p:tavLst>
                                        <p:tav tm="0">
                                          <p:val>
                                            <p:strVal val="ppt_x"/>
                                          </p:val>
                                        </p:tav>
                                        <p:tav tm="100000">
                                          <p:val>
                                            <p:strVal val="1+ppt_w/2"/>
                                          </p:val>
                                        </p:tav>
                                      </p:tavLst>
                                    </p:anim>
                                    <p:anim calcmode="lin" valueType="num">
                                      <p:cBhvr additive="base">
                                        <p:cTn id="303" dur="2000"/>
                                        <p:tgtEl>
                                          <p:spTgt spid="8"/>
                                        </p:tgtEl>
                                        <p:attrNameLst>
                                          <p:attrName>ppt_y</p:attrName>
                                        </p:attrNameLst>
                                      </p:cBhvr>
                                      <p:tavLst>
                                        <p:tav tm="0">
                                          <p:val>
                                            <p:strVal val="ppt_y"/>
                                          </p:val>
                                        </p:tav>
                                        <p:tav tm="100000">
                                          <p:val>
                                            <p:strVal val="1+ppt_h/2"/>
                                          </p:val>
                                        </p:tav>
                                      </p:tavLst>
                                    </p:anim>
                                    <p:set>
                                      <p:cBhvr>
                                        <p:cTn id="304" dur="1" fill="hold">
                                          <p:stCondLst>
                                            <p:cond delay="1999"/>
                                          </p:stCondLst>
                                        </p:cTn>
                                        <p:tgtEl>
                                          <p:spTgt spid="8"/>
                                        </p:tgtEl>
                                        <p:attrNameLst>
                                          <p:attrName>style.visibility</p:attrName>
                                        </p:attrNameLst>
                                      </p:cBhvr>
                                      <p:to>
                                        <p:strVal val="hidden"/>
                                      </p:to>
                                    </p:set>
                                  </p:childTnLst>
                                </p:cTn>
                              </p:par>
                              <p:par>
                                <p:cTn id="305" presetID="2" presetClass="exit" presetSubtype="6" fill="hold" grpId="2" nodeType="withEffect">
                                  <p:stCondLst>
                                    <p:cond delay="0"/>
                                  </p:stCondLst>
                                  <p:childTnLst>
                                    <p:anim calcmode="lin" valueType="num">
                                      <p:cBhvr additive="base">
                                        <p:cTn id="306" dur="2000"/>
                                        <p:tgtEl>
                                          <p:spTgt spid="10"/>
                                        </p:tgtEl>
                                        <p:attrNameLst>
                                          <p:attrName>ppt_x</p:attrName>
                                        </p:attrNameLst>
                                      </p:cBhvr>
                                      <p:tavLst>
                                        <p:tav tm="0">
                                          <p:val>
                                            <p:strVal val="ppt_x"/>
                                          </p:val>
                                        </p:tav>
                                        <p:tav tm="100000">
                                          <p:val>
                                            <p:strVal val="1+ppt_w/2"/>
                                          </p:val>
                                        </p:tav>
                                      </p:tavLst>
                                    </p:anim>
                                    <p:anim calcmode="lin" valueType="num">
                                      <p:cBhvr additive="base">
                                        <p:cTn id="307" dur="2000"/>
                                        <p:tgtEl>
                                          <p:spTgt spid="10"/>
                                        </p:tgtEl>
                                        <p:attrNameLst>
                                          <p:attrName>ppt_y</p:attrName>
                                        </p:attrNameLst>
                                      </p:cBhvr>
                                      <p:tavLst>
                                        <p:tav tm="0">
                                          <p:val>
                                            <p:strVal val="ppt_y"/>
                                          </p:val>
                                        </p:tav>
                                        <p:tav tm="100000">
                                          <p:val>
                                            <p:strVal val="1+ppt_h/2"/>
                                          </p:val>
                                        </p:tav>
                                      </p:tavLst>
                                    </p:anim>
                                    <p:set>
                                      <p:cBhvr>
                                        <p:cTn id="308" dur="1" fill="hold">
                                          <p:stCondLst>
                                            <p:cond delay="1999"/>
                                          </p:stCondLst>
                                        </p:cTn>
                                        <p:tgtEl>
                                          <p:spTgt spid="10"/>
                                        </p:tgtEl>
                                        <p:attrNameLst>
                                          <p:attrName>style.visibility</p:attrName>
                                        </p:attrNameLst>
                                      </p:cBhvr>
                                      <p:to>
                                        <p:strVal val="hidden"/>
                                      </p:to>
                                    </p:set>
                                  </p:childTnLst>
                                </p:cTn>
                              </p:par>
                              <p:par>
                                <p:cTn id="309" presetID="2" presetClass="exit" presetSubtype="6" fill="hold" grpId="2" nodeType="withEffect">
                                  <p:stCondLst>
                                    <p:cond delay="0"/>
                                  </p:stCondLst>
                                  <p:childTnLst>
                                    <p:anim calcmode="lin" valueType="num">
                                      <p:cBhvr additive="base">
                                        <p:cTn id="310" dur="2000"/>
                                        <p:tgtEl>
                                          <p:spTgt spid="12"/>
                                        </p:tgtEl>
                                        <p:attrNameLst>
                                          <p:attrName>ppt_x</p:attrName>
                                        </p:attrNameLst>
                                      </p:cBhvr>
                                      <p:tavLst>
                                        <p:tav tm="0">
                                          <p:val>
                                            <p:strVal val="ppt_x"/>
                                          </p:val>
                                        </p:tav>
                                        <p:tav tm="100000">
                                          <p:val>
                                            <p:strVal val="1+ppt_w/2"/>
                                          </p:val>
                                        </p:tav>
                                      </p:tavLst>
                                    </p:anim>
                                    <p:anim calcmode="lin" valueType="num">
                                      <p:cBhvr additive="base">
                                        <p:cTn id="311" dur="2000"/>
                                        <p:tgtEl>
                                          <p:spTgt spid="12"/>
                                        </p:tgtEl>
                                        <p:attrNameLst>
                                          <p:attrName>ppt_y</p:attrName>
                                        </p:attrNameLst>
                                      </p:cBhvr>
                                      <p:tavLst>
                                        <p:tav tm="0">
                                          <p:val>
                                            <p:strVal val="ppt_y"/>
                                          </p:val>
                                        </p:tav>
                                        <p:tav tm="100000">
                                          <p:val>
                                            <p:strVal val="1+ppt_h/2"/>
                                          </p:val>
                                        </p:tav>
                                      </p:tavLst>
                                    </p:anim>
                                    <p:set>
                                      <p:cBhvr>
                                        <p:cTn id="312" dur="1" fill="hold">
                                          <p:stCondLst>
                                            <p:cond delay="1999"/>
                                          </p:stCondLst>
                                        </p:cTn>
                                        <p:tgtEl>
                                          <p:spTgt spid="12"/>
                                        </p:tgtEl>
                                        <p:attrNameLst>
                                          <p:attrName>style.visibility</p:attrName>
                                        </p:attrNameLst>
                                      </p:cBhvr>
                                      <p:to>
                                        <p:strVal val="hidden"/>
                                      </p:to>
                                    </p:set>
                                  </p:childTnLst>
                                </p:cTn>
                              </p:par>
                              <p:par>
                                <p:cTn id="313" presetID="2" presetClass="exit" presetSubtype="6" fill="hold" grpId="2" nodeType="withEffect">
                                  <p:stCondLst>
                                    <p:cond delay="0"/>
                                  </p:stCondLst>
                                  <p:childTnLst>
                                    <p:anim calcmode="lin" valueType="num">
                                      <p:cBhvr additive="base">
                                        <p:cTn id="314" dur="2000"/>
                                        <p:tgtEl>
                                          <p:spTgt spid="13"/>
                                        </p:tgtEl>
                                        <p:attrNameLst>
                                          <p:attrName>ppt_x</p:attrName>
                                        </p:attrNameLst>
                                      </p:cBhvr>
                                      <p:tavLst>
                                        <p:tav tm="0">
                                          <p:val>
                                            <p:strVal val="ppt_x"/>
                                          </p:val>
                                        </p:tav>
                                        <p:tav tm="100000">
                                          <p:val>
                                            <p:strVal val="1+ppt_w/2"/>
                                          </p:val>
                                        </p:tav>
                                      </p:tavLst>
                                    </p:anim>
                                    <p:anim calcmode="lin" valueType="num">
                                      <p:cBhvr additive="base">
                                        <p:cTn id="315" dur="2000"/>
                                        <p:tgtEl>
                                          <p:spTgt spid="13"/>
                                        </p:tgtEl>
                                        <p:attrNameLst>
                                          <p:attrName>ppt_y</p:attrName>
                                        </p:attrNameLst>
                                      </p:cBhvr>
                                      <p:tavLst>
                                        <p:tav tm="0">
                                          <p:val>
                                            <p:strVal val="ppt_y"/>
                                          </p:val>
                                        </p:tav>
                                        <p:tav tm="100000">
                                          <p:val>
                                            <p:strVal val="1+ppt_h/2"/>
                                          </p:val>
                                        </p:tav>
                                      </p:tavLst>
                                    </p:anim>
                                    <p:set>
                                      <p:cBhvr>
                                        <p:cTn id="316" dur="1" fill="hold">
                                          <p:stCondLst>
                                            <p:cond delay="1999"/>
                                          </p:stCondLst>
                                        </p:cTn>
                                        <p:tgtEl>
                                          <p:spTgt spid="13"/>
                                        </p:tgtEl>
                                        <p:attrNameLst>
                                          <p:attrName>style.visibility</p:attrName>
                                        </p:attrNameLst>
                                      </p:cBhvr>
                                      <p:to>
                                        <p:strVal val="hidden"/>
                                      </p:to>
                                    </p:set>
                                  </p:childTnLst>
                                </p:cTn>
                              </p:par>
                              <p:par>
                                <p:cTn id="317" presetID="2" presetClass="exit" presetSubtype="6" fill="hold" grpId="2" nodeType="withEffect">
                                  <p:stCondLst>
                                    <p:cond delay="0"/>
                                  </p:stCondLst>
                                  <p:childTnLst>
                                    <p:anim calcmode="lin" valueType="num">
                                      <p:cBhvr additive="base">
                                        <p:cTn id="318" dur="2000"/>
                                        <p:tgtEl>
                                          <p:spTgt spid="17"/>
                                        </p:tgtEl>
                                        <p:attrNameLst>
                                          <p:attrName>ppt_x</p:attrName>
                                        </p:attrNameLst>
                                      </p:cBhvr>
                                      <p:tavLst>
                                        <p:tav tm="0">
                                          <p:val>
                                            <p:strVal val="ppt_x"/>
                                          </p:val>
                                        </p:tav>
                                        <p:tav tm="100000">
                                          <p:val>
                                            <p:strVal val="1+ppt_w/2"/>
                                          </p:val>
                                        </p:tav>
                                      </p:tavLst>
                                    </p:anim>
                                    <p:anim calcmode="lin" valueType="num">
                                      <p:cBhvr additive="base">
                                        <p:cTn id="319" dur="2000"/>
                                        <p:tgtEl>
                                          <p:spTgt spid="17"/>
                                        </p:tgtEl>
                                        <p:attrNameLst>
                                          <p:attrName>ppt_y</p:attrName>
                                        </p:attrNameLst>
                                      </p:cBhvr>
                                      <p:tavLst>
                                        <p:tav tm="0">
                                          <p:val>
                                            <p:strVal val="ppt_y"/>
                                          </p:val>
                                        </p:tav>
                                        <p:tav tm="100000">
                                          <p:val>
                                            <p:strVal val="1+ppt_h/2"/>
                                          </p:val>
                                        </p:tav>
                                      </p:tavLst>
                                    </p:anim>
                                    <p:set>
                                      <p:cBhvr>
                                        <p:cTn id="320" dur="1" fill="hold">
                                          <p:stCondLst>
                                            <p:cond delay="1999"/>
                                          </p:stCondLst>
                                        </p:cTn>
                                        <p:tgtEl>
                                          <p:spTgt spid="17"/>
                                        </p:tgtEl>
                                        <p:attrNameLst>
                                          <p:attrName>style.visibility</p:attrName>
                                        </p:attrNameLst>
                                      </p:cBhvr>
                                      <p:to>
                                        <p:strVal val="hidden"/>
                                      </p:to>
                                    </p:set>
                                  </p:childTnLst>
                                </p:cTn>
                              </p:par>
                              <p:par>
                                <p:cTn id="321" presetID="2" presetClass="exit" presetSubtype="6" fill="hold" grpId="2" nodeType="withEffect">
                                  <p:stCondLst>
                                    <p:cond delay="0"/>
                                  </p:stCondLst>
                                  <p:childTnLst>
                                    <p:anim calcmode="lin" valueType="num">
                                      <p:cBhvr additive="base">
                                        <p:cTn id="322" dur="2000"/>
                                        <p:tgtEl>
                                          <p:spTgt spid="18"/>
                                        </p:tgtEl>
                                        <p:attrNameLst>
                                          <p:attrName>ppt_x</p:attrName>
                                        </p:attrNameLst>
                                      </p:cBhvr>
                                      <p:tavLst>
                                        <p:tav tm="0">
                                          <p:val>
                                            <p:strVal val="ppt_x"/>
                                          </p:val>
                                        </p:tav>
                                        <p:tav tm="100000">
                                          <p:val>
                                            <p:strVal val="1+ppt_w/2"/>
                                          </p:val>
                                        </p:tav>
                                      </p:tavLst>
                                    </p:anim>
                                    <p:anim calcmode="lin" valueType="num">
                                      <p:cBhvr additive="base">
                                        <p:cTn id="323" dur="2000"/>
                                        <p:tgtEl>
                                          <p:spTgt spid="18"/>
                                        </p:tgtEl>
                                        <p:attrNameLst>
                                          <p:attrName>ppt_y</p:attrName>
                                        </p:attrNameLst>
                                      </p:cBhvr>
                                      <p:tavLst>
                                        <p:tav tm="0">
                                          <p:val>
                                            <p:strVal val="ppt_y"/>
                                          </p:val>
                                        </p:tav>
                                        <p:tav tm="100000">
                                          <p:val>
                                            <p:strVal val="1+ppt_h/2"/>
                                          </p:val>
                                        </p:tav>
                                      </p:tavLst>
                                    </p:anim>
                                    <p:set>
                                      <p:cBhvr>
                                        <p:cTn id="324" dur="1" fill="hold">
                                          <p:stCondLst>
                                            <p:cond delay="1999"/>
                                          </p:stCondLst>
                                        </p:cTn>
                                        <p:tgtEl>
                                          <p:spTgt spid="18"/>
                                        </p:tgtEl>
                                        <p:attrNameLst>
                                          <p:attrName>style.visibility</p:attrName>
                                        </p:attrNameLst>
                                      </p:cBhvr>
                                      <p:to>
                                        <p:strVal val="hidden"/>
                                      </p:to>
                                    </p:set>
                                  </p:childTnLst>
                                </p:cTn>
                              </p:par>
                              <p:par>
                                <p:cTn id="325" presetID="2" presetClass="exit" presetSubtype="6" fill="hold" grpId="2" nodeType="withEffect">
                                  <p:stCondLst>
                                    <p:cond delay="0"/>
                                  </p:stCondLst>
                                  <p:childTnLst>
                                    <p:anim calcmode="lin" valueType="num">
                                      <p:cBhvr additive="base">
                                        <p:cTn id="326" dur="2000"/>
                                        <p:tgtEl>
                                          <p:spTgt spid="19"/>
                                        </p:tgtEl>
                                        <p:attrNameLst>
                                          <p:attrName>ppt_x</p:attrName>
                                        </p:attrNameLst>
                                      </p:cBhvr>
                                      <p:tavLst>
                                        <p:tav tm="0">
                                          <p:val>
                                            <p:strVal val="ppt_x"/>
                                          </p:val>
                                        </p:tav>
                                        <p:tav tm="100000">
                                          <p:val>
                                            <p:strVal val="1+ppt_w/2"/>
                                          </p:val>
                                        </p:tav>
                                      </p:tavLst>
                                    </p:anim>
                                    <p:anim calcmode="lin" valueType="num">
                                      <p:cBhvr additive="base">
                                        <p:cTn id="327" dur="2000"/>
                                        <p:tgtEl>
                                          <p:spTgt spid="19"/>
                                        </p:tgtEl>
                                        <p:attrNameLst>
                                          <p:attrName>ppt_y</p:attrName>
                                        </p:attrNameLst>
                                      </p:cBhvr>
                                      <p:tavLst>
                                        <p:tav tm="0">
                                          <p:val>
                                            <p:strVal val="ppt_y"/>
                                          </p:val>
                                        </p:tav>
                                        <p:tav tm="100000">
                                          <p:val>
                                            <p:strVal val="1+ppt_h/2"/>
                                          </p:val>
                                        </p:tav>
                                      </p:tavLst>
                                    </p:anim>
                                    <p:set>
                                      <p:cBhvr>
                                        <p:cTn id="328" dur="1" fill="hold">
                                          <p:stCondLst>
                                            <p:cond delay="1999"/>
                                          </p:stCondLst>
                                        </p:cTn>
                                        <p:tgtEl>
                                          <p:spTgt spid="19"/>
                                        </p:tgtEl>
                                        <p:attrNameLst>
                                          <p:attrName>style.visibility</p:attrName>
                                        </p:attrNameLst>
                                      </p:cBhvr>
                                      <p:to>
                                        <p:strVal val="hidden"/>
                                      </p:to>
                                    </p:set>
                                  </p:childTnLst>
                                </p:cTn>
                              </p:par>
                              <p:par>
                                <p:cTn id="329" presetID="2" presetClass="exit" presetSubtype="9" fill="hold" grpId="2" nodeType="withEffect">
                                  <p:stCondLst>
                                    <p:cond delay="0"/>
                                  </p:stCondLst>
                                  <p:childTnLst>
                                    <p:anim calcmode="lin" valueType="num">
                                      <p:cBhvr additive="base">
                                        <p:cTn id="330" dur="2000"/>
                                        <p:tgtEl>
                                          <p:spTgt spid="23"/>
                                        </p:tgtEl>
                                        <p:attrNameLst>
                                          <p:attrName>ppt_x</p:attrName>
                                        </p:attrNameLst>
                                      </p:cBhvr>
                                      <p:tavLst>
                                        <p:tav tm="0">
                                          <p:val>
                                            <p:strVal val="ppt_x"/>
                                          </p:val>
                                        </p:tav>
                                        <p:tav tm="100000">
                                          <p:val>
                                            <p:strVal val="0-ppt_w/2"/>
                                          </p:val>
                                        </p:tav>
                                      </p:tavLst>
                                    </p:anim>
                                    <p:anim calcmode="lin" valueType="num">
                                      <p:cBhvr additive="base">
                                        <p:cTn id="331" dur="2000"/>
                                        <p:tgtEl>
                                          <p:spTgt spid="23"/>
                                        </p:tgtEl>
                                        <p:attrNameLst>
                                          <p:attrName>ppt_y</p:attrName>
                                        </p:attrNameLst>
                                      </p:cBhvr>
                                      <p:tavLst>
                                        <p:tav tm="0">
                                          <p:val>
                                            <p:strVal val="ppt_y"/>
                                          </p:val>
                                        </p:tav>
                                        <p:tav tm="100000">
                                          <p:val>
                                            <p:strVal val="0-ppt_h/2"/>
                                          </p:val>
                                        </p:tav>
                                      </p:tavLst>
                                    </p:anim>
                                    <p:set>
                                      <p:cBhvr>
                                        <p:cTn id="332" dur="1" fill="hold">
                                          <p:stCondLst>
                                            <p:cond delay="1999"/>
                                          </p:stCondLst>
                                        </p:cTn>
                                        <p:tgtEl>
                                          <p:spTgt spid="23"/>
                                        </p:tgtEl>
                                        <p:attrNameLst>
                                          <p:attrName>style.visibility</p:attrName>
                                        </p:attrNameLst>
                                      </p:cBhvr>
                                      <p:to>
                                        <p:strVal val="hidden"/>
                                      </p:to>
                                    </p:set>
                                  </p:childTnLst>
                                </p:cTn>
                              </p:par>
                              <p:par>
                                <p:cTn id="333" presetID="2" presetClass="exit" presetSubtype="9" fill="hold" grpId="2" nodeType="withEffect">
                                  <p:stCondLst>
                                    <p:cond delay="0"/>
                                  </p:stCondLst>
                                  <p:childTnLst>
                                    <p:anim calcmode="lin" valueType="num">
                                      <p:cBhvr additive="base">
                                        <p:cTn id="334" dur="2000"/>
                                        <p:tgtEl>
                                          <p:spTgt spid="31"/>
                                        </p:tgtEl>
                                        <p:attrNameLst>
                                          <p:attrName>ppt_x</p:attrName>
                                        </p:attrNameLst>
                                      </p:cBhvr>
                                      <p:tavLst>
                                        <p:tav tm="0">
                                          <p:val>
                                            <p:strVal val="ppt_x"/>
                                          </p:val>
                                        </p:tav>
                                        <p:tav tm="100000">
                                          <p:val>
                                            <p:strVal val="0-ppt_w/2"/>
                                          </p:val>
                                        </p:tav>
                                      </p:tavLst>
                                    </p:anim>
                                    <p:anim calcmode="lin" valueType="num">
                                      <p:cBhvr additive="base">
                                        <p:cTn id="335" dur="2000"/>
                                        <p:tgtEl>
                                          <p:spTgt spid="31"/>
                                        </p:tgtEl>
                                        <p:attrNameLst>
                                          <p:attrName>ppt_y</p:attrName>
                                        </p:attrNameLst>
                                      </p:cBhvr>
                                      <p:tavLst>
                                        <p:tav tm="0">
                                          <p:val>
                                            <p:strVal val="ppt_y"/>
                                          </p:val>
                                        </p:tav>
                                        <p:tav tm="100000">
                                          <p:val>
                                            <p:strVal val="0-ppt_h/2"/>
                                          </p:val>
                                        </p:tav>
                                      </p:tavLst>
                                    </p:anim>
                                    <p:set>
                                      <p:cBhvr>
                                        <p:cTn id="336" dur="1" fill="hold">
                                          <p:stCondLst>
                                            <p:cond delay="1999"/>
                                          </p:stCondLst>
                                        </p:cTn>
                                        <p:tgtEl>
                                          <p:spTgt spid="31"/>
                                        </p:tgtEl>
                                        <p:attrNameLst>
                                          <p:attrName>style.visibility</p:attrName>
                                        </p:attrNameLst>
                                      </p:cBhvr>
                                      <p:to>
                                        <p:strVal val="hidden"/>
                                      </p:to>
                                    </p:set>
                                  </p:childTnLst>
                                </p:cTn>
                              </p:par>
                              <p:par>
                                <p:cTn id="337" presetID="2" presetClass="exit" presetSubtype="9" fill="hold" grpId="2" nodeType="withEffect">
                                  <p:stCondLst>
                                    <p:cond delay="0"/>
                                  </p:stCondLst>
                                  <p:childTnLst>
                                    <p:anim calcmode="lin" valueType="num">
                                      <p:cBhvr additive="base">
                                        <p:cTn id="338" dur="2000"/>
                                        <p:tgtEl>
                                          <p:spTgt spid="32"/>
                                        </p:tgtEl>
                                        <p:attrNameLst>
                                          <p:attrName>ppt_x</p:attrName>
                                        </p:attrNameLst>
                                      </p:cBhvr>
                                      <p:tavLst>
                                        <p:tav tm="0">
                                          <p:val>
                                            <p:strVal val="ppt_x"/>
                                          </p:val>
                                        </p:tav>
                                        <p:tav tm="100000">
                                          <p:val>
                                            <p:strVal val="0-ppt_w/2"/>
                                          </p:val>
                                        </p:tav>
                                      </p:tavLst>
                                    </p:anim>
                                    <p:anim calcmode="lin" valueType="num">
                                      <p:cBhvr additive="base">
                                        <p:cTn id="339" dur="2000"/>
                                        <p:tgtEl>
                                          <p:spTgt spid="32"/>
                                        </p:tgtEl>
                                        <p:attrNameLst>
                                          <p:attrName>ppt_y</p:attrName>
                                        </p:attrNameLst>
                                      </p:cBhvr>
                                      <p:tavLst>
                                        <p:tav tm="0">
                                          <p:val>
                                            <p:strVal val="ppt_y"/>
                                          </p:val>
                                        </p:tav>
                                        <p:tav tm="100000">
                                          <p:val>
                                            <p:strVal val="0-ppt_h/2"/>
                                          </p:val>
                                        </p:tav>
                                      </p:tavLst>
                                    </p:anim>
                                    <p:set>
                                      <p:cBhvr>
                                        <p:cTn id="340" dur="1" fill="hold">
                                          <p:stCondLst>
                                            <p:cond delay="1999"/>
                                          </p:stCondLst>
                                        </p:cTn>
                                        <p:tgtEl>
                                          <p:spTgt spid="32"/>
                                        </p:tgtEl>
                                        <p:attrNameLst>
                                          <p:attrName>style.visibility</p:attrName>
                                        </p:attrNameLst>
                                      </p:cBhvr>
                                      <p:to>
                                        <p:strVal val="hidden"/>
                                      </p:to>
                                    </p:set>
                                  </p:childTnLst>
                                </p:cTn>
                              </p:par>
                              <p:par>
                                <p:cTn id="341" presetID="2" presetClass="exit" presetSubtype="9" fill="hold" grpId="2" nodeType="withEffect">
                                  <p:stCondLst>
                                    <p:cond delay="0"/>
                                  </p:stCondLst>
                                  <p:childTnLst>
                                    <p:anim calcmode="lin" valueType="num">
                                      <p:cBhvr additive="base">
                                        <p:cTn id="342" dur="2000"/>
                                        <p:tgtEl>
                                          <p:spTgt spid="33"/>
                                        </p:tgtEl>
                                        <p:attrNameLst>
                                          <p:attrName>ppt_x</p:attrName>
                                        </p:attrNameLst>
                                      </p:cBhvr>
                                      <p:tavLst>
                                        <p:tav tm="0">
                                          <p:val>
                                            <p:strVal val="ppt_x"/>
                                          </p:val>
                                        </p:tav>
                                        <p:tav tm="100000">
                                          <p:val>
                                            <p:strVal val="0-ppt_w/2"/>
                                          </p:val>
                                        </p:tav>
                                      </p:tavLst>
                                    </p:anim>
                                    <p:anim calcmode="lin" valueType="num">
                                      <p:cBhvr additive="base">
                                        <p:cTn id="343" dur="2000"/>
                                        <p:tgtEl>
                                          <p:spTgt spid="33"/>
                                        </p:tgtEl>
                                        <p:attrNameLst>
                                          <p:attrName>ppt_y</p:attrName>
                                        </p:attrNameLst>
                                      </p:cBhvr>
                                      <p:tavLst>
                                        <p:tav tm="0">
                                          <p:val>
                                            <p:strVal val="ppt_y"/>
                                          </p:val>
                                        </p:tav>
                                        <p:tav tm="100000">
                                          <p:val>
                                            <p:strVal val="0-ppt_h/2"/>
                                          </p:val>
                                        </p:tav>
                                      </p:tavLst>
                                    </p:anim>
                                    <p:set>
                                      <p:cBhvr>
                                        <p:cTn id="344" dur="1" fill="hold">
                                          <p:stCondLst>
                                            <p:cond delay="1999"/>
                                          </p:stCondLst>
                                        </p:cTn>
                                        <p:tgtEl>
                                          <p:spTgt spid="33"/>
                                        </p:tgtEl>
                                        <p:attrNameLst>
                                          <p:attrName>style.visibility</p:attrName>
                                        </p:attrNameLst>
                                      </p:cBhvr>
                                      <p:to>
                                        <p:strVal val="hidden"/>
                                      </p:to>
                                    </p:set>
                                  </p:childTnLst>
                                </p:cTn>
                              </p:par>
                              <p:par>
                                <p:cTn id="345" presetID="2" presetClass="exit" presetSubtype="9" fill="hold" grpId="2" nodeType="withEffect">
                                  <p:stCondLst>
                                    <p:cond delay="0"/>
                                  </p:stCondLst>
                                  <p:childTnLst>
                                    <p:anim calcmode="lin" valueType="num">
                                      <p:cBhvr additive="base">
                                        <p:cTn id="346" dur="2000"/>
                                        <p:tgtEl>
                                          <p:spTgt spid="34"/>
                                        </p:tgtEl>
                                        <p:attrNameLst>
                                          <p:attrName>ppt_x</p:attrName>
                                        </p:attrNameLst>
                                      </p:cBhvr>
                                      <p:tavLst>
                                        <p:tav tm="0">
                                          <p:val>
                                            <p:strVal val="ppt_x"/>
                                          </p:val>
                                        </p:tav>
                                        <p:tav tm="100000">
                                          <p:val>
                                            <p:strVal val="0-ppt_w/2"/>
                                          </p:val>
                                        </p:tav>
                                      </p:tavLst>
                                    </p:anim>
                                    <p:anim calcmode="lin" valueType="num">
                                      <p:cBhvr additive="base">
                                        <p:cTn id="347" dur="2000"/>
                                        <p:tgtEl>
                                          <p:spTgt spid="34"/>
                                        </p:tgtEl>
                                        <p:attrNameLst>
                                          <p:attrName>ppt_y</p:attrName>
                                        </p:attrNameLst>
                                      </p:cBhvr>
                                      <p:tavLst>
                                        <p:tav tm="0">
                                          <p:val>
                                            <p:strVal val="ppt_y"/>
                                          </p:val>
                                        </p:tav>
                                        <p:tav tm="100000">
                                          <p:val>
                                            <p:strVal val="0-ppt_h/2"/>
                                          </p:val>
                                        </p:tav>
                                      </p:tavLst>
                                    </p:anim>
                                    <p:set>
                                      <p:cBhvr>
                                        <p:cTn id="348" dur="1" fill="hold">
                                          <p:stCondLst>
                                            <p:cond delay="1999"/>
                                          </p:stCondLst>
                                        </p:cTn>
                                        <p:tgtEl>
                                          <p:spTgt spid="34"/>
                                        </p:tgtEl>
                                        <p:attrNameLst>
                                          <p:attrName>style.visibility</p:attrName>
                                        </p:attrNameLst>
                                      </p:cBhvr>
                                      <p:to>
                                        <p:strVal val="hidden"/>
                                      </p:to>
                                    </p:set>
                                  </p:childTnLst>
                                </p:cTn>
                              </p:par>
                              <p:par>
                                <p:cTn id="349" presetID="2" presetClass="exit" presetSubtype="9" fill="hold" grpId="2" nodeType="withEffect">
                                  <p:stCondLst>
                                    <p:cond delay="0"/>
                                  </p:stCondLst>
                                  <p:childTnLst>
                                    <p:anim calcmode="lin" valueType="num">
                                      <p:cBhvr additive="base">
                                        <p:cTn id="350" dur="2000"/>
                                        <p:tgtEl>
                                          <p:spTgt spid="35"/>
                                        </p:tgtEl>
                                        <p:attrNameLst>
                                          <p:attrName>ppt_x</p:attrName>
                                        </p:attrNameLst>
                                      </p:cBhvr>
                                      <p:tavLst>
                                        <p:tav tm="0">
                                          <p:val>
                                            <p:strVal val="ppt_x"/>
                                          </p:val>
                                        </p:tav>
                                        <p:tav tm="100000">
                                          <p:val>
                                            <p:strVal val="0-ppt_w/2"/>
                                          </p:val>
                                        </p:tav>
                                      </p:tavLst>
                                    </p:anim>
                                    <p:anim calcmode="lin" valueType="num">
                                      <p:cBhvr additive="base">
                                        <p:cTn id="351" dur="2000"/>
                                        <p:tgtEl>
                                          <p:spTgt spid="35"/>
                                        </p:tgtEl>
                                        <p:attrNameLst>
                                          <p:attrName>ppt_y</p:attrName>
                                        </p:attrNameLst>
                                      </p:cBhvr>
                                      <p:tavLst>
                                        <p:tav tm="0">
                                          <p:val>
                                            <p:strVal val="ppt_y"/>
                                          </p:val>
                                        </p:tav>
                                        <p:tav tm="100000">
                                          <p:val>
                                            <p:strVal val="0-ppt_h/2"/>
                                          </p:val>
                                        </p:tav>
                                      </p:tavLst>
                                    </p:anim>
                                    <p:set>
                                      <p:cBhvr>
                                        <p:cTn id="352" dur="1" fill="hold">
                                          <p:stCondLst>
                                            <p:cond delay="1999"/>
                                          </p:stCondLst>
                                        </p:cTn>
                                        <p:tgtEl>
                                          <p:spTgt spid="35"/>
                                        </p:tgtEl>
                                        <p:attrNameLst>
                                          <p:attrName>style.visibility</p:attrName>
                                        </p:attrNameLst>
                                      </p:cBhvr>
                                      <p:to>
                                        <p:strVal val="hidden"/>
                                      </p:to>
                                    </p:set>
                                  </p:childTnLst>
                                </p:cTn>
                              </p:par>
                              <p:par>
                                <p:cTn id="353" presetID="2" presetClass="exit" presetSubtype="9" fill="hold" grpId="2" nodeType="withEffect">
                                  <p:stCondLst>
                                    <p:cond delay="0"/>
                                  </p:stCondLst>
                                  <p:childTnLst>
                                    <p:anim calcmode="lin" valueType="num">
                                      <p:cBhvr additive="base">
                                        <p:cTn id="354" dur="2000"/>
                                        <p:tgtEl>
                                          <p:spTgt spid="36"/>
                                        </p:tgtEl>
                                        <p:attrNameLst>
                                          <p:attrName>ppt_x</p:attrName>
                                        </p:attrNameLst>
                                      </p:cBhvr>
                                      <p:tavLst>
                                        <p:tav tm="0">
                                          <p:val>
                                            <p:strVal val="ppt_x"/>
                                          </p:val>
                                        </p:tav>
                                        <p:tav tm="100000">
                                          <p:val>
                                            <p:strVal val="0-ppt_w/2"/>
                                          </p:val>
                                        </p:tav>
                                      </p:tavLst>
                                    </p:anim>
                                    <p:anim calcmode="lin" valueType="num">
                                      <p:cBhvr additive="base">
                                        <p:cTn id="355" dur="2000"/>
                                        <p:tgtEl>
                                          <p:spTgt spid="36"/>
                                        </p:tgtEl>
                                        <p:attrNameLst>
                                          <p:attrName>ppt_y</p:attrName>
                                        </p:attrNameLst>
                                      </p:cBhvr>
                                      <p:tavLst>
                                        <p:tav tm="0">
                                          <p:val>
                                            <p:strVal val="ppt_y"/>
                                          </p:val>
                                        </p:tav>
                                        <p:tav tm="100000">
                                          <p:val>
                                            <p:strVal val="0-ppt_h/2"/>
                                          </p:val>
                                        </p:tav>
                                      </p:tavLst>
                                    </p:anim>
                                    <p:set>
                                      <p:cBhvr>
                                        <p:cTn id="356" dur="1" fill="hold">
                                          <p:stCondLst>
                                            <p:cond delay="1999"/>
                                          </p:stCondLst>
                                        </p:cTn>
                                        <p:tgtEl>
                                          <p:spTgt spid="36"/>
                                        </p:tgtEl>
                                        <p:attrNameLst>
                                          <p:attrName>style.visibility</p:attrName>
                                        </p:attrNameLst>
                                      </p:cBhvr>
                                      <p:to>
                                        <p:strVal val="hidden"/>
                                      </p:to>
                                    </p:set>
                                  </p:childTnLst>
                                </p:cTn>
                              </p:par>
                              <p:par>
                                <p:cTn id="357" presetID="2" presetClass="exit" presetSubtype="9" fill="hold" grpId="2" nodeType="withEffect">
                                  <p:stCondLst>
                                    <p:cond delay="0"/>
                                  </p:stCondLst>
                                  <p:childTnLst>
                                    <p:anim calcmode="lin" valueType="num">
                                      <p:cBhvr additive="base">
                                        <p:cTn id="358" dur="2000"/>
                                        <p:tgtEl>
                                          <p:spTgt spid="37"/>
                                        </p:tgtEl>
                                        <p:attrNameLst>
                                          <p:attrName>ppt_x</p:attrName>
                                        </p:attrNameLst>
                                      </p:cBhvr>
                                      <p:tavLst>
                                        <p:tav tm="0">
                                          <p:val>
                                            <p:strVal val="ppt_x"/>
                                          </p:val>
                                        </p:tav>
                                        <p:tav tm="100000">
                                          <p:val>
                                            <p:strVal val="0-ppt_w/2"/>
                                          </p:val>
                                        </p:tav>
                                      </p:tavLst>
                                    </p:anim>
                                    <p:anim calcmode="lin" valueType="num">
                                      <p:cBhvr additive="base">
                                        <p:cTn id="359" dur="2000"/>
                                        <p:tgtEl>
                                          <p:spTgt spid="37"/>
                                        </p:tgtEl>
                                        <p:attrNameLst>
                                          <p:attrName>ppt_y</p:attrName>
                                        </p:attrNameLst>
                                      </p:cBhvr>
                                      <p:tavLst>
                                        <p:tav tm="0">
                                          <p:val>
                                            <p:strVal val="ppt_y"/>
                                          </p:val>
                                        </p:tav>
                                        <p:tav tm="100000">
                                          <p:val>
                                            <p:strVal val="0-ppt_h/2"/>
                                          </p:val>
                                        </p:tav>
                                      </p:tavLst>
                                    </p:anim>
                                    <p:set>
                                      <p:cBhvr>
                                        <p:cTn id="360" dur="1" fill="hold">
                                          <p:stCondLst>
                                            <p:cond delay="1999"/>
                                          </p:stCondLst>
                                        </p:cTn>
                                        <p:tgtEl>
                                          <p:spTgt spid="37"/>
                                        </p:tgtEl>
                                        <p:attrNameLst>
                                          <p:attrName>style.visibility</p:attrName>
                                        </p:attrNameLst>
                                      </p:cBhvr>
                                      <p:to>
                                        <p:strVal val="hidden"/>
                                      </p:to>
                                    </p:set>
                                  </p:childTnLst>
                                </p:cTn>
                              </p:par>
                              <p:par>
                                <p:cTn id="361" presetID="2" presetClass="exit" presetSubtype="12" fill="hold" grpId="2" nodeType="withEffect">
                                  <p:stCondLst>
                                    <p:cond delay="0"/>
                                  </p:stCondLst>
                                  <p:childTnLst>
                                    <p:anim calcmode="lin" valueType="num">
                                      <p:cBhvr additive="base">
                                        <p:cTn id="362" dur="2000"/>
                                        <p:tgtEl>
                                          <p:spTgt spid="7"/>
                                        </p:tgtEl>
                                        <p:attrNameLst>
                                          <p:attrName>ppt_x</p:attrName>
                                        </p:attrNameLst>
                                      </p:cBhvr>
                                      <p:tavLst>
                                        <p:tav tm="0">
                                          <p:val>
                                            <p:strVal val="ppt_x"/>
                                          </p:val>
                                        </p:tav>
                                        <p:tav tm="100000">
                                          <p:val>
                                            <p:strVal val="0-ppt_w/2"/>
                                          </p:val>
                                        </p:tav>
                                      </p:tavLst>
                                    </p:anim>
                                    <p:anim calcmode="lin" valueType="num">
                                      <p:cBhvr additive="base">
                                        <p:cTn id="363" dur="2000"/>
                                        <p:tgtEl>
                                          <p:spTgt spid="7"/>
                                        </p:tgtEl>
                                        <p:attrNameLst>
                                          <p:attrName>ppt_y</p:attrName>
                                        </p:attrNameLst>
                                      </p:cBhvr>
                                      <p:tavLst>
                                        <p:tav tm="0">
                                          <p:val>
                                            <p:strVal val="ppt_y"/>
                                          </p:val>
                                        </p:tav>
                                        <p:tav tm="100000">
                                          <p:val>
                                            <p:strVal val="1+ppt_h/2"/>
                                          </p:val>
                                        </p:tav>
                                      </p:tavLst>
                                    </p:anim>
                                    <p:set>
                                      <p:cBhvr>
                                        <p:cTn id="364" dur="1" fill="hold">
                                          <p:stCondLst>
                                            <p:cond delay="1999"/>
                                          </p:stCondLst>
                                        </p:cTn>
                                        <p:tgtEl>
                                          <p:spTgt spid="7"/>
                                        </p:tgtEl>
                                        <p:attrNameLst>
                                          <p:attrName>style.visibility</p:attrName>
                                        </p:attrNameLst>
                                      </p:cBhvr>
                                      <p:to>
                                        <p:strVal val="hidden"/>
                                      </p:to>
                                    </p:set>
                                  </p:childTnLst>
                                </p:cTn>
                              </p:par>
                              <p:par>
                                <p:cTn id="365" presetID="2" presetClass="exit" presetSubtype="12" fill="hold" grpId="2" nodeType="withEffect">
                                  <p:stCondLst>
                                    <p:cond delay="0"/>
                                  </p:stCondLst>
                                  <p:childTnLst>
                                    <p:anim calcmode="lin" valueType="num">
                                      <p:cBhvr additive="base">
                                        <p:cTn id="366" dur="2000"/>
                                        <p:tgtEl>
                                          <p:spTgt spid="9"/>
                                        </p:tgtEl>
                                        <p:attrNameLst>
                                          <p:attrName>ppt_x</p:attrName>
                                        </p:attrNameLst>
                                      </p:cBhvr>
                                      <p:tavLst>
                                        <p:tav tm="0">
                                          <p:val>
                                            <p:strVal val="ppt_x"/>
                                          </p:val>
                                        </p:tav>
                                        <p:tav tm="100000">
                                          <p:val>
                                            <p:strVal val="0-ppt_w/2"/>
                                          </p:val>
                                        </p:tav>
                                      </p:tavLst>
                                    </p:anim>
                                    <p:anim calcmode="lin" valueType="num">
                                      <p:cBhvr additive="base">
                                        <p:cTn id="367" dur="2000"/>
                                        <p:tgtEl>
                                          <p:spTgt spid="9"/>
                                        </p:tgtEl>
                                        <p:attrNameLst>
                                          <p:attrName>ppt_y</p:attrName>
                                        </p:attrNameLst>
                                      </p:cBhvr>
                                      <p:tavLst>
                                        <p:tav tm="0">
                                          <p:val>
                                            <p:strVal val="ppt_y"/>
                                          </p:val>
                                        </p:tav>
                                        <p:tav tm="100000">
                                          <p:val>
                                            <p:strVal val="1+ppt_h/2"/>
                                          </p:val>
                                        </p:tav>
                                      </p:tavLst>
                                    </p:anim>
                                    <p:set>
                                      <p:cBhvr>
                                        <p:cTn id="368" dur="1" fill="hold">
                                          <p:stCondLst>
                                            <p:cond delay="1999"/>
                                          </p:stCondLst>
                                        </p:cTn>
                                        <p:tgtEl>
                                          <p:spTgt spid="9"/>
                                        </p:tgtEl>
                                        <p:attrNameLst>
                                          <p:attrName>style.visibility</p:attrName>
                                        </p:attrNameLst>
                                      </p:cBhvr>
                                      <p:to>
                                        <p:strVal val="hidden"/>
                                      </p:to>
                                    </p:set>
                                  </p:childTnLst>
                                </p:cTn>
                              </p:par>
                              <p:par>
                                <p:cTn id="369" presetID="2" presetClass="exit" presetSubtype="12" fill="hold" grpId="2" nodeType="withEffect">
                                  <p:stCondLst>
                                    <p:cond delay="0"/>
                                  </p:stCondLst>
                                  <p:childTnLst>
                                    <p:anim calcmode="lin" valueType="num">
                                      <p:cBhvr additive="base">
                                        <p:cTn id="370" dur="2000"/>
                                        <p:tgtEl>
                                          <p:spTgt spid="11"/>
                                        </p:tgtEl>
                                        <p:attrNameLst>
                                          <p:attrName>ppt_x</p:attrName>
                                        </p:attrNameLst>
                                      </p:cBhvr>
                                      <p:tavLst>
                                        <p:tav tm="0">
                                          <p:val>
                                            <p:strVal val="ppt_x"/>
                                          </p:val>
                                        </p:tav>
                                        <p:tav tm="100000">
                                          <p:val>
                                            <p:strVal val="0-ppt_w/2"/>
                                          </p:val>
                                        </p:tav>
                                      </p:tavLst>
                                    </p:anim>
                                    <p:anim calcmode="lin" valueType="num">
                                      <p:cBhvr additive="base">
                                        <p:cTn id="371" dur="2000"/>
                                        <p:tgtEl>
                                          <p:spTgt spid="11"/>
                                        </p:tgtEl>
                                        <p:attrNameLst>
                                          <p:attrName>ppt_y</p:attrName>
                                        </p:attrNameLst>
                                      </p:cBhvr>
                                      <p:tavLst>
                                        <p:tav tm="0">
                                          <p:val>
                                            <p:strVal val="ppt_y"/>
                                          </p:val>
                                        </p:tav>
                                        <p:tav tm="100000">
                                          <p:val>
                                            <p:strVal val="1+ppt_h/2"/>
                                          </p:val>
                                        </p:tav>
                                      </p:tavLst>
                                    </p:anim>
                                    <p:set>
                                      <p:cBhvr>
                                        <p:cTn id="372" dur="1" fill="hold">
                                          <p:stCondLst>
                                            <p:cond delay="1999"/>
                                          </p:stCondLst>
                                        </p:cTn>
                                        <p:tgtEl>
                                          <p:spTgt spid="11"/>
                                        </p:tgtEl>
                                        <p:attrNameLst>
                                          <p:attrName>style.visibility</p:attrName>
                                        </p:attrNameLst>
                                      </p:cBhvr>
                                      <p:to>
                                        <p:strVal val="hidden"/>
                                      </p:to>
                                    </p:set>
                                  </p:childTnLst>
                                </p:cTn>
                              </p:par>
                              <p:par>
                                <p:cTn id="373" presetID="2" presetClass="exit" presetSubtype="12" fill="hold" grpId="2" nodeType="withEffect">
                                  <p:stCondLst>
                                    <p:cond delay="0"/>
                                  </p:stCondLst>
                                  <p:childTnLst>
                                    <p:anim calcmode="lin" valueType="num">
                                      <p:cBhvr additive="base">
                                        <p:cTn id="374" dur="2000"/>
                                        <p:tgtEl>
                                          <p:spTgt spid="14"/>
                                        </p:tgtEl>
                                        <p:attrNameLst>
                                          <p:attrName>ppt_x</p:attrName>
                                        </p:attrNameLst>
                                      </p:cBhvr>
                                      <p:tavLst>
                                        <p:tav tm="0">
                                          <p:val>
                                            <p:strVal val="ppt_x"/>
                                          </p:val>
                                        </p:tav>
                                        <p:tav tm="100000">
                                          <p:val>
                                            <p:strVal val="0-ppt_w/2"/>
                                          </p:val>
                                        </p:tav>
                                      </p:tavLst>
                                    </p:anim>
                                    <p:anim calcmode="lin" valueType="num">
                                      <p:cBhvr additive="base">
                                        <p:cTn id="375" dur="2000"/>
                                        <p:tgtEl>
                                          <p:spTgt spid="14"/>
                                        </p:tgtEl>
                                        <p:attrNameLst>
                                          <p:attrName>ppt_y</p:attrName>
                                        </p:attrNameLst>
                                      </p:cBhvr>
                                      <p:tavLst>
                                        <p:tav tm="0">
                                          <p:val>
                                            <p:strVal val="ppt_y"/>
                                          </p:val>
                                        </p:tav>
                                        <p:tav tm="100000">
                                          <p:val>
                                            <p:strVal val="1+ppt_h/2"/>
                                          </p:val>
                                        </p:tav>
                                      </p:tavLst>
                                    </p:anim>
                                    <p:set>
                                      <p:cBhvr>
                                        <p:cTn id="376" dur="1" fill="hold">
                                          <p:stCondLst>
                                            <p:cond delay="1999"/>
                                          </p:stCondLst>
                                        </p:cTn>
                                        <p:tgtEl>
                                          <p:spTgt spid="14"/>
                                        </p:tgtEl>
                                        <p:attrNameLst>
                                          <p:attrName>style.visibility</p:attrName>
                                        </p:attrNameLst>
                                      </p:cBhvr>
                                      <p:to>
                                        <p:strVal val="hidden"/>
                                      </p:to>
                                    </p:set>
                                  </p:childTnLst>
                                </p:cTn>
                              </p:par>
                              <p:par>
                                <p:cTn id="377" presetID="2" presetClass="exit" presetSubtype="12" fill="hold" grpId="2" nodeType="withEffect">
                                  <p:stCondLst>
                                    <p:cond delay="0"/>
                                  </p:stCondLst>
                                  <p:childTnLst>
                                    <p:anim calcmode="lin" valueType="num">
                                      <p:cBhvr additive="base">
                                        <p:cTn id="378" dur="2000"/>
                                        <p:tgtEl>
                                          <p:spTgt spid="15"/>
                                        </p:tgtEl>
                                        <p:attrNameLst>
                                          <p:attrName>ppt_x</p:attrName>
                                        </p:attrNameLst>
                                      </p:cBhvr>
                                      <p:tavLst>
                                        <p:tav tm="0">
                                          <p:val>
                                            <p:strVal val="ppt_x"/>
                                          </p:val>
                                        </p:tav>
                                        <p:tav tm="100000">
                                          <p:val>
                                            <p:strVal val="0-ppt_w/2"/>
                                          </p:val>
                                        </p:tav>
                                      </p:tavLst>
                                    </p:anim>
                                    <p:anim calcmode="lin" valueType="num">
                                      <p:cBhvr additive="base">
                                        <p:cTn id="379" dur="2000"/>
                                        <p:tgtEl>
                                          <p:spTgt spid="15"/>
                                        </p:tgtEl>
                                        <p:attrNameLst>
                                          <p:attrName>ppt_y</p:attrName>
                                        </p:attrNameLst>
                                      </p:cBhvr>
                                      <p:tavLst>
                                        <p:tav tm="0">
                                          <p:val>
                                            <p:strVal val="ppt_y"/>
                                          </p:val>
                                        </p:tav>
                                        <p:tav tm="100000">
                                          <p:val>
                                            <p:strVal val="1+ppt_h/2"/>
                                          </p:val>
                                        </p:tav>
                                      </p:tavLst>
                                    </p:anim>
                                    <p:set>
                                      <p:cBhvr>
                                        <p:cTn id="380" dur="1" fill="hold">
                                          <p:stCondLst>
                                            <p:cond delay="1999"/>
                                          </p:stCondLst>
                                        </p:cTn>
                                        <p:tgtEl>
                                          <p:spTgt spid="15"/>
                                        </p:tgtEl>
                                        <p:attrNameLst>
                                          <p:attrName>style.visibility</p:attrName>
                                        </p:attrNameLst>
                                      </p:cBhvr>
                                      <p:to>
                                        <p:strVal val="hidden"/>
                                      </p:to>
                                    </p:set>
                                  </p:childTnLst>
                                </p:cTn>
                              </p:par>
                              <p:par>
                                <p:cTn id="381" presetID="2" presetClass="exit" presetSubtype="12" fill="hold" grpId="2" nodeType="withEffect">
                                  <p:stCondLst>
                                    <p:cond delay="0"/>
                                  </p:stCondLst>
                                  <p:childTnLst>
                                    <p:anim calcmode="lin" valueType="num">
                                      <p:cBhvr additive="base">
                                        <p:cTn id="382" dur="2000"/>
                                        <p:tgtEl>
                                          <p:spTgt spid="16"/>
                                        </p:tgtEl>
                                        <p:attrNameLst>
                                          <p:attrName>ppt_x</p:attrName>
                                        </p:attrNameLst>
                                      </p:cBhvr>
                                      <p:tavLst>
                                        <p:tav tm="0">
                                          <p:val>
                                            <p:strVal val="ppt_x"/>
                                          </p:val>
                                        </p:tav>
                                        <p:tav tm="100000">
                                          <p:val>
                                            <p:strVal val="0-ppt_w/2"/>
                                          </p:val>
                                        </p:tav>
                                      </p:tavLst>
                                    </p:anim>
                                    <p:anim calcmode="lin" valueType="num">
                                      <p:cBhvr additive="base">
                                        <p:cTn id="383" dur="2000"/>
                                        <p:tgtEl>
                                          <p:spTgt spid="16"/>
                                        </p:tgtEl>
                                        <p:attrNameLst>
                                          <p:attrName>ppt_y</p:attrName>
                                        </p:attrNameLst>
                                      </p:cBhvr>
                                      <p:tavLst>
                                        <p:tav tm="0">
                                          <p:val>
                                            <p:strVal val="ppt_y"/>
                                          </p:val>
                                        </p:tav>
                                        <p:tav tm="100000">
                                          <p:val>
                                            <p:strVal val="1+ppt_h/2"/>
                                          </p:val>
                                        </p:tav>
                                      </p:tavLst>
                                    </p:anim>
                                    <p:set>
                                      <p:cBhvr>
                                        <p:cTn id="384" dur="1" fill="hold">
                                          <p:stCondLst>
                                            <p:cond delay="1999"/>
                                          </p:stCondLst>
                                        </p:cTn>
                                        <p:tgtEl>
                                          <p:spTgt spid="16"/>
                                        </p:tgtEl>
                                        <p:attrNameLst>
                                          <p:attrName>style.visibility</p:attrName>
                                        </p:attrNameLst>
                                      </p:cBhvr>
                                      <p:to>
                                        <p:strVal val="hidden"/>
                                      </p:to>
                                    </p:set>
                                  </p:childTnLst>
                                </p:cTn>
                              </p:par>
                              <p:par>
                                <p:cTn id="385" presetID="2" presetClass="exit" presetSubtype="12" fill="hold" grpId="2" nodeType="withEffect">
                                  <p:stCondLst>
                                    <p:cond delay="0"/>
                                  </p:stCondLst>
                                  <p:childTnLst>
                                    <p:anim calcmode="lin" valueType="num">
                                      <p:cBhvr additive="base">
                                        <p:cTn id="386" dur="2000"/>
                                        <p:tgtEl>
                                          <p:spTgt spid="21"/>
                                        </p:tgtEl>
                                        <p:attrNameLst>
                                          <p:attrName>ppt_x</p:attrName>
                                        </p:attrNameLst>
                                      </p:cBhvr>
                                      <p:tavLst>
                                        <p:tav tm="0">
                                          <p:val>
                                            <p:strVal val="ppt_x"/>
                                          </p:val>
                                        </p:tav>
                                        <p:tav tm="100000">
                                          <p:val>
                                            <p:strVal val="0-ppt_w/2"/>
                                          </p:val>
                                        </p:tav>
                                      </p:tavLst>
                                    </p:anim>
                                    <p:anim calcmode="lin" valueType="num">
                                      <p:cBhvr additive="base">
                                        <p:cTn id="387" dur="2000"/>
                                        <p:tgtEl>
                                          <p:spTgt spid="21"/>
                                        </p:tgtEl>
                                        <p:attrNameLst>
                                          <p:attrName>ppt_y</p:attrName>
                                        </p:attrNameLst>
                                      </p:cBhvr>
                                      <p:tavLst>
                                        <p:tav tm="0">
                                          <p:val>
                                            <p:strVal val="ppt_y"/>
                                          </p:val>
                                        </p:tav>
                                        <p:tav tm="100000">
                                          <p:val>
                                            <p:strVal val="1+ppt_h/2"/>
                                          </p:val>
                                        </p:tav>
                                      </p:tavLst>
                                    </p:anim>
                                    <p:set>
                                      <p:cBhvr>
                                        <p:cTn id="388" dur="1" fill="hold">
                                          <p:stCondLst>
                                            <p:cond delay="1999"/>
                                          </p:stCondLst>
                                        </p:cTn>
                                        <p:tgtEl>
                                          <p:spTgt spid="21"/>
                                        </p:tgtEl>
                                        <p:attrNameLst>
                                          <p:attrName>style.visibility</p:attrName>
                                        </p:attrNameLst>
                                      </p:cBhvr>
                                      <p:to>
                                        <p:strVal val="hidden"/>
                                      </p:to>
                                    </p:set>
                                  </p:childTnLst>
                                </p:cTn>
                              </p:par>
                              <p:par>
                                <p:cTn id="389" presetID="2" presetClass="exit" presetSubtype="12" fill="hold" grpId="2" nodeType="withEffect">
                                  <p:stCondLst>
                                    <p:cond delay="0"/>
                                  </p:stCondLst>
                                  <p:childTnLst>
                                    <p:anim calcmode="lin" valueType="num">
                                      <p:cBhvr additive="base">
                                        <p:cTn id="390" dur="2000"/>
                                        <p:tgtEl>
                                          <p:spTgt spid="22"/>
                                        </p:tgtEl>
                                        <p:attrNameLst>
                                          <p:attrName>ppt_x</p:attrName>
                                        </p:attrNameLst>
                                      </p:cBhvr>
                                      <p:tavLst>
                                        <p:tav tm="0">
                                          <p:val>
                                            <p:strVal val="ppt_x"/>
                                          </p:val>
                                        </p:tav>
                                        <p:tav tm="100000">
                                          <p:val>
                                            <p:strVal val="0-ppt_w/2"/>
                                          </p:val>
                                        </p:tav>
                                      </p:tavLst>
                                    </p:anim>
                                    <p:anim calcmode="lin" valueType="num">
                                      <p:cBhvr additive="base">
                                        <p:cTn id="391" dur="2000"/>
                                        <p:tgtEl>
                                          <p:spTgt spid="22"/>
                                        </p:tgtEl>
                                        <p:attrNameLst>
                                          <p:attrName>ppt_y</p:attrName>
                                        </p:attrNameLst>
                                      </p:cBhvr>
                                      <p:tavLst>
                                        <p:tav tm="0">
                                          <p:val>
                                            <p:strVal val="ppt_y"/>
                                          </p:val>
                                        </p:tav>
                                        <p:tav tm="100000">
                                          <p:val>
                                            <p:strVal val="1+ppt_h/2"/>
                                          </p:val>
                                        </p:tav>
                                      </p:tavLst>
                                    </p:anim>
                                    <p:set>
                                      <p:cBhvr>
                                        <p:cTn id="392" dur="1" fill="hold">
                                          <p:stCondLst>
                                            <p:cond delay="1999"/>
                                          </p:stCondLst>
                                        </p:cTn>
                                        <p:tgtEl>
                                          <p:spTgt spid="22"/>
                                        </p:tgtEl>
                                        <p:attrNameLst>
                                          <p:attrName>style.visibility</p:attrName>
                                        </p:attrNameLst>
                                      </p:cBhvr>
                                      <p:to>
                                        <p:strVal val="hidden"/>
                                      </p:to>
                                    </p:set>
                                  </p:childTnLst>
                                </p:cTn>
                              </p:par>
                              <p:par>
                                <p:cTn id="393" presetID="2" presetClass="exit" presetSubtype="3" fill="hold" grpId="2" nodeType="withEffect">
                                  <p:stCondLst>
                                    <p:cond delay="0"/>
                                  </p:stCondLst>
                                  <p:childTnLst>
                                    <p:anim calcmode="lin" valueType="num">
                                      <p:cBhvr additive="base">
                                        <p:cTn id="394" dur="2000"/>
                                        <p:tgtEl>
                                          <p:spTgt spid="20"/>
                                        </p:tgtEl>
                                        <p:attrNameLst>
                                          <p:attrName>ppt_x</p:attrName>
                                        </p:attrNameLst>
                                      </p:cBhvr>
                                      <p:tavLst>
                                        <p:tav tm="0">
                                          <p:val>
                                            <p:strVal val="ppt_x"/>
                                          </p:val>
                                        </p:tav>
                                        <p:tav tm="100000">
                                          <p:val>
                                            <p:strVal val="1+ppt_w/2"/>
                                          </p:val>
                                        </p:tav>
                                      </p:tavLst>
                                    </p:anim>
                                    <p:anim calcmode="lin" valueType="num">
                                      <p:cBhvr additive="base">
                                        <p:cTn id="395" dur="2000"/>
                                        <p:tgtEl>
                                          <p:spTgt spid="20"/>
                                        </p:tgtEl>
                                        <p:attrNameLst>
                                          <p:attrName>ppt_y</p:attrName>
                                        </p:attrNameLst>
                                      </p:cBhvr>
                                      <p:tavLst>
                                        <p:tav tm="0">
                                          <p:val>
                                            <p:strVal val="ppt_y"/>
                                          </p:val>
                                        </p:tav>
                                        <p:tav tm="100000">
                                          <p:val>
                                            <p:strVal val="0-ppt_h/2"/>
                                          </p:val>
                                        </p:tav>
                                      </p:tavLst>
                                    </p:anim>
                                    <p:set>
                                      <p:cBhvr>
                                        <p:cTn id="396" dur="1" fill="hold">
                                          <p:stCondLst>
                                            <p:cond delay="1999"/>
                                          </p:stCondLst>
                                        </p:cTn>
                                        <p:tgtEl>
                                          <p:spTgt spid="20"/>
                                        </p:tgtEl>
                                        <p:attrNameLst>
                                          <p:attrName>style.visibility</p:attrName>
                                        </p:attrNameLst>
                                      </p:cBhvr>
                                      <p:to>
                                        <p:strVal val="hidden"/>
                                      </p:to>
                                    </p:set>
                                  </p:childTnLst>
                                </p:cTn>
                              </p:par>
                              <p:par>
                                <p:cTn id="397" presetID="2" presetClass="exit" presetSubtype="3" fill="hold" grpId="2" nodeType="withEffect">
                                  <p:stCondLst>
                                    <p:cond delay="0"/>
                                  </p:stCondLst>
                                  <p:childTnLst>
                                    <p:anim calcmode="lin" valueType="num">
                                      <p:cBhvr additive="base">
                                        <p:cTn id="398" dur="2000"/>
                                        <p:tgtEl>
                                          <p:spTgt spid="24"/>
                                        </p:tgtEl>
                                        <p:attrNameLst>
                                          <p:attrName>ppt_x</p:attrName>
                                        </p:attrNameLst>
                                      </p:cBhvr>
                                      <p:tavLst>
                                        <p:tav tm="0">
                                          <p:val>
                                            <p:strVal val="ppt_x"/>
                                          </p:val>
                                        </p:tav>
                                        <p:tav tm="100000">
                                          <p:val>
                                            <p:strVal val="1+ppt_w/2"/>
                                          </p:val>
                                        </p:tav>
                                      </p:tavLst>
                                    </p:anim>
                                    <p:anim calcmode="lin" valueType="num">
                                      <p:cBhvr additive="base">
                                        <p:cTn id="399" dur="2000"/>
                                        <p:tgtEl>
                                          <p:spTgt spid="24"/>
                                        </p:tgtEl>
                                        <p:attrNameLst>
                                          <p:attrName>ppt_y</p:attrName>
                                        </p:attrNameLst>
                                      </p:cBhvr>
                                      <p:tavLst>
                                        <p:tav tm="0">
                                          <p:val>
                                            <p:strVal val="ppt_y"/>
                                          </p:val>
                                        </p:tav>
                                        <p:tav tm="100000">
                                          <p:val>
                                            <p:strVal val="0-ppt_h/2"/>
                                          </p:val>
                                        </p:tav>
                                      </p:tavLst>
                                    </p:anim>
                                    <p:set>
                                      <p:cBhvr>
                                        <p:cTn id="400" dur="1" fill="hold">
                                          <p:stCondLst>
                                            <p:cond delay="1999"/>
                                          </p:stCondLst>
                                        </p:cTn>
                                        <p:tgtEl>
                                          <p:spTgt spid="24"/>
                                        </p:tgtEl>
                                        <p:attrNameLst>
                                          <p:attrName>style.visibility</p:attrName>
                                        </p:attrNameLst>
                                      </p:cBhvr>
                                      <p:to>
                                        <p:strVal val="hidden"/>
                                      </p:to>
                                    </p:set>
                                  </p:childTnLst>
                                </p:cTn>
                              </p:par>
                              <p:par>
                                <p:cTn id="401" presetID="2" presetClass="exit" presetSubtype="3" fill="hold" grpId="2" nodeType="withEffect">
                                  <p:stCondLst>
                                    <p:cond delay="0"/>
                                  </p:stCondLst>
                                  <p:childTnLst>
                                    <p:anim calcmode="lin" valueType="num">
                                      <p:cBhvr additive="base">
                                        <p:cTn id="402" dur="2000"/>
                                        <p:tgtEl>
                                          <p:spTgt spid="25"/>
                                        </p:tgtEl>
                                        <p:attrNameLst>
                                          <p:attrName>ppt_x</p:attrName>
                                        </p:attrNameLst>
                                      </p:cBhvr>
                                      <p:tavLst>
                                        <p:tav tm="0">
                                          <p:val>
                                            <p:strVal val="ppt_x"/>
                                          </p:val>
                                        </p:tav>
                                        <p:tav tm="100000">
                                          <p:val>
                                            <p:strVal val="1+ppt_w/2"/>
                                          </p:val>
                                        </p:tav>
                                      </p:tavLst>
                                    </p:anim>
                                    <p:anim calcmode="lin" valueType="num">
                                      <p:cBhvr additive="base">
                                        <p:cTn id="403" dur="2000"/>
                                        <p:tgtEl>
                                          <p:spTgt spid="25"/>
                                        </p:tgtEl>
                                        <p:attrNameLst>
                                          <p:attrName>ppt_y</p:attrName>
                                        </p:attrNameLst>
                                      </p:cBhvr>
                                      <p:tavLst>
                                        <p:tav tm="0">
                                          <p:val>
                                            <p:strVal val="ppt_y"/>
                                          </p:val>
                                        </p:tav>
                                        <p:tav tm="100000">
                                          <p:val>
                                            <p:strVal val="0-ppt_h/2"/>
                                          </p:val>
                                        </p:tav>
                                      </p:tavLst>
                                    </p:anim>
                                    <p:set>
                                      <p:cBhvr>
                                        <p:cTn id="404" dur="1" fill="hold">
                                          <p:stCondLst>
                                            <p:cond delay="1999"/>
                                          </p:stCondLst>
                                        </p:cTn>
                                        <p:tgtEl>
                                          <p:spTgt spid="25"/>
                                        </p:tgtEl>
                                        <p:attrNameLst>
                                          <p:attrName>style.visibility</p:attrName>
                                        </p:attrNameLst>
                                      </p:cBhvr>
                                      <p:to>
                                        <p:strVal val="hidden"/>
                                      </p:to>
                                    </p:set>
                                  </p:childTnLst>
                                </p:cTn>
                              </p:par>
                              <p:par>
                                <p:cTn id="405" presetID="2" presetClass="exit" presetSubtype="3" fill="hold" grpId="2" nodeType="withEffect">
                                  <p:stCondLst>
                                    <p:cond delay="0"/>
                                  </p:stCondLst>
                                  <p:childTnLst>
                                    <p:anim calcmode="lin" valueType="num">
                                      <p:cBhvr additive="base">
                                        <p:cTn id="406" dur="2000"/>
                                        <p:tgtEl>
                                          <p:spTgt spid="26"/>
                                        </p:tgtEl>
                                        <p:attrNameLst>
                                          <p:attrName>ppt_x</p:attrName>
                                        </p:attrNameLst>
                                      </p:cBhvr>
                                      <p:tavLst>
                                        <p:tav tm="0">
                                          <p:val>
                                            <p:strVal val="ppt_x"/>
                                          </p:val>
                                        </p:tav>
                                        <p:tav tm="100000">
                                          <p:val>
                                            <p:strVal val="1+ppt_w/2"/>
                                          </p:val>
                                        </p:tav>
                                      </p:tavLst>
                                    </p:anim>
                                    <p:anim calcmode="lin" valueType="num">
                                      <p:cBhvr additive="base">
                                        <p:cTn id="407" dur="2000"/>
                                        <p:tgtEl>
                                          <p:spTgt spid="26"/>
                                        </p:tgtEl>
                                        <p:attrNameLst>
                                          <p:attrName>ppt_y</p:attrName>
                                        </p:attrNameLst>
                                      </p:cBhvr>
                                      <p:tavLst>
                                        <p:tav tm="0">
                                          <p:val>
                                            <p:strVal val="ppt_y"/>
                                          </p:val>
                                        </p:tav>
                                        <p:tav tm="100000">
                                          <p:val>
                                            <p:strVal val="0-ppt_h/2"/>
                                          </p:val>
                                        </p:tav>
                                      </p:tavLst>
                                    </p:anim>
                                    <p:set>
                                      <p:cBhvr>
                                        <p:cTn id="408" dur="1" fill="hold">
                                          <p:stCondLst>
                                            <p:cond delay="1999"/>
                                          </p:stCondLst>
                                        </p:cTn>
                                        <p:tgtEl>
                                          <p:spTgt spid="26"/>
                                        </p:tgtEl>
                                        <p:attrNameLst>
                                          <p:attrName>style.visibility</p:attrName>
                                        </p:attrNameLst>
                                      </p:cBhvr>
                                      <p:to>
                                        <p:strVal val="hidden"/>
                                      </p:to>
                                    </p:set>
                                  </p:childTnLst>
                                </p:cTn>
                              </p:par>
                              <p:par>
                                <p:cTn id="409" presetID="2" presetClass="exit" presetSubtype="3" fill="hold" grpId="2" nodeType="withEffect">
                                  <p:stCondLst>
                                    <p:cond delay="0"/>
                                  </p:stCondLst>
                                  <p:childTnLst>
                                    <p:anim calcmode="lin" valueType="num">
                                      <p:cBhvr additive="base">
                                        <p:cTn id="410" dur="2000"/>
                                        <p:tgtEl>
                                          <p:spTgt spid="27"/>
                                        </p:tgtEl>
                                        <p:attrNameLst>
                                          <p:attrName>ppt_x</p:attrName>
                                        </p:attrNameLst>
                                      </p:cBhvr>
                                      <p:tavLst>
                                        <p:tav tm="0">
                                          <p:val>
                                            <p:strVal val="ppt_x"/>
                                          </p:val>
                                        </p:tav>
                                        <p:tav tm="100000">
                                          <p:val>
                                            <p:strVal val="1+ppt_w/2"/>
                                          </p:val>
                                        </p:tav>
                                      </p:tavLst>
                                    </p:anim>
                                    <p:anim calcmode="lin" valueType="num">
                                      <p:cBhvr additive="base">
                                        <p:cTn id="411" dur="2000"/>
                                        <p:tgtEl>
                                          <p:spTgt spid="27"/>
                                        </p:tgtEl>
                                        <p:attrNameLst>
                                          <p:attrName>ppt_y</p:attrName>
                                        </p:attrNameLst>
                                      </p:cBhvr>
                                      <p:tavLst>
                                        <p:tav tm="0">
                                          <p:val>
                                            <p:strVal val="ppt_y"/>
                                          </p:val>
                                        </p:tav>
                                        <p:tav tm="100000">
                                          <p:val>
                                            <p:strVal val="0-ppt_h/2"/>
                                          </p:val>
                                        </p:tav>
                                      </p:tavLst>
                                    </p:anim>
                                    <p:set>
                                      <p:cBhvr>
                                        <p:cTn id="412" dur="1" fill="hold">
                                          <p:stCondLst>
                                            <p:cond delay="1999"/>
                                          </p:stCondLst>
                                        </p:cTn>
                                        <p:tgtEl>
                                          <p:spTgt spid="27"/>
                                        </p:tgtEl>
                                        <p:attrNameLst>
                                          <p:attrName>style.visibility</p:attrName>
                                        </p:attrNameLst>
                                      </p:cBhvr>
                                      <p:to>
                                        <p:strVal val="hidden"/>
                                      </p:to>
                                    </p:set>
                                  </p:childTnLst>
                                </p:cTn>
                              </p:par>
                              <p:par>
                                <p:cTn id="413" presetID="2" presetClass="exit" presetSubtype="3" fill="hold" grpId="2" nodeType="withEffect">
                                  <p:stCondLst>
                                    <p:cond delay="0"/>
                                  </p:stCondLst>
                                  <p:childTnLst>
                                    <p:anim calcmode="lin" valueType="num">
                                      <p:cBhvr additive="base">
                                        <p:cTn id="414" dur="2000"/>
                                        <p:tgtEl>
                                          <p:spTgt spid="28"/>
                                        </p:tgtEl>
                                        <p:attrNameLst>
                                          <p:attrName>ppt_x</p:attrName>
                                        </p:attrNameLst>
                                      </p:cBhvr>
                                      <p:tavLst>
                                        <p:tav tm="0">
                                          <p:val>
                                            <p:strVal val="ppt_x"/>
                                          </p:val>
                                        </p:tav>
                                        <p:tav tm="100000">
                                          <p:val>
                                            <p:strVal val="1+ppt_w/2"/>
                                          </p:val>
                                        </p:tav>
                                      </p:tavLst>
                                    </p:anim>
                                    <p:anim calcmode="lin" valueType="num">
                                      <p:cBhvr additive="base">
                                        <p:cTn id="415" dur="2000"/>
                                        <p:tgtEl>
                                          <p:spTgt spid="28"/>
                                        </p:tgtEl>
                                        <p:attrNameLst>
                                          <p:attrName>ppt_y</p:attrName>
                                        </p:attrNameLst>
                                      </p:cBhvr>
                                      <p:tavLst>
                                        <p:tav tm="0">
                                          <p:val>
                                            <p:strVal val="ppt_y"/>
                                          </p:val>
                                        </p:tav>
                                        <p:tav tm="100000">
                                          <p:val>
                                            <p:strVal val="0-ppt_h/2"/>
                                          </p:val>
                                        </p:tav>
                                      </p:tavLst>
                                    </p:anim>
                                    <p:set>
                                      <p:cBhvr>
                                        <p:cTn id="416" dur="1" fill="hold">
                                          <p:stCondLst>
                                            <p:cond delay="1999"/>
                                          </p:stCondLst>
                                        </p:cTn>
                                        <p:tgtEl>
                                          <p:spTgt spid="28"/>
                                        </p:tgtEl>
                                        <p:attrNameLst>
                                          <p:attrName>style.visibility</p:attrName>
                                        </p:attrNameLst>
                                      </p:cBhvr>
                                      <p:to>
                                        <p:strVal val="hidden"/>
                                      </p:to>
                                    </p:set>
                                  </p:childTnLst>
                                </p:cTn>
                              </p:par>
                              <p:par>
                                <p:cTn id="417" presetID="2" presetClass="exit" presetSubtype="3" fill="hold" grpId="2" nodeType="withEffect">
                                  <p:stCondLst>
                                    <p:cond delay="0"/>
                                  </p:stCondLst>
                                  <p:childTnLst>
                                    <p:anim calcmode="lin" valueType="num">
                                      <p:cBhvr additive="base">
                                        <p:cTn id="418" dur="2000"/>
                                        <p:tgtEl>
                                          <p:spTgt spid="29"/>
                                        </p:tgtEl>
                                        <p:attrNameLst>
                                          <p:attrName>ppt_x</p:attrName>
                                        </p:attrNameLst>
                                      </p:cBhvr>
                                      <p:tavLst>
                                        <p:tav tm="0">
                                          <p:val>
                                            <p:strVal val="ppt_x"/>
                                          </p:val>
                                        </p:tav>
                                        <p:tav tm="100000">
                                          <p:val>
                                            <p:strVal val="1+ppt_w/2"/>
                                          </p:val>
                                        </p:tav>
                                      </p:tavLst>
                                    </p:anim>
                                    <p:anim calcmode="lin" valueType="num">
                                      <p:cBhvr additive="base">
                                        <p:cTn id="419" dur="2000"/>
                                        <p:tgtEl>
                                          <p:spTgt spid="29"/>
                                        </p:tgtEl>
                                        <p:attrNameLst>
                                          <p:attrName>ppt_y</p:attrName>
                                        </p:attrNameLst>
                                      </p:cBhvr>
                                      <p:tavLst>
                                        <p:tav tm="0">
                                          <p:val>
                                            <p:strVal val="ppt_y"/>
                                          </p:val>
                                        </p:tav>
                                        <p:tav tm="100000">
                                          <p:val>
                                            <p:strVal val="0-ppt_h/2"/>
                                          </p:val>
                                        </p:tav>
                                      </p:tavLst>
                                    </p:anim>
                                    <p:set>
                                      <p:cBhvr>
                                        <p:cTn id="420" dur="1" fill="hold">
                                          <p:stCondLst>
                                            <p:cond delay="1999"/>
                                          </p:stCondLst>
                                        </p:cTn>
                                        <p:tgtEl>
                                          <p:spTgt spid="29"/>
                                        </p:tgtEl>
                                        <p:attrNameLst>
                                          <p:attrName>style.visibility</p:attrName>
                                        </p:attrNameLst>
                                      </p:cBhvr>
                                      <p:to>
                                        <p:strVal val="hidden"/>
                                      </p:to>
                                    </p:set>
                                  </p:childTnLst>
                                </p:cTn>
                              </p:par>
                              <p:par>
                                <p:cTn id="421" presetID="2" presetClass="exit" presetSubtype="3" fill="hold" grpId="2" nodeType="withEffect">
                                  <p:stCondLst>
                                    <p:cond delay="0"/>
                                  </p:stCondLst>
                                  <p:childTnLst>
                                    <p:anim calcmode="lin" valueType="num">
                                      <p:cBhvr additive="base">
                                        <p:cTn id="422" dur="2000"/>
                                        <p:tgtEl>
                                          <p:spTgt spid="30"/>
                                        </p:tgtEl>
                                        <p:attrNameLst>
                                          <p:attrName>ppt_x</p:attrName>
                                        </p:attrNameLst>
                                      </p:cBhvr>
                                      <p:tavLst>
                                        <p:tav tm="0">
                                          <p:val>
                                            <p:strVal val="ppt_x"/>
                                          </p:val>
                                        </p:tav>
                                        <p:tav tm="100000">
                                          <p:val>
                                            <p:strVal val="1+ppt_w/2"/>
                                          </p:val>
                                        </p:tav>
                                      </p:tavLst>
                                    </p:anim>
                                    <p:anim calcmode="lin" valueType="num">
                                      <p:cBhvr additive="base">
                                        <p:cTn id="423" dur="2000"/>
                                        <p:tgtEl>
                                          <p:spTgt spid="30"/>
                                        </p:tgtEl>
                                        <p:attrNameLst>
                                          <p:attrName>ppt_y</p:attrName>
                                        </p:attrNameLst>
                                      </p:cBhvr>
                                      <p:tavLst>
                                        <p:tav tm="0">
                                          <p:val>
                                            <p:strVal val="ppt_y"/>
                                          </p:val>
                                        </p:tav>
                                        <p:tav tm="100000">
                                          <p:val>
                                            <p:strVal val="0-ppt_h/2"/>
                                          </p:val>
                                        </p:tav>
                                      </p:tavLst>
                                    </p:anim>
                                    <p:set>
                                      <p:cBhvr>
                                        <p:cTn id="424" dur="1" fill="hold">
                                          <p:stCondLst>
                                            <p:cond delay="1999"/>
                                          </p:stCondLst>
                                        </p:cTn>
                                        <p:tgtEl>
                                          <p:spTgt spid="30"/>
                                        </p:tgtEl>
                                        <p:attrNameLst>
                                          <p:attrName>style.visibility</p:attrName>
                                        </p:attrNameLst>
                                      </p:cBhvr>
                                      <p:to>
                                        <p:strVal val="hidden"/>
                                      </p:to>
                                    </p:set>
                                  </p:childTnLst>
                                </p:cTn>
                              </p:par>
                              <p:par>
                                <p:cTn id="425" presetID="23" presetClass="entr" presetSubtype="272" fill="hold" nodeType="withEffect">
                                  <p:stCondLst>
                                    <p:cond delay="0"/>
                                  </p:stCondLst>
                                  <p:childTnLst>
                                    <p:set>
                                      <p:cBhvr>
                                        <p:cTn id="426" dur="1" fill="hold">
                                          <p:stCondLst>
                                            <p:cond delay="0"/>
                                          </p:stCondLst>
                                        </p:cTn>
                                        <p:tgtEl>
                                          <p:spTgt spid="4"/>
                                        </p:tgtEl>
                                        <p:attrNameLst>
                                          <p:attrName>style.visibility</p:attrName>
                                        </p:attrNameLst>
                                      </p:cBhvr>
                                      <p:to>
                                        <p:strVal val="visible"/>
                                      </p:to>
                                    </p:set>
                                    <p:anim calcmode="lin" valueType="num">
                                      <p:cBhvr>
                                        <p:cTn id="427" dur="2000" fill="hold"/>
                                        <p:tgtEl>
                                          <p:spTgt spid="4"/>
                                        </p:tgtEl>
                                        <p:attrNameLst>
                                          <p:attrName>ppt_w</p:attrName>
                                        </p:attrNameLst>
                                      </p:cBhvr>
                                      <p:tavLst>
                                        <p:tav tm="0">
                                          <p:val>
                                            <p:strVal val="2/3*#ppt_w"/>
                                          </p:val>
                                        </p:tav>
                                        <p:tav tm="100000">
                                          <p:val>
                                            <p:strVal val="#ppt_w"/>
                                          </p:val>
                                        </p:tav>
                                      </p:tavLst>
                                    </p:anim>
                                    <p:anim calcmode="lin" valueType="num">
                                      <p:cBhvr>
                                        <p:cTn id="428" dur="2000" fill="hold"/>
                                        <p:tgtEl>
                                          <p:spTgt spid="4"/>
                                        </p:tgtEl>
                                        <p:attrNameLst>
                                          <p:attrName>ppt_h</p:attrName>
                                        </p:attrNameLst>
                                      </p:cBhvr>
                                      <p:tavLst>
                                        <p:tav tm="0">
                                          <p:val>
                                            <p:strVal val="2/3*#ppt_h"/>
                                          </p:val>
                                        </p:tav>
                                        <p:tav tm="100000">
                                          <p:val>
                                            <p:strVal val="#ppt_h"/>
                                          </p:val>
                                        </p:tav>
                                      </p:tavLst>
                                    </p:anim>
                                  </p:childTnLst>
                                </p:cTn>
                              </p:par>
                              <p:par>
                                <p:cTn id="429" presetID="4" presetClass="entr" presetSubtype="32" fill="hold" nodeType="withEffect">
                                  <p:stCondLst>
                                    <p:cond delay="0"/>
                                  </p:stCondLst>
                                  <p:childTnLst>
                                    <p:set>
                                      <p:cBhvr>
                                        <p:cTn id="430" dur="1" fill="hold">
                                          <p:stCondLst>
                                            <p:cond delay="0"/>
                                          </p:stCondLst>
                                        </p:cTn>
                                        <p:tgtEl>
                                          <p:spTgt spid="4"/>
                                        </p:tgtEl>
                                        <p:attrNameLst>
                                          <p:attrName>style.visibility</p:attrName>
                                        </p:attrNameLst>
                                      </p:cBhvr>
                                      <p:to>
                                        <p:strVal val="visible"/>
                                      </p:to>
                                    </p:set>
                                    <p:animEffect transition="in" filter="box(out)">
                                      <p:cBhvr>
                                        <p:cTn id="4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rgbClr val="155315">
                  <a:shade val="30000"/>
                  <a:satMod val="115000"/>
                </a:srgbClr>
              </a:gs>
              <a:gs pos="50000">
                <a:srgbClr val="155315">
                  <a:shade val="67500"/>
                  <a:satMod val="115000"/>
                </a:srgbClr>
              </a:gs>
              <a:gs pos="100000">
                <a:srgbClr val="155315">
                  <a:shade val="100000"/>
                  <a:satMod val="115000"/>
                </a:srgbClr>
              </a:gs>
            </a:gsLst>
            <a:lin ang="54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Marco"/>
          <p:cNvSpPr/>
          <p:nvPr/>
        </p:nvSpPr>
        <p:spPr>
          <a:xfrm>
            <a:off x="214282" y="214290"/>
            <a:ext cx="8715436" cy="6429420"/>
          </a:xfrm>
          <a:prstGeom prst="frame">
            <a:avLst>
              <a:gd name="adj1" fmla="val 1295"/>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58370" name="Picture 2" descr="http://www.neot-semadar.com/images/stories/organic/wine/red.png"/>
          <p:cNvPicPr>
            <a:picLocks noChangeAspect="1" noChangeArrowheads="1"/>
          </p:cNvPicPr>
          <p:nvPr/>
        </p:nvPicPr>
        <p:blipFill>
          <a:blip r:embed="rId3">
            <a:lum contrast="20000"/>
          </a:blip>
          <a:srcRect/>
          <a:stretch>
            <a:fillRect/>
          </a:stretch>
        </p:blipFill>
        <p:spPr bwMode="auto">
          <a:xfrm flipH="1">
            <a:off x="0" y="3114675"/>
            <a:ext cx="3714776" cy="3743325"/>
          </a:xfrm>
          <a:prstGeom prst="rect">
            <a:avLst/>
          </a:prstGeom>
          <a:noFill/>
          <a:effectLst>
            <a:softEdge rad="31750"/>
          </a:effectLst>
        </p:spPr>
      </p:pic>
      <p:pic>
        <p:nvPicPr>
          <p:cNvPr id="58372" name="Picture 4" descr="http://pngimg.com/upload/grape_PNG2971.png"/>
          <p:cNvPicPr>
            <a:picLocks noChangeAspect="1" noChangeArrowheads="1"/>
          </p:cNvPicPr>
          <p:nvPr/>
        </p:nvPicPr>
        <p:blipFill>
          <a:blip r:embed="rId4" cstate="print">
            <a:lum contrast="20000"/>
          </a:blip>
          <a:srcRect/>
          <a:stretch>
            <a:fillRect/>
          </a:stretch>
        </p:blipFill>
        <p:spPr bwMode="auto">
          <a:xfrm rot="5917212">
            <a:off x="7228872" y="4196554"/>
            <a:ext cx="1574771" cy="2042525"/>
          </a:xfrm>
          <a:prstGeom prst="rect">
            <a:avLst/>
          </a:prstGeom>
          <a:noFill/>
        </p:spPr>
      </p:pic>
      <p:pic>
        <p:nvPicPr>
          <p:cNvPr id="58374" name="Picture 6" descr="http://gpucomputer.pl/wp-content/uploads/2012/09/stockvault-purple-grapes120259.png"/>
          <p:cNvPicPr>
            <a:picLocks noChangeAspect="1" noChangeArrowheads="1"/>
          </p:cNvPicPr>
          <p:nvPr/>
        </p:nvPicPr>
        <p:blipFill>
          <a:blip r:embed="rId5">
            <a:lum contrast="20000"/>
          </a:blip>
          <a:srcRect/>
          <a:stretch>
            <a:fillRect/>
          </a:stretch>
        </p:blipFill>
        <p:spPr bwMode="auto">
          <a:xfrm>
            <a:off x="6066078" y="5072074"/>
            <a:ext cx="3077922" cy="2071678"/>
          </a:xfrm>
          <a:prstGeom prst="rect">
            <a:avLst/>
          </a:prstGeom>
          <a:noFill/>
          <a:effectLst>
            <a:softEdge rad="12700"/>
          </a:effectLst>
        </p:spPr>
      </p:pic>
      <p:sp>
        <p:nvSpPr>
          <p:cNvPr id="8" name="7 CuadroTexto"/>
          <p:cNvSpPr txBox="1"/>
          <p:nvPr/>
        </p:nvSpPr>
        <p:spPr>
          <a:xfrm>
            <a:off x="1714480" y="1285860"/>
            <a:ext cx="6572295" cy="4062651"/>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rPr>
              <a:t>Catar un vino:</a:t>
            </a:r>
            <a:r>
              <a:rPr lang="es-ES" sz="2000" b="1" dirty="0" smtClean="0">
                <a:solidFill>
                  <a:srgbClr val="FFFF00"/>
                </a:solidFill>
                <a:effectLst>
                  <a:outerShdw blurRad="38100" dist="38100" dir="2700000" algn="tl">
                    <a:srgbClr val="000000">
                      <a:alpha val="43137"/>
                    </a:srgbClr>
                  </a:outerShdw>
                </a:effectLst>
              </a:rPr>
              <a:t> No hace falta ser un experto para catar un vino, es suficiente con estimular nuestros sentidos para captar mejor sus características, y tratar de describírnoslas a nosotros mismos (con nuestras propias palabras si hace falta). Poco a poco iremos distinguiendo más y más cosas. </a:t>
            </a:r>
          </a:p>
          <a:p>
            <a:r>
              <a:rPr lang="es-ES" sz="2000" b="1" dirty="0" smtClean="0">
                <a:effectLst>
                  <a:outerShdw blurRad="38100" dist="38100" dir="2700000" algn="tl">
                    <a:srgbClr val="000000">
                      <a:alpha val="43137"/>
                    </a:srgbClr>
                  </a:outerShdw>
                </a:effectLst>
              </a:rPr>
              <a:t>Escoger el mejor vino: </a:t>
            </a:r>
            <a:r>
              <a:rPr lang="es-ES" sz="2000" b="1" dirty="0" smtClean="0">
                <a:solidFill>
                  <a:srgbClr val="FFFF00"/>
                </a:solidFill>
                <a:effectLst>
                  <a:outerShdw blurRad="38100" dist="38100" dir="2700000" algn="tl">
                    <a:srgbClr val="000000">
                      <a:alpha val="43137"/>
                    </a:srgbClr>
                  </a:outerShdw>
                </a:effectLst>
              </a:rPr>
              <a:t>No siempre el vino más caro es mejor. Comprar un vino caro nos asegura cierta calidad, pero no siempre es la mejor opción. Depende mucho de nuestros gustos y de la situación en que lo vayamos a consumir. Por eso es importante cultivar nuestro propio criterio a la hora de valorar un vino.</a:t>
            </a:r>
          </a:p>
          <a:p>
            <a:endParaRPr lang="es-ES" sz="2000" b="1" dirty="0">
              <a:solidFill>
                <a:srgbClr val="FFFF00"/>
              </a:solidFill>
              <a:effectLst>
                <a:outerShdw blurRad="38100" dist="38100" dir="2700000" algn="tl">
                  <a:srgbClr val="000000">
                    <a:alpha val="43137"/>
                  </a:srgbClr>
                </a:outerShdw>
              </a:effectLst>
            </a:endParaRPr>
          </a:p>
        </p:txBody>
      </p:sp>
      <p:sp>
        <p:nvSpPr>
          <p:cNvPr id="9" name="8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92D050"/>
              </a:gs>
              <a:gs pos="50000">
                <a:srgbClr val="155315">
                  <a:shade val="67500"/>
                  <a:satMod val="115000"/>
                </a:srgbClr>
              </a:gs>
              <a:gs pos="100000">
                <a:srgbClr val="155315">
                  <a:shade val="100000"/>
                  <a:satMod val="115000"/>
                </a:srgbClr>
              </a:gs>
            </a:gsLst>
            <a:path path="circle">
              <a:fillToRect l="50000" t="50000" r="50000" b="50000"/>
            </a:path>
            <a:tileRect/>
          </a:gradFill>
        </p:spPr>
        <p:txBody>
          <a:bodyPr/>
          <a:lstStyle/>
          <a:p>
            <a:endParaRPr lang="es-ES" dirty="0"/>
          </a:p>
        </p:txBody>
      </p:sp>
      <p:pic>
        <p:nvPicPr>
          <p:cNvPr id="4" name="3 Imagen" descr="0(61).jpg"/>
          <p:cNvPicPr>
            <a:picLocks noChangeAspect="1"/>
          </p:cNvPicPr>
          <p:nvPr/>
        </p:nvPicPr>
        <p:blipFill>
          <a:blip r:embed="rId2"/>
          <a:stretch>
            <a:fillRect/>
          </a:stretch>
        </p:blipFill>
        <p:spPr>
          <a:xfrm>
            <a:off x="0" y="0"/>
            <a:ext cx="9144000" cy="6858000"/>
          </a:xfrm>
          <a:prstGeom prst="rect">
            <a:avLst/>
          </a:prstGeom>
        </p:spPr>
      </p:pic>
      <p:pic>
        <p:nvPicPr>
          <p:cNvPr id="5" name="4 Imagen" descr="Dust-and-Aerosols-SWIRL-graphic.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4000496" y="1571612"/>
            <a:ext cx="1214436" cy="1214436"/>
          </a:xfrm>
          <a:prstGeom prst="rect">
            <a:avLst/>
          </a:prstGeom>
        </p:spPr>
      </p:pic>
      <p:pic>
        <p:nvPicPr>
          <p:cNvPr id="6" name="5 Imagen" descr="Dust-and-Aerosols-SWIRL-graphic.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3929058" y="357166"/>
            <a:ext cx="1214436" cy="1214436"/>
          </a:xfrm>
          <a:prstGeom prst="rect">
            <a:avLst/>
          </a:prstGeom>
        </p:spPr>
      </p:pic>
      <p:pic>
        <p:nvPicPr>
          <p:cNvPr id="7" name="6 Imagen" descr="Dust-and-Aerosols-SWIRL-graphic.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4000496" y="5286388"/>
            <a:ext cx="1214436" cy="1214436"/>
          </a:xfrm>
          <a:prstGeom prst="rect">
            <a:avLst/>
          </a:prstGeom>
        </p:spPr>
      </p:pic>
      <p:pic>
        <p:nvPicPr>
          <p:cNvPr id="8" name="7 Imagen" descr="Dust-and-Aerosols-SWIRL-graphic.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4071934" y="4071942"/>
            <a:ext cx="1214436" cy="1214436"/>
          </a:xfrm>
          <a:prstGeom prst="rect">
            <a:avLst/>
          </a:prstGeom>
        </p:spPr>
      </p:pic>
      <p:pic>
        <p:nvPicPr>
          <p:cNvPr id="9" name="8 Imagen" descr="Dust-and-Aerosols-SWIRL-graphic.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2786050" y="2928934"/>
            <a:ext cx="1214436" cy="1214436"/>
          </a:xfrm>
          <a:prstGeom prst="rect">
            <a:avLst/>
          </a:prstGeom>
        </p:spPr>
      </p:pic>
      <p:pic>
        <p:nvPicPr>
          <p:cNvPr id="10" name="9 Imagen" descr="Dust-and-Aerosols-SWIRL-graphic.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5429256" y="2857496"/>
            <a:ext cx="1214436" cy="1214436"/>
          </a:xfrm>
          <a:prstGeom prst="rect">
            <a:avLst/>
          </a:prstGeom>
        </p:spPr>
      </p:pic>
      <p:pic>
        <p:nvPicPr>
          <p:cNvPr id="11" name="10 Imagen" descr="Dust-and-Aerosols-SWIRL-graphic.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5000628" y="1857364"/>
            <a:ext cx="1214436" cy="1214436"/>
          </a:xfrm>
          <a:prstGeom prst="rect">
            <a:avLst/>
          </a:prstGeom>
        </p:spPr>
      </p:pic>
      <p:pic>
        <p:nvPicPr>
          <p:cNvPr id="12" name="11 Imagen" descr="Dust-and-Aerosols-SWIRL-graphic.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4786314" y="3786190"/>
            <a:ext cx="1214436" cy="1214436"/>
          </a:xfrm>
          <a:prstGeom prst="rect">
            <a:avLst/>
          </a:prstGeom>
        </p:spPr>
      </p:pic>
      <p:pic>
        <p:nvPicPr>
          <p:cNvPr id="13" name="12 Imagen" descr="Dust-and-Aerosols-SWIRL-graphic.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3143240" y="3714752"/>
            <a:ext cx="1214436" cy="1214436"/>
          </a:xfrm>
          <a:prstGeom prst="rect">
            <a:avLst/>
          </a:prstGeom>
        </p:spPr>
      </p:pic>
      <p:pic>
        <p:nvPicPr>
          <p:cNvPr id="14" name="13 Imagen" descr="Dust-and-Aerosols-SWIRL-graphic.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3071802" y="1928802"/>
            <a:ext cx="1214436" cy="1214436"/>
          </a:xfrm>
          <a:prstGeom prst="rect">
            <a:avLst/>
          </a:prstGeom>
        </p:spPr>
      </p:pic>
      <p:pic>
        <p:nvPicPr>
          <p:cNvPr id="15" name="14 Imagen" descr="Dust-and-Aerosols-SWIRL-graphic.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6572264" y="2786058"/>
            <a:ext cx="1214436" cy="1214436"/>
          </a:xfrm>
          <a:prstGeom prst="rect">
            <a:avLst/>
          </a:prstGeom>
        </p:spPr>
      </p:pic>
      <p:pic>
        <p:nvPicPr>
          <p:cNvPr id="16" name="15 Imagen" descr="Dust-and-Aerosols-SWIRL-graphic.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5214942" y="714356"/>
            <a:ext cx="1214436" cy="1214436"/>
          </a:xfrm>
          <a:prstGeom prst="rect">
            <a:avLst/>
          </a:prstGeom>
        </p:spPr>
      </p:pic>
      <p:pic>
        <p:nvPicPr>
          <p:cNvPr id="17" name="16 Imagen" descr="Dust-and-Aerosols-SWIRL-graphic.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6143636" y="1571612"/>
            <a:ext cx="1214436" cy="1214436"/>
          </a:xfrm>
          <a:prstGeom prst="rect">
            <a:avLst/>
          </a:prstGeom>
        </p:spPr>
      </p:pic>
      <p:pic>
        <p:nvPicPr>
          <p:cNvPr id="18" name="17 Imagen" descr="Dust-and-Aerosols-SWIRL-graphic.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1643042" y="3143248"/>
            <a:ext cx="1214436" cy="1214436"/>
          </a:xfrm>
          <a:prstGeom prst="rect">
            <a:avLst/>
          </a:prstGeom>
        </p:spPr>
      </p:pic>
      <p:pic>
        <p:nvPicPr>
          <p:cNvPr id="19" name="18 Imagen" descr="Dust-and-Aerosols-SWIRL-graphic.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2643174" y="785794"/>
            <a:ext cx="1214436" cy="1214436"/>
          </a:xfrm>
          <a:prstGeom prst="rect">
            <a:avLst/>
          </a:prstGeom>
        </p:spPr>
      </p:pic>
      <p:pic>
        <p:nvPicPr>
          <p:cNvPr id="20" name="19 Imagen" descr="Dust-and-Aerosols-SWIRL-graphic.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1857356" y="1785926"/>
            <a:ext cx="1214436" cy="1214436"/>
          </a:xfrm>
          <a:prstGeom prst="rect">
            <a:avLst/>
          </a:prstGeom>
        </p:spPr>
      </p:pic>
      <p:pic>
        <p:nvPicPr>
          <p:cNvPr id="21" name="20 Imagen" descr="Dust-and-Aerosols-SWIRL-graphic.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2000232" y="4286256"/>
            <a:ext cx="1214436" cy="1214436"/>
          </a:xfrm>
          <a:prstGeom prst="rect">
            <a:avLst/>
          </a:prstGeom>
        </p:spPr>
      </p:pic>
      <p:pic>
        <p:nvPicPr>
          <p:cNvPr id="22" name="21 Imagen" descr="Dust-and-Aerosols-SWIRL-graphic.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2928926" y="5000636"/>
            <a:ext cx="1214436" cy="1214436"/>
          </a:xfrm>
          <a:prstGeom prst="rect">
            <a:avLst/>
          </a:prstGeom>
        </p:spPr>
      </p:pic>
      <p:pic>
        <p:nvPicPr>
          <p:cNvPr id="23" name="22 Imagen" descr="Dust-and-Aerosols-SWIRL-graphic.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6143636" y="4071942"/>
            <a:ext cx="1214436" cy="1214436"/>
          </a:xfrm>
          <a:prstGeom prst="rect">
            <a:avLst/>
          </a:prstGeom>
        </p:spPr>
      </p:pic>
      <p:pic>
        <p:nvPicPr>
          <p:cNvPr id="24" name="23 Imagen" descr="Dust-and-Aerosols-SWIRL-graphic.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5286380" y="5000636"/>
            <a:ext cx="1214436" cy="1214436"/>
          </a:xfrm>
          <a:prstGeom prst="rect">
            <a:avLst/>
          </a:prstGeom>
        </p:spPr>
      </p:pic>
      <p:sp>
        <p:nvSpPr>
          <p:cNvPr id="25" name="24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2000" fill="hold"/>
                                        <p:tgtEl>
                                          <p:spTgt spid="13"/>
                                        </p:tgtEl>
                                        <p:attrNameLst>
                                          <p:attrName>ppt_w</p:attrName>
                                        </p:attrNameLst>
                                      </p:cBhvr>
                                      <p:tavLst>
                                        <p:tav tm="0">
                                          <p:val>
                                            <p:fltVal val="0"/>
                                          </p:val>
                                        </p:tav>
                                        <p:tav tm="100000">
                                          <p:val>
                                            <p:strVal val="#ppt_w"/>
                                          </p:val>
                                        </p:tav>
                                      </p:tavLst>
                                    </p:anim>
                                    <p:anim calcmode="lin" valueType="num">
                                      <p:cBhvr>
                                        <p:cTn id="59" dur="2000" fill="hold"/>
                                        <p:tgtEl>
                                          <p:spTgt spid="13"/>
                                        </p:tgtEl>
                                        <p:attrNameLst>
                                          <p:attrName>ppt_h</p:attrName>
                                        </p:attrNameLst>
                                      </p:cBhvr>
                                      <p:tavLst>
                                        <p:tav tm="0">
                                          <p:val>
                                            <p:fltVal val="0"/>
                                          </p:val>
                                        </p:tav>
                                        <p:tav tm="100000">
                                          <p:val>
                                            <p:strVal val="#ppt_h"/>
                                          </p:val>
                                        </p:tav>
                                      </p:tavLst>
                                    </p:anim>
                                    <p:anim calcmode="lin" valueType="num">
                                      <p:cBhvr>
                                        <p:cTn id="60" dur="2000" fill="hold"/>
                                        <p:tgtEl>
                                          <p:spTgt spid="13"/>
                                        </p:tgtEl>
                                        <p:attrNameLst>
                                          <p:attrName>ppt_x</p:attrName>
                                        </p:attrNameLst>
                                      </p:cBhvr>
                                      <p:tavLst>
                                        <p:tav tm="0">
                                          <p:val>
                                            <p:fltVal val="0.5"/>
                                          </p:val>
                                        </p:tav>
                                        <p:tav tm="100000">
                                          <p:val>
                                            <p:strVal val="#ppt_x"/>
                                          </p:val>
                                        </p:tav>
                                      </p:tavLst>
                                    </p:anim>
                                    <p:anim calcmode="lin" valueType="num">
                                      <p:cBhvr>
                                        <p:cTn id="61" dur="2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2000" fill="hold"/>
                                        <p:tgtEl>
                                          <p:spTgt spid="14"/>
                                        </p:tgtEl>
                                        <p:attrNameLst>
                                          <p:attrName>ppt_w</p:attrName>
                                        </p:attrNameLst>
                                      </p:cBhvr>
                                      <p:tavLst>
                                        <p:tav tm="0">
                                          <p:val>
                                            <p:fltVal val="0"/>
                                          </p:val>
                                        </p:tav>
                                        <p:tav tm="100000">
                                          <p:val>
                                            <p:strVal val="#ppt_w"/>
                                          </p:val>
                                        </p:tav>
                                      </p:tavLst>
                                    </p:anim>
                                    <p:anim calcmode="lin" valueType="num">
                                      <p:cBhvr>
                                        <p:cTn id="65" dur="2000" fill="hold"/>
                                        <p:tgtEl>
                                          <p:spTgt spid="14"/>
                                        </p:tgtEl>
                                        <p:attrNameLst>
                                          <p:attrName>ppt_h</p:attrName>
                                        </p:attrNameLst>
                                      </p:cBhvr>
                                      <p:tavLst>
                                        <p:tav tm="0">
                                          <p:val>
                                            <p:fltVal val="0"/>
                                          </p:val>
                                        </p:tav>
                                        <p:tav tm="100000">
                                          <p:val>
                                            <p:strVal val="#ppt_h"/>
                                          </p:val>
                                        </p:tav>
                                      </p:tavLst>
                                    </p:anim>
                                    <p:anim calcmode="lin" valueType="num">
                                      <p:cBhvr>
                                        <p:cTn id="66" dur="2000" fill="hold"/>
                                        <p:tgtEl>
                                          <p:spTgt spid="14"/>
                                        </p:tgtEl>
                                        <p:attrNameLst>
                                          <p:attrName>ppt_x</p:attrName>
                                        </p:attrNameLst>
                                      </p:cBhvr>
                                      <p:tavLst>
                                        <p:tav tm="0">
                                          <p:val>
                                            <p:fltVal val="0.5"/>
                                          </p:val>
                                        </p:tav>
                                        <p:tav tm="100000">
                                          <p:val>
                                            <p:strVal val="#ppt_x"/>
                                          </p:val>
                                        </p:tav>
                                      </p:tavLst>
                                    </p:anim>
                                    <p:anim calcmode="lin" valueType="num">
                                      <p:cBhvr>
                                        <p:cTn id="67" dur="2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2000" fill="hold"/>
                                        <p:tgtEl>
                                          <p:spTgt spid="15"/>
                                        </p:tgtEl>
                                        <p:attrNameLst>
                                          <p:attrName>ppt_w</p:attrName>
                                        </p:attrNameLst>
                                      </p:cBhvr>
                                      <p:tavLst>
                                        <p:tav tm="0">
                                          <p:val>
                                            <p:fltVal val="0"/>
                                          </p:val>
                                        </p:tav>
                                        <p:tav tm="100000">
                                          <p:val>
                                            <p:strVal val="#ppt_w"/>
                                          </p:val>
                                        </p:tav>
                                      </p:tavLst>
                                    </p:anim>
                                    <p:anim calcmode="lin" valueType="num">
                                      <p:cBhvr>
                                        <p:cTn id="71" dur="2000" fill="hold"/>
                                        <p:tgtEl>
                                          <p:spTgt spid="15"/>
                                        </p:tgtEl>
                                        <p:attrNameLst>
                                          <p:attrName>ppt_h</p:attrName>
                                        </p:attrNameLst>
                                      </p:cBhvr>
                                      <p:tavLst>
                                        <p:tav tm="0">
                                          <p:val>
                                            <p:fltVal val="0"/>
                                          </p:val>
                                        </p:tav>
                                        <p:tav tm="100000">
                                          <p:val>
                                            <p:strVal val="#ppt_h"/>
                                          </p:val>
                                        </p:tav>
                                      </p:tavLst>
                                    </p:anim>
                                    <p:anim calcmode="lin" valueType="num">
                                      <p:cBhvr>
                                        <p:cTn id="72" dur="2000" fill="hold"/>
                                        <p:tgtEl>
                                          <p:spTgt spid="15"/>
                                        </p:tgtEl>
                                        <p:attrNameLst>
                                          <p:attrName>ppt_x</p:attrName>
                                        </p:attrNameLst>
                                      </p:cBhvr>
                                      <p:tavLst>
                                        <p:tav tm="0">
                                          <p:val>
                                            <p:fltVal val="0.5"/>
                                          </p:val>
                                        </p:tav>
                                        <p:tav tm="100000">
                                          <p:val>
                                            <p:strVal val="#ppt_x"/>
                                          </p:val>
                                        </p:tav>
                                      </p:tavLst>
                                    </p:anim>
                                    <p:anim calcmode="lin" valueType="num">
                                      <p:cBhvr>
                                        <p:cTn id="73" dur="2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2000" fill="hold"/>
                                        <p:tgtEl>
                                          <p:spTgt spid="16"/>
                                        </p:tgtEl>
                                        <p:attrNameLst>
                                          <p:attrName>ppt_w</p:attrName>
                                        </p:attrNameLst>
                                      </p:cBhvr>
                                      <p:tavLst>
                                        <p:tav tm="0">
                                          <p:val>
                                            <p:fltVal val="0"/>
                                          </p:val>
                                        </p:tav>
                                        <p:tav tm="100000">
                                          <p:val>
                                            <p:strVal val="#ppt_w"/>
                                          </p:val>
                                        </p:tav>
                                      </p:tavLst>
                                    </p:anim>
                                    <p:anim calcmode="lin" valueType="num">
                                      <p:cBhvr>
                                        <p:cTn id="77" dur="2000" fill="hold"/>
                                        <p:tgtEl>
                                          <p:spTgt spid="16"/>
                                        </p:tgtEl>
                                        <p:attrNameLst>
                                          <p:attrName>ppt_h</p:attrName>
                                        </p:attrNameLst>
                                      </p:cBhvr>
                                      <p:tavLst>
                                        <p:tav tm="0">
                                          <p:val>
                                            <p:fltVal val="0"/>
                                          </p:val>
                                        </p:tav>
                                        <p:tav tm="100000">
                                          <p:val>
                                            <p:strVal val="#ppt_h"/>
                                          </p:val>
                                        </p:tav>
                                      </p:tavLst>
                                    </p:anim>
                                    <p:anim calcmode="lin" valueType="num">
                                      <p:cBhvr>
                                        <p:cTn id="78" dur="2000" fill="hold"/>
                                        <p:tgtEl>
                                          <p:spTgt spid="16"/>
                                        </p:tgtEl>
                                        <p:attrNameLst>
                                          <p:attrName>ppt_x</p:attrName>
                                        </p:attrNameLst>
                                      </p:cBhvr>
                                      <p:tavLst>
                                        <p:tav tm="0">
                                          <p:val>
                                            <p:fltVal val="0.5"/>
                                          </p:val>
                                        </p:tav>
                                        <p:tav tm="100000">
                                          <p:val>
                                            <p:strVal val="#ppt_x"/>
                                          </p:val>
                                        </p:tav>
                                      </p:tavLst>
                                    </p:anim>
                                    <p:anim calcmode="lin" valueType="num">
                                      <p:cBhvr>
                                        <p:cTn id="79" dur="2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2000" fill="hold"/>
                                        <p:tgtEl>
                                          <p:spTgt spid="17"/>
                                        </p:tgtEl>
                                        <p:attrNameLst>
                                          <p:attrName>ppt_w</p:attrName>
                                        </p:attrNameLst>
                                      </p:cBhvr>
                                      <p:tavLst>
                                        <p:tav tm="0">
                                          <p:val>
                                            <p:fltVal val="0"/>
                                          </p:val>
                                        </p:tav>
                                        <p:tav tm="100000">
                                          <p:val>
                                            <p:strVal val="#ppt_w"/>
                                          </p:val>
                                        </p:tav>
                                      </p:tavLst>
                                    </p:anim>
                                    <p:anim calcmode="lin" valueType="num">
                                      <p:cBhvr>
                                        <p:cTn id="83" dur="2000" fill="hold"/>
                                        <p:tgtEl>
                                          <p:spTgt spid="17"/>
                                        </p:tgtEl>
                                        <p:attrNameLst>
                                          <p:attrName>ppt_h</p:attrName>
                                        </p:attrNameLst>
                                      </p:cBhvr>
                                      <p:tavLst>
                                        <p:tav tm="0">
                                          <p:val>
                                            <p:fltVal val="0"/>
                                          </p:val>
                                        </p:tav>
                                        <p:tav tm="100000">
                                          <p:val>
                                            <p:strVal val="#ppt_h"/>
                                          </p:val>
                                        </p:tav>
                                      </p:tavLst>
                                    </p:anim>
                                    <p:anim calcmode="lin" valueType="num">
                                      <p:cBhvr>
                                        <p:cTn id="84" dur="2000" fill="hold"/>
                                        <p:tgtEl>
                                          <p:spTgt spid="17"/>
                                        </p:tgtEl>
                                        <p:attrNameLst>
                                          <p:attrName>ppt_x</p:attrName>
                                        </p:attrNameLst>
                                      </p:cBhvr>
                                      <p:tavLst>
                                        <p:tav tm="0">
                                          <p:val>
                                            <p:fltVal val="0.5"/>
                                          </p:val>
                                        </p:tav>
                                        <p:tav tm="100000">
                                          <p:val>
                                            <p:strVal val="#ppt_x"/>
                                          </p:val>
                                        </p:tav>
                                      </p:tavLst>
                                    </p:anim>
                                    <p:anim calcmode="lin" valueType="num">
                                      <p:cBhvr>
                                        <p:cTn id="85" dur="2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2000" fill="hold"/>
                                        <p:tgtEl>
                                          <p:spTgt spid="18"/>
                                        </p:tgtEl>
                                        <p:attrNameLst>
                                          <p:attrName>ppt_w</p:attrName>
                                        </p:attrNameLst>
                                      </p:cBhvr>
                                      <p:tavLst>
                                        <p:tav tm="0">
                                          <p:val>
                                            <p:fltVal val="0"/>
                                          </p:val>
                                        </p:tav>
                                        <p:tav tm="100000">
                                          <p:val>
                                            <p:strVal val="#ppt_w"/>
                                          </p:val>
                                        </p:tav>
                                      </p:tavLst>
                                    </p:anim>
                                    <p:anim calcmode="lin" valueType="num">
                                      <p:cBhvr>
                                        <p:cTn id="89" dur="2000" fill="hold"/>
                                        <p:tgtEl>
                                          <p:spTgt spid="18"/>
                                        </p:tgtEl>
                                        <p:attrNameLst>
                                          <p:attrName>ppt_h</p:attrName>
                                        </p:attrNameLst>
                                      </p:cBhvr>
                                      <p:tavLst>
                                        <p:tav tm="0">
                                          <p:val>
                                            <p:fltVal val="0"/>
                                          </p:val>
                                        </p:tav>
                                        <p:tav tm="100000">
                                          <p:val>
                                            <p:strVal val="#ppt_h"/>
                                          </p:val>
                                        </p:tav>
                                      </p:tavLst>
                                    </p:anim>
                                    <p:anim calcmode="lin" valueType="num">
                                      <p:cBhvr>
                                        <p:cTn id="90" dur="2000" fill="hold"/>
                                        <p:tgtEl>
                                          <p:spTgt spid="18"/>
                                        </p:tgtEl>
                                        <p:attrNameLst>
                                          <p:attrName>ppt_x</p:attrName>
                                        </p:attrNameLst>
                                      </p:cBhvr>
                                      <p:tavLst>
                                        <p:tav tm="0">
                                          <p:val>
                                            <p:fltVal val="0.5"/>
                                          </p:val>
                                        </p:tav>
                                        <p:tav tm="100000">
                                          <p:val>
                                            <p:strVal val="#ppt_x"/>
                                          </p:val>
                                        </p:tav>
                                      </p:tavLst>
                                    </p:anim>
                                    <p:anim calcmode="lin" valueType="num">
                                      <p:cBhvr>
                                        <p:cTn id="91" dur="2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2000" fill="hold"/>
                                        <p:tgtEl>
                                          <p:spTgt spid="19"/>
                                        </p:tgtEl>
                                        <p:attrNameLst>
                                          <p:attrName>ppt_w</p:attrName>
                                        </p:attrNameLst>
                                      </p:cBhvr>
                                      <p:tavLst>
                                        <p:tav tm="0">
                                          <p:val>
                                            <p:fltVal val="0"/>
                                          </p:val>
                                        </p:tav>
                                        <p:tav tm="100000">
                                          <p:val>
                                            <p:strVal val="#ppt_w"/>
                                          </p:val>
                                        </p:tav>
                                      </p:tavLst>
                                    </p:anim>
                                    <p:anim calcmode="lin" valueType="num">
                                      <p:cBhvr>
                                        <p:cTn id="95" dur="2000" fill="hold"/>
                                        <p:tgtEl>
                                          <p:spTgt spid="19"/>
                                        </p:tgtEl>
                                        <p:attrNameLst>
                                          <p:attrName>ppt_h</p:attrName>
                                        </p:attrNameLst>
                                      </p:cBhvr>
                                      <p:tavLst>
                                        <p:tav tm="0">
                                          <p:val>
                                            <p:fltVal val="0"/>
                                          </p:val>
                                        </p:tav>
                                        <p:tav tm="100000">
                                          <p:val>
                                            <p:strVal val="#ppt_h"/>
                                          </p:val>
                                        </p:tav>
                                      </p:tavLst>
                                    </p:anim>
                                    <p:anim calcmode="lin" valueType="num">
                                      <p:cBhvr>
                                        <p:cTn id="96" dur="2000" fill="hold"/>
                                        <p:tgtEl>
                                          <p:spTgt spid="19"/>
                                        </p:tgtEl>
                                        <p:attrNameLst>
                                          <p:attrName>ppt_x</p:attrName>
                                        </p:attrNameLst>
                                      </p:cBhvr>
                                      <p:tavLst>
                                        <p:tav tm="0">
                                          <p:val>
                                            <p:fltVal val="0.5"/>
                                          </p:val>
                                        </p:tav>
                                        <p:tav tm="100000">
                                          <p:val>
                                            <p:strVal val="#ppt_x"/>
                                          </p:val>
                                        </p:tav>
                                      </p:tavLst>
                                    </p:anim>
                                    <p:anim calcmode="lin" valueType="num">
                                      <p:cBhvr>
                                        <p:cTn id="97" dur="2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2000" fill="hold"/>
                                        <p:tgtEl>
                                          <p:spTgt spid="20"/>
                                        </p:tgtEl>
                                        <p:attrNameLst>
                                          <p:attrName>ppt_w</p:attrName>
                                        </p:attrNameLst>
                                      </p:cBhvr>
                                      <p:tavLst>
                                        <p:tav tm="0">
                                          <p:val>
                                            <p:fltVal val="0"/>
                                          </p:val>
                                        </p:tav>
                                        <p:tav tm="100000">
                                          <p:val>
                                            <p:strVal val="#ppt_w"/>
                                          </p:val>
                                        </p:tav>
                                      </p:tavLst>
                                    </p:anim>
                                    <p:anim calcmode="lin" valueType="num">
                                      <p:cBhvr>
                                        <p:cTn id="101" dur="2000" fill="hold"/>
                                        <p:tgtEl>
                                          <p:spTgt spid="20"/>
                                        </p:tgtEl>
                                        <p:attrNameLst>
                                          <p:attrName>ppt_h</p:attrName>
                                        </p:attrNameLst>
                                      </p:cBhvr>
                                      <p:tavLst>
                                        <p:tav tm="0">
                                          <p:val>
                                            <p:fltVal val="0"/>
                                          </p:val>
                                        </p:tav>
                                        <p:tav tm="100000">
                                          <p:val>
                                            <p:strVal val="#ppt_h"/>
                                          </p:val>
                                        </p:tav>
                                      </p:tavLst>
                                    </p:anim>
                                    <p:anim calcmode="lin" valueType="num">
                                      <p:cBhvr>
                                        <p:cTn id="102" dur="2000" fill="hold"/>
                                        <p:tgtEl>
                                          <p:spTgt spid="20"/>
                                        </p:tgtEl>
                                        <p:attrNameLst>
                                          <p:attrName>ppt_x</p:attrName>
                                        </p:attrNameLst>
                                      </p:cBhvr>
                                      <p:tavLst>
                                        <p:tav tm="0">
                                          <p:val>
                                            <p:fltVal val="0.5"/>
                                          </p:val>
                                        </p:tav>
                                        <p:tav tm="100000">
                                          <p:val>
                                            <p:strVal val="#ppt_x"/>
                                          </p:val>
                                        </p:tav>
                                      </p:tavLst>
                                    </p:anim>
                                    <p:anim calcmode="lin" valueType="num">
                                      <p:cBhvr>
                                        <p:cTn id="103" dur="2000" fill="hold"/>
                                        <p:tgtEl>
                                          <p:spTgt spid="20"/>
                                        </p:tgtEl>
                                        <p:attrNameLst>
                                          <p:attrName>ppt_y</p:attrName>
                                        </p:attrNameLst>
                                      </p:cBhvr>
                                      <p:tavLst>
                                        <p:tav tm="0">
                                          <p:val>
                                            <p:fltVal val="0.5"/>
                                          </p:val>
                                        </p:tav>
                                        <p:tav tm="100000">
                                          <p:val>
                                            <p:strVal val="#ppt_y"/>
                                          </p:val>
                                        </p:tav>
                                      </p:tavLst>
                                    </p:anim>
                                  </p:childTnLst>
                                </p:cTn>
                              </p:par>
                              <p:par>
                                <p:cTn id="104" presetID="23" presetClass="entr" presetSubtype="528" fill="hold"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2000" fill="hold"/>
                                        <p:tgtEl>
                                          <p:spTgt spid="21"/>
                                        </p:tgtEl>
                                        <p:attrNameLst>
                                          <p:attrName>ppt_w</p:attrName>
                                        </p:attrNameLst>
                                      </p:cBhvr>
                                      <p:tavLst>
                                        <p:tav tm="0">
                                          <p:val>
                                            <p:fltVal val="0"/>
                                          </p:val>
                                        </p:tav>
                                        <p:tav tm="100000">
                                          <p:val>
                                            <p:strVal val="#ppt_w"/>
                                          </p:val>
                                        </p:tav>
                                      </p:tavLst>
                                    </p:anim>
                                    <p:anim calcmode="lin" valueType="num">
                                      <p:cBhvr>
                                        <p:cTn id="107" dur="2000" fill="hold"/>
                                        <p:tgtEl>
                                          <p:spTgt spid="21"/>
                                        </p:tgtEl>
                                        <p:attrNameLst>
                                          <p:attrName>ppt_h</p:attrName>
                                        </p:attrNameLst>
                                      </p:cBhvr>
                                      <p:tavLst>
                                        <p:tav tm="0">
                                          <p:val>
                                            <p:fltVal val="0"/>
                                          </p:val>
                                        </p:tav>
                                        <p:tav tm="100000">
                                          <p:val>
                                            <p:strVal val="#ppt_h"/>
                                          </p:val>
                                        </p:tav>
                                      </p:tavLst>
                                    </p:anim>
                                    <p:anim calcmode="lin" valueType="num">
                                      <p:cBhvr>
                                        <p:cTn id="108" dur="2000" fill="hold"/>
                                        <p:tgtEl>
                                          <p:spTgt spid="21"/>
                                        </p:tgtEl>
                                        <p:attrNameLst>
                                          <p:attrName>ppt_x</p:attrName>
                                        </p:attrNameLst>
                                      </p:cBhvr>
                                      <p:tavLst>
                                        <p:tav tm="0">
                                          <p:val>
                                            <p:fltVal val="0.5"/>
                                          </p:val>
                                        </p:tav>
                                        <p:tav tm="100000">
                                          <p:val>
                                            <p:strVal val="#ppt_x"/>
                                          </p:val>
                                        </p:tav>
                                      </p:tavLst>
                                    </p:anim>
                                    <p:anim calcmode="lin" valueType="num">
                                      <p:cBhvr>
                                        <p:cTn id="109" dur="2000" fill="hold"/>
                                        <p:tgtEl>
                                          <p:spTgt spid="21"/>
                                        </p:tgtEl>
                                        <p:attrNameLst>
                                          <p:attrName>ppt_y</p:attrName>
                                        </p:attrNameLst>
                                      </p:cBhvr>
                                      <p:tavLst>
                                        <p:tav tm="0">
                                          <p:val>
                                            <p:fltVal val="0.5"/>
                                          </p:val>
                                        </p:tav>
                                        <p:tav tm="100000">
                                          <p:val>
                                            <p:strVal val="#ppt_y"/>
                                          </p:val>
                                        </p:tav>
                                      </p:tavLst>
                                    </p:anim>
                                  </p:childTnLst>
                                </p:cTn>
                              </p:par>
                              <p:par>
                                <p:cTn id="110" presetID="23" presetClass="entr" presetSubtype="528" fill="hold"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2000" fill="hold"/>
                                        <p:tgtEl>
                                          <p:spTgt spid="22"/>
                                        </p:tgtEl>
                                        <p:attrNameLst>
                                          <p:attrName>ppt_w</p:attrName>
                                        </p:attrNameLst>
                                      </p:cBhvr>
                                      <p:tavLst>
                                        <p:tav tm="0">
                                          <p:val>
                                            <p:fltVal val="0"/>
                                          </p:val>
                                        </p:tav>
                                        <p:tav tm="100000">
                                          <p:val>
                                            <p:strVal val="#ppt_w"/>
                                          </p:val>
                                        </p:tav>
                                      </p:tavLst>
                                    </p:anim>
                                    <p:anim calcmode="lin" valueType="num">
                                      <p:cBhvr>
                                        <p:cTn id="113" dur="2000" fill="hold"/>
                                        <p:tgtEl>
                                          <p:spTgt spid="22"/>
                                        </p:tgtEl>
                                        <p:attrNameLst>
                                          <p:attrName>ppt_h</p:attrName>
                                        </p:attrNameLst>
                                      </p:cBhvr>
                                      <p:tavLst>
                                        <p:tav tm="0">
                                          <p:val>
                                            <p:fltVal val="0"/>
                                          </p:val>
                                        </p:tav>
                                        <p:tav tm="100000">
                                          <p:val>
                                            <p:strVal val="#ppt_h"/>
                                          </p:val>
                                        </p:tav>
                                      </p:tavLst>
                                    </p:anim>
                                    <p:anim calcmode="lin" valueType="num">
                                      <p:cBhvr>
                                        <p:cTn id="114" dur="2000" fill="hold"/>
                                        <p:tgtEl>
                                          <p:spTgt spid="22"/>
                                        </p:tgtEl>
                                        <p:attrNameLst>
                                          <p:attrName>ppt_x</p:attrName>
                                        </p:attrNameLst>
                                      </p:cBhvr>
                                      <p:tavLst>
                                        <p:tav tm="0">
                                          <p:val>
                                            <p:fltVal val="0.5"/>
                                          </p:val>
                                        </p:tav>
                                        <p:tav tm="100000">
                                          <p:val>
                                            <p:strVal val="#ppt_x"/>
                                          </p:val>
                                        </p:tav>
                                      </p:tavLst>
                                    </p:anim>
                                    <p:anim calcmode="lin" valueType="num">
                                      <p:cBhvr>
                                        <p:cTn id="115" dur="2000" fill="hold"/>
                                        <p:tgtEl>
                                          <p:spTgt spid="22"/>
                                        </p:tgtEl>
                                        <p:attrNameLst>
                                          <p:attrName>ppt_y</p:attrName>
                                        </p:attrNameLst>
                                      </p:cBhvr>
                                      <p:tavLst>
                                        <p:tav tm="0">
                                          <p:val>
                                            <p:fltVal val="0.5"/>
                                          </p:val>
                                        </p:tav>
                                        <p:tav tm="100000">
                                          <p:val>
                                            <p:strVal val="#ppt_y"/>
                                          </p:val>
                                        </p:tav>
                                      </p:tavLst>
                                    </p:anim>
                                  </p:childTnLst>
                                </p:cTn>
                              </p:par>
                              <p:par>
                                <p:cTn id="116" presetID="23" presetClass="entr" presetSubtype="528" fill="hold"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p:cTn id="118" dur="2000" fill="hold"/>
                                        <p:tgtEl>
                                          <p:spTgt spid="23"/>
                                        </p:tgtEl>
                                        <p:attrNameLst>
                                          <p:attrName>ppt_w</p:attrName>
                                        </p:attrNameLst>
                                      </p:cBhvr>
                                      <p:tavLst>
                                        <p:tav tm="0">
                                          <p:val>
                                            <p:fltVal val="0"/>
                                          </p:val>
                                        </p:tav>
                                        <p:tav tm="100000">
                                          <p:val>
                                            <p:strVal val="#ppt_w"/>
                                          </p:val>
                                        </p:tav>
                                      </p:tavLst>
                                    </p:anim>
                                    <p:anim calcmode="lin" valueType="num">
                                      <p:cBhvr>
                                        <p:cTn id="119" dur="2000" fill="hold"/>
                                        <p:tgtEl>
                                          <p:spTgt spid="23"/>
                                        </p:tgtEl>
                                        <p:attrNameLst>
                                          <p:attrName>ppt_h</p:attrName>
                                        </p:attrNameLst>
                                      </p:cBhvr>
                                      <p:tavLst>
                                        <p:tav tm="0">
                                          <p:val>
                                            <p:fltVal val="0"/>
                                          </p:val>
                                        </p:tav>
                                        <p:tav tm="100000">
                                          <p:val>
                                            <p:strVal val="#ppt_h"/>
                                          </p:val>
                                        </p:tav>
                                      </p:tavLst>
                                    </p:anim>
                                    <p:anim calcmode="lin" valueType="num">
                                      <p:cBhvr>
                                        <p:cTn id="120" dur="2000" fill="hold"/>
                                        <p:tgtEl>
                                          <p:spTgt spid="23"/>
                                        </p:tgtEl>
                                        <p:attrNameLst>
                                          <p:attrName>ppt_x</p:attrName>
                                        </p:attrNameLst>
                                      </p:cBhvr>
                                      <p:tavLst>
                                        <p:tav tm="0">
                                          <p:val>
                                            <p:fltVal val="0.5"/>
                                          </p:val>
                                        </p:tav>
                                        <p:tav tm="100000">
                                          <p:val>
                                            <p:strVal val="#ppt_x"/>
                                          </p:val>
                                        </p:tav>
                                      </p:tavLst>
                                    </p:anim>
                                    <p:anim calcmode="lin" valueType="num">
                                      <p:cBhvr>
                                        <p:cTn id="121" dur="2000" fill="hold"/>
                                        <p:tgtEl>
                                          <p:spTgt spid="23"/>
                                        </p:tgtEl>
                                        <p:attrNameLst>
                                          <p:attrName>ppt_y</p:attrName>
                                        </p:attrNameLst>
                                      </p:cBhvr>
                                      <p:tavLst>
                                        <p:tav tm="0">
                                          <p:val>
                                            <p:fltVal val="0.5"/>
                                          </p:val>
                                        </p:tav>
                                        <p:tav tm="100000">
                                          <p:val>
                                            <p:strVal val="#ppt_y"/>
                                          </p:val>
                                        </p:tav>
                                      </p:tavLst>
                                    </p:anim>
                                  </p:childTnLst>
                                </p:cTn>
                              </p:par>
                              <p:par>
                                <p:cTn id="122" presetID="23" presetClass="entr" presetSubtype="528" fill="hold" nodeType="withEffect">
                                  <p:stCondLst>
                                    <p:cond delay="0"/>
                                  </p:stCondLst>
                                  <p:childTnLst>
                                    <p:set>
                                      <p:cBhvr>
                                        <p:cTn id="123" dur="1" fill="hold">
                                          <p:stCondLst>
                                            <p:cond delay="0"/>
                                          </p:stCondLst>
                                        </p:cTn>
                                        <p:tgtEl>
                                          <p:spTgt spid="24"/>
                                        </p:tgtEl>
                                        <p:attrNameLst>
                                          <p:attrName>style.visibility</p:attrName>
                                        </p:attrNameLst>
                                      </p:cBhvr>
                                      <p:to>
                                        <p:strVal val="visible"/>
                                      </p:to>
                                    </p:set>
                                    <p:anim calcmode="lin" valueType="num">
                                      <p:cBhvr>
                                        <p:cTn id="124" dur="2000" fill="hold"/>
                                        <p:tgtEl>
                                          <p:spTgt spid="24"/>
                                        </p:tgtEl>
                                        <p:attrNameLst>
                                          <p:attrName>ppt_w</p:attrName>
                                        </p:attrNameLst>
                                      </p:cBhvr>
                                      <p:tavLst>
                                        <p:tav tm="0">
                                          <p:val>
                                            <p:fltVal val="0"/>
                                          </p:val>
                                        </p:tav>
                                        <p:tav tm="100000">
                                          <p:val>
                                            <p:strVal val="#ppt_w"/>
                                          </p:val>
                                        </p:tav>
                                      </p:tavLst>
                                    </p:anim>
                                    <p:anim calcmode="lin" valueType="num">
                                      <p:cBhvr>
                                        <p:cTn id="125" dur="2000" fill="hold"/>
                                        <p:tgtEl>
                                          <p:spTgt spid="24"/>
                                        </p:tgtEl>
                                        <p:attrNameLst>
                                          <p:attrName>ppt_h</p:attrName>
                                        </p:attrNameLst>
                                      </p:cBhvr>
                                      <p:tavLst>
                                        <p:tav tm="0">
                                          <p:val>
                                            <p:fltVal val="0"/>
                                          </p:val>
                                        </p:tav>
                                        <p:tav tm="100000">
                                          <p:val>
                                            <p:strVal val="#ppt_h"/>
                                          </p:val>
                                        </p:tav>
                                      </p:tavLst>
                                    </p:anim>
                                    <p:anim calcmode="lin" valueType="num">
                                      <p:cBhvr>
                                        <p:cTn id="126" dur="2000" fill="hold"/>
                                        <p:tgtEl>
                                          <p:spTgt spid="24"/>
                                        </p:tgtEl>
                                        <p:attrNameLst>
                                          <p:attrName>ppt_x</p:attrName>
                                        </p:attrNameLst>
                                      </p:cBhvr>
                                      <p:tavLst>
                                        <p:tav tm="0">
                                          <p:val>
                                            <p:fltVal val="0.5"/>
                                          </p:val>
                                        </p:tav>
                                        <p:tav tm="100000">
                                          <p:val>
                                            <p:strVal val="#ppt_x"/>
                                          </p:val>
                                        </p:tav>
                                      </p:tavLst>
                                    </p:anim>
                                    <p:anim calcmode="lin" valueType="num">
                                      <p:cBhvr>
                                        <p:cTn id="127" dur="2000" fill="hold"/>
                                        <p:tgtEl>
                                          <p:spTgt spid="24"/>
                                        </p:tgtEl>
                                        <p:attrNameLst>
                                          <p:attrName>ppt_y</p:attrName>
                                        </p:attrNameLst>
                                      </p:cBhvr>
                                      <p:tavLst>
                                        <p:tav tm="0">
                                          <p:val>
                                            <p:fltVal val="0.5"/>
                                          </p:val>
                                        </p:tav>
                                        <p:tav tm="100000">
                                          <p:val>
                                            <p:strVal val="#ppt_y"/>
                                          </p:val>
                                        </p:tav>
                                      </p:tavLst>
                                    </p:anim>
                                  </p:childTnLst>
                                </p:cTn>
                              </p:par>
                              <p:par>
                                <p:cTn id="128" presetID="8" presetClass="emph" presetSubtype="0" fill="hold" nodeType="withEffect">
                                  <p:stCondLst>
                                    <p:cond delay="0"/>
                                  </p:stCondLst>
                                  <p:childTnLst>
                                    <p:animRot by="21600000">
                                      <p:cBhvr>
                                        <p:cTn id="129" dur="2000" fill="hold"/>
                                        <p:tgtEl>
                                          <p:spTgt spid="5"/>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6"/>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7"/>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8"/>
                                        </p:tgtEl>
                                        <p:attrNameLst>
                                          <p:attrName>r</p:attrName>
                                        </p:attrNameLst>
                                      </p:cBhvr>
                                    </p:animRot>
                                  </p:childTnLst>
                                </p:cTn>
                              </p:par>
                              <p:par>
                                <p:cTn id="136" presetID="8" presetClass="emph" presetSubtype="0" fill="hold" nodeType="withEffect">
                                  <p:stCondLst>
                                    <p:cond delay="0"/>
                                  </p:stCondLst>
                                  <p:childTnLst>
                                    <p:animRot by="21600000">
                                      <p:cBhvr>
                                        <p:cTn id="137" dur="2000" fill="hold"/>
                                        <p:tgtEl>
                                          <p:spTgt spid="9"/>
                                        </p:tgtEl>
                                        <p:attrNameLst>
                                          <p:attrName>r</p:attrName>
                                        </p:attrNameLst>
                                      </p:cBhvr>
                                    </p:animRot>
                                  </p:childTnLst>
                                </p:cTn>
                              </p:par>
                              <p:par>
                                <p:cTn id="138" presetID="8" presetClass="emph" presetSubtype="0" fill="hold" nodeType="withEffect">
                                  <p:stCondLst>
                                    <p:cond delay="0"/>
                                  </p:stCondLst>
                                  <p:childTnLst>
                                    <p:animRot by="21600000">
                                      <p:cBhvr>
                                        <p:cTn id="139" dur="2000" fill="hold"/>
                                        <p:tgtEl>
                                          <p:spTgt spid="10"/>
                                        </p:tgtEl>
                                        <p:attrNameLst>
                                          <p:attrName>r</p:attrName>
                                        </p:attrNameLst>
                                      </p:cBhvr>
                                    </p:animRot>
                                  </p:childTnLst>
                                </p:cTn>
                              </p:par>
                              <p:par>
                                <p:cTn id="140" presetID="8" presetClass="emph" presetSubtype="0" fill="hold" nodeType="withEffect">
                                  <p:stCondLst>
                                    <p:cond delay="0"/>
                                  </p:stCondLst>
                                  <p:childTnLst>
                                    <p:animRot by="21600000">
                                      <p:cBhvr>
                                        <p:cTn id="141" dur="2000" fill="hold"/>
                                        <p:tgtEl>
                                          <p:spTgt spid="11"/>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12"/>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13"/>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14"/>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5"/>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6"/>
                                        </p:tgtEl>
                                        <p:attrNameLst>
                                          <p:attrName>r</p:attrName>
                                        </p:attrNameLst>
                                      </p:cBhvr>
                                    </p:animRot>
                                  </p:childTnLst>
                                </p:cTn>
                              </p:par>
                              <p:par>
                                <p:cTn id="152" presetID="8" presetClass="emph" presetSubtype="0" fill="hold" nodeType="withEffect">
                                  <p:stCondLst>
                                    <p:cond delay="0"/>
                                  </p:stCondLst>
                                  <p:childTnLst>
                                    <p:animRot by="21600000">
                                      <p:cBhvr>
                                        <p:cTn id="153" dur="2000" fill="hold"/>
                                        <p:tgtEl>
                                          <p:spTgt spid="17"/>
                                        </p:tgtEl>
                                        <p:attrNameLst>
                                          <p:attrName>r</p:attrName>
                                        </p:attrNameLst>
                                      </p:cBhvr>
                                    </p:animRot>
                                  </p:childTnLst>
                                </p:cTn>
                              </p:par>
                              <p:par>
                                <p:cTn id="154" presetID="8" presetClass="emph" presetSubtype="0" fill="hold" nodeType="withEffect">
                                  <p:stCondLst>
                                    <p:cond delay="0"/>
                                  </p:stCondLst>
                                  <p:childTnLst>
                                    <p:animRot by="21600000">
                                      <p:cBhvr>
                                        <p:cTn id="155" dur="2000" fill="hold"/>
                                        <p:tgtEl>
                                          <p:spTgt spid="18"/>
                                        </p:tgtEl>
                                        <p:attrNameLst>
                                          <p:attrName>r</p:attrName>
                                        </p:attrNameLst>
                                      </p:cBhvr>
                                    </p:animRot>
                                  </p:childTnLst>
                                </p:cTn>
                              </p:par>
                              <p:par>
                                <p:cTn id="156" presetID="8" presetClass="emph" presetSubtype="0" fill="hold" nodeType="withEffect">
                                  <p:stCondLst>
                                    <p:cond delay="0"/>
                                  </p:stCondLst>
                                  <p:childTnLst>
                                    <p:animRot by="21600000">
                                      <p:cBhvr>
                                        <p:cTn id="157" dur="2000" fill="hold"/>
                                        <p:tgtEl>
                                          <p:spTgt spid="19"/>
                                        </p:tgtEl>
                                        <p:attrNameLst>
                                          <p:attrName>r</p:attrName>
                                        </p:attrNameLst>
                                      </p:cBhvr>
                                    </p:animRot>
                                  </p:childTnLst>
                                </p:cTn>
                              </p:par>
                              <p:par>
                                <p:cTn id="158" presetID="8" presetClass="emph" presetSubtype="0" fill="hold" nodeType="withEffect">
                                  <p:stCondLst>
                                    <p:cond delay="0"/>
                                  </p:stCondLst>
                                  <p:childTnLst>
                                    <p:animRot by="21600000">
                                      <p:cBhvr>
                                        <p:cTn id="159" dur="2000" fill="hold"/>
                                        <p:tgtEl>
                                          <p:spTgt spid="20"/>
                                        </p:tgtEl>
                                        <p:attrNameLst>
                                          <p:attrName>r</p:attrName>
                                        </p:attrNameLst>
                                      </p:cBhvr>
                                    </p:animRot>
                                  </p:childTnLst>
                                </p:cTn>
                              </p:par>
                              <p:par>
                                <p:cTn id="160" presetID="8" presetClass="emph" presetSubtype="0" fill="hold" nodeType="withEffect">
                                  <p:stCondLst>
                                    <p:cond delay="0"/>
                                  </p:stCondLst>
                                  <p:childTnLst>
                                    <p:animRot by="21600000">
                                      <p:cBhvr>
                                        <p:cTn id="161" dur="2000" fill="hold"/>
                                        <p:tgtEl>
                                          <p:spTgt spid="21"/>
                                        </p:tgtEl>
                                        <p:attrNameLst>
                                          <p:attrName>r</p:attrName>
                                        </p:attrNameLst>
                                      </p:cBhvr>
                                    </p:animRot>
                                  </p:childTnLst>
                                </p:cTn>
                              </p:par>
                              <p:par>
                                <p:cTn id="162" presetID="8" presetClass="emph" presetSubtype="0" fill="hold" nodeType="withEffect">
                                  <p:stCondLst>
                                    <p:cond delay="0"/>
                                  </p:stCondLst>
                                  <p:childTnLst>
                                    <p:animRot by="21600000">
                                      <p:cBhvr>
                                        <p:cTn id="163" dur="2000" fill="hold"/>
                                        <p:tgtEl>
                                          <p:spTgt spid="22"/>
                                        </p:tgtEl>
                                        <p:attrNameLst>
                                          <p:attrName>r</p:attrName>
                                        </p:attrNameLst>
                                      </p:cBhvr>
                                    </p:animRot>
                                  </p:childTnLst>
                                </p:cTn>
                              </p:par>
                              <p:par>
                                <p:cTn id="164" presetID="8" presetClass="emph" presetSubtype="0" fill="hold" nodeType="withEffect">
                                  <p:stCondLst>
                                    <p:cond delay="0"/>
                                  </p:stCondLst>
                                  <p:childTnLst>
                                    <p:animRot by="21600000">
                                      <p:cBhvr>
                                        <p:cTn id="165" dur="2000" fill="hold"/>
                                        <p:tgtEl>
                                          <p:spTgt spid="23"/>
                                        </p:tgtEl>
                                        <p:attrNameLst>
                                          <p:attrName>r</p:attrName>
                                        </p:attrNameLst>
                                      </p:cBhvr>
                                    </p:animRot>
                                  </p:childTnLst>
                                </p:cTn>
                              </p:par>
                              <p:par>
                                <p:cTn id="166" presetID="8" presetClass="emph" presetSubtype="0" fill="hold" nodeType="withEffect">
                                  <p:stCondLst>
                                    <p:cond delay="0"/>
                                  </p:stCondLst>
                                  <p:childTnLst>
                                    <p:animRot by="21600000">
                                      <p:cBhvr>
                                        <p:cTn id="167" dur="2000" fill="hold"/>
                                        <p:tgtEl>
                                          <p:spTgt spid="24"/>
                                        </p:tgtEl>
                                        <p:attrNameLst>
                                          <p:attrName>r</p:attrName>
                                        </p:attrNameLst>
                                      </p:cBhvr>
                                    </p:animRot>
                                  </p:childTnLst>
                                </p:cTn>
                              </p:par>
                            </p:childTnLst>
                          </p:cTn>
                        </p:par>
                        <p:par>
                          <p:cTn id="168" fill="hold">
                            <p:stCondLst>
                              <p:cond delay="2000"/>
                            </p:stCondLst>
                            <p:childTnLst>
                              <p:par>
                                <p:cTn id="169" presetID="23" presetClass="exit" presetSubtype="544" fill="hold" nodeType="afterEffect">
                                  <p:stCondLst>
                                    <p:cond delay="0"/>
                                  </p:stCondLst>
                                  <p:childTnLst>
                                    <p:anim calcmode="lin" valueType="num">
                                      <p:cBhvr>
                                        <p:cTn id="170" dur="2000"/>
                                        <p:tgtEl>
                                          <p:spTgt spid="5"/>
                                        </p:tgtEl>
                                        <p:attrNameLst>
                                          <p:attrName>ppt_w</p:attrName>
                                        </p:attrNameLst>
                                      </p:cBhvr>
                                      <p:tavLst>
                                        <p:tav tm="0">
                                          <p:val>
                                            <p:strVal val="ppt_w"/>
                                          </p:val>
                                        </p:tav>
                                        <p:tav tm="100000">
                                          <p:val>
                                            <p:fltVal val="0"/>
                                          </p:val>
                                        </p:tav>
                                      </p:tavLst>
                                    </p:anim>
                                    <p:anim calcmode="lin" valueType="num">
                                      <p:cBhvr>
                                        <p:cTn id="171" dur="2000"/>
                                        <p:tgtEl>
                                          <p:spTgt spid="5"/>
                                        </p:tgtEl>
                                        <p:attrNameLst>
                                          <p:attrName>ppt_h</p:attrName>
                                        </p:attrNameLst>
                                      </p:cBhvr>
                                      <p:tavLst>
                                        <p:tav tm="0">
                                          <p:val>
                                            <p:strVal val="ppt_h"/>
                                          </p:val>
                                        </p:tav>
                                        <p:tav tm="100000">
                                          <p:val>
                                            <p:fltVal val="0"/>
                                          </p:val>
                                        </p:tav>
                                      </p:tavLst>
                                    </p:anim>
                                    <p:anim calcmode="lin" valueType="num">
                                      <p:cBhvr>
                                        <p:cTn id="172" dur="2000"/>
                                        <p:tgtEl>
                                          <p:spTgt spid="5"/>
                                        </p:tgtEl>
                                        <p:attrNameLst>
                                          <p:attrName>ppt_x</p:attrName>
                                        </p:attrNameLst>
                                      </p:cBhvr>
                                      <p:tavLst>
                                        <p:tav tm="0">
                                          <p:val>
                                            <p:strVal val="ppt_x"/>
                                          </p:val>
                                        </p:tav>
                                        <p:tav tm="100000">
                                          <p:val>
                                            <p:fltVal val="0.5"/>
                                          </p:val>
                                        </p:tav>
                                      </p:tavLst>
                                    </p:anim>
                                    <p:anim calcmode="lin" valueType="num">
                                      <p:cBhvr>
                                        <p:cTn id="173" dur="2000"/>
                                        <p:tgtEl>
                                          <p:spTgt spid="5"/>
                                        </p:tgtEl>
                                        <p:attrNameLst>
                                          <p:attrName>ppt_y</p:attrName>
                                        </p:attrNameLst>
                                      </p:cBhvr>
                                      <p:tavLst>
                                        <p:tav tm="0">
                                          <p:val>
                                            <p:strVal val="ppt_y"/>
                                          </p:val>
                                        </p:tav>
                                        <p:tav tm="100000">
                                          <p:val>
                                            <p:fltVal val="0.5"/>
                                          </p:val>
                                        </p:tav>
                                      </p:tavLst>
                                    </p:anim>
                                    <p:set>
                                      <p:cBhvr>
                                        <p:cTn id="174" dur="1" fill="hold">
                                          <p:stCondLst>
                                            <p:cond delay="1999"/>
                                          </p:stCondLst>
                                        </p:cTn>
                                        <p:tgtEl>
                                          <p:spTgt spid="5"/>
                                        </p:tgtEl>
                                        <p:attrNameLst>
                                          <p:attrName>style.visibility</p:attrName>
                                        </p:attrNameLst>
                                      </p:cBhvr>
                                      <p:to>
                                        <p:strVal val="hidden"/>
                                      </p:to>
                                    </p:set>
                                  </p:childTnLst>
                                </p:cTn>
                              </p:par>
                              <p:par>
                                <p:cTn id="175" presetID="23" presetClass="exit" presetSubtype="544" fill="hold" nodeType="withEffect">
                                  <p:stCondLst>
                                    <p:cond delay="0"/>
                                  </p:stCondLst>
                                  <p:childTnLst>
                                    <p:anim calcmode="lin" valueType="num">
                                      <p:cBhvr>
                                        <p:cTn id="176" dur="2000"/>
                                        <p:tgtEl>
                                          <p:spTgt spid="6"/>
                                        </p:tgtEl>
                                        <p:attrNameLst>
                                          <p:attrName>ppt_w</p:attrName>
                                        </p:attrNameLst>
                                      </p:cBhvr>
                                      <p:tavLst>
                                        <p:tav tm="0">
                                          <p:val>
                                            <p:strVal val="ppt_w"/>
                                          </p:val>
                                        </p:tav>
                                        <p:tav tm="100000">
                                          <p:val>
                                            <p:fltVal val="0"/>
                                          </p:val>
                                        </p:tav>
                                      </p:tavLst>
                                    </p:anim>
                                    <p:anim calcmode="lin" valueType="num">
                                      <p:cBhvr>
                                        <p:cTn id="177" dur="2000"/>
                                        <p:tgtEl>
                                          <p:spTgt spid="6"/>
                                        </p:tgtEl>
                                        <p:attrNameLst>
                                          <p:attrName>ppt_h</p:attrName>
                                        </p:attrNameLst>
                                      </p:cBhvr>
                                      <p:tavLst>
                                        <p:tav tm="0">
                                          <p:val>
                                            <p:strVal val="ppt_h"/>
                                          </p:val>
                                        </p:tav>
                                        <p:tav tm="100000">
                                          <p:val>
                                            <p:fltVal val="0"/>
                                          </p:val>
                                        </p:tav>
                                      </p:tavLst>
                                    </p:anim>
                                    <p:anim calcmode="lin" valueType="num">
                                      <p:cBhvr>
                                        <p:cTn id="178" dur="2000"/>
                                        <p:tgtEl>
                                          <p:spTgt spid="6"/>
                                        </p:tgtEl>
                                        <p:attrNameLst>
                                          <p:attrName>ppt_x</p:attrName>
                                        </p:attrNameLst>
                                      </p:cBhvr>
                                      <p:tavLst>
                                        <p:tav tm="0">
                                          <p:val>
                                            <p:strVal val="ppt_x"/>
                                          </p:val>
                                        </p:tav>
                                        <p:tav tm="100000">
                                          <p:val>
                                            <p:fltVal val="0.5"/>
                                          </p:val>
                                        </p:tav>
                                      </p:tavLst>
                                    </p:anim>
                                    <p:anim calcmode="lin" valueType="num">
                                      <p:cBhvr>
                                        <p:cTn id="179" dur="2000"/>
                                        <p:tgtEl>
                                          <p:spTgt spid="6"/>
                                        </p:tgtEl>
                                        <p:attrNameLst>
                                          <p:attrName>ppt_y</p:attrName>
                                        </p:attrNameLst>
                                      </p:cBhvr>
                                      <p:tavLst>
                                        <p:tav tm="0">
                                          <p:val>
                                            <p:strVal val="ppt_y"/>
                                          </p:val>
                                        </p:tav>
                                        <p:tav tm="100000">
                                          <p:val>
                                            <p:fltVal val="0.5"/>
                                          </p:val>
                                        </p:tav>
                                      </p:tavLst>
                                    </p:anim>
                                    <p:set>
                                      <p:cBhvr>
                                        <p:cTn id="180" dur="1" fill="hold">
                                          <p:stCondLst>
                                            <p:cond delay="1999"/>
                                          </p:stCondLst>
                                        </p:cTn>
                                        <p:tgtEl>
                                          <p:spTgt spid="6"/>
                                        </p:tgtEl>
                                        <p:attrNameLst>
                                          <p:attrName>style.visibility</p:attrName>
                                        </p:attrNameLst>
                                      </p:cBhvr>
                                      <p:to>
                                        <p:strVal val="hidden"/>
                                      </p:to>
                                    </p:set>
                                  </p:childTnLst>
                                </p:cTn>
                              </p:par>
                              <p:par>
                                <p:cTn id="181" presetID="23" presetClass="exit" presetSubtype="544" fill="hold" nodeType="withEffect">
                                  <p:stCondLst>
                                    <p:cond delay="0"/>
                                  </p:stCondLst>
                                  <p:childTnLst>
                                    <p:anim calcmode="lin" valueType="num">
                                      <p:cBhvr>
                                        <p:cTn id="182" dur="2000"/>
                                        <p:tgtEl>
                                          <p:spTgt spid="7"/>
                                        </p:tgtEl>
                                        <p:attrNameLst>
                                          <p:attrName>ppt_w</p:attrName>
                                        </p:attrNameLst>
                                      </p:cBhvr>
                                      <p:tavLst>
                                        <p:tav tm="0">
                                          <p:val>
                                            <p:strVal val="ppt_w"/>
                                          </p:val>
                                        </p:tav>
                                        <p:tav tm="100000">
                                          <p:val>
                                            <p:fltVal val="0"/>
                                          </p:val>
                                        </p:tav>
                                      </p:tavLst>
                                    </p:anim>
                                    <p:anim calcmode="lin" valueType="num">
                                      <p:cBhvr>
                                        <p:cTn id="183" dur="2000"/>
                                        <p:tgtEl>
                                          <p:spTgt spid="7"/>
                                        </p:tgtEl>
                                        <p:attrNameLst>
                                          <p:attrName>ppt_h</p:attrName>
                                        </p:attrNameLst>
                                      </p:cBhvr>
                                      <p:tavLst>
                                        <p:tav tm="0">
                                          <p:val>
                                            <p:strVal val="ppt_h"/>
                                          </p:val>
                                        </p:tav>
                                        <p:tav tm="100000">
                                          <p:val>
                                            <p:fltVal val="0"/>
                                          </p:val>
                                        </p:tav>
                                      </p:tavLst>
                                    </p:anim>
                                    <p:anim calcmode="lin" valueType="num">
                                      <p:cBhvr>
                                        <p:cTn id="184" dur="2000"/>
                                        <p:tgtEl>
                                          <p:spTgt spid="7"/>
                                        </p:tgtEl>
                                        <p:attrNameLst>
                                          <p:attrName>ppt_x</p:attrName>
                                        </p:attrNameLst>
                                      </p:cBhvr>
                                      <p:tavLst>
                                        <p:tav tm="0">
                                          <p:val>
                                            <p:strVal val="ppt_x"/>
                                          </p:val>
                                        </p:tav>
                                        <p:tav tm="100000">
                                          <p:val>
                                            <p:fltVal val="0.5"/>
                                          </p:val>
                                        </p:tav>
                                      </p:tavLst>
                                    </p:anim>
                                    <p:anim calcmode="lin" valueType="num">
                                      <p:cBhvr>
                                        <p:cTn id="185" dur="2000"/>
                                        <p:tgtEl>
                                          <p:spTgt spid="7"/>
                                        </p:tgtEl>
                                        <p:attrNameLst>
                                          <p:attrName>ppt_y</p:attrName>
                                        </p:attrNameLst>
                                      </p:cBhvr>
                                      <p:tavLst>
                                        <p:tav tm="0">
                                          <p:val>
                                            <p:strVal val="ppt_y"/>
                                          </p:val>
                                        </p:tav>
                                        <p:tav tm="100000">
                                          <p:val>
                                            <p:fltVal val="0.5"/>
                                          </p:val>
                                        </p:tav>
                                      </p:tavLst>
                                    </p:anim>
                                    <p:set>
                                      <p:cBhvr>
                                        <p:cTn id="186" dur="1" fill="hold">
                                          <p:stCondLst>
                                            <p:cond delay="1999"/>
                                          </p:stCondLst>
                                        </p:cTn>
                                        <p:tgtEl>
                                          <p:spTgt spid="7"/>
                                        </p:tgtEl>
                                        <p:attrNameLst>
                                          <p:attrName>style.visibility</p:attrName>
                                        </p:attrNameLst>
                                      </p:cBhvr>
                                      <p:to>
                                        <p:strVal val="hidden"/>
                                      </p:to>
                                    </p:set>
                                  </p:childTnLst>
                                </p:cTn>
                              </p:par>
                              <p:par>
                                <p:cTn id="187" presetID="23" presetClass="exit" presetSubtype="544" fill="hold" nodeType="withEffect">
                                  <p:stCondLst>
                                    <p:cond delay="0"/>
                                  </p:stCondLst>
                                  <p:childTnLst>
                                    <p:anim calcmode="lin" valueType="num">
                                      <p:cBhvr>
                                        <p:cTn id="188" dur="2000"/>
                                        <p:tgtEl>
                                          <p:spTgt spid="8"/>
                                        </p:tgtEl>
                                        <p:attrNameLst>
                                          <p:attrName>ppt_w</p:attrName>
                                        </p:attrNameLst>
                                      </p:cBhvr>
                                      <p:tavLst>
                                        <p:tav tm="0">
                                          <p:val>
                                            <p:strVal val="ppt_w"/>
                                          </p:val>
                                        </p:tav>
                                        <p:tav tm="100000">
                                          <p:val>
                                            <p:fltVal val="0"/>
                                          </p:val>
                                        </p:tav>
                                      </p:tavLst>
                                    </p:anim>
                                    <p:anim calcmode="lin" valueType="num">
                                      <p:cBhvr>
                                        <p:cTn id="189" dur="2000"/>
                                        <p:tgtEl>
                                          <p:spTgt spid="8"/>
                                        </p:tgtEl>
                                        <p:attrNameLst>
                                          <p:attrName>ppt_h</p:attrName>
                                        </p:attrNameLst>
                                      </p:cBhvr>
                                      <p:tavLst>
                                        <p:tav tm="0">
                                          <p:val>
                                            <p:strVal val="ppt_h"/>
                                          </p:val>
                                        </p:tav>
                                        <p:tav tm="100000">
                                          <p:val>
                                            <p:fltVal val="0"/>
                                          </p:val>
                                        </p:tav>
                                      </p:tavLst>
                                    </p:anim>
                                    <p:anim calcmode="lin" valueType="num">
                                      <p:cBhvr>
                                        <p:cTn id="190" dur="2000"/>
                                        <p:tgtEl>
                                          <p:spTgt spid="8"/>
                                        </p:tgtEl>
                                        <p:attrNameLst>
                                          <p:attrName>ppt_x</p:attrName>
                                        </p:attrNameLst>
                                      </p:cBhvr>
                                      <p:tavLst>
                                        <p:tav tm="0">
                                          <p:val>
                                            <p:strVal val="ppt_x"/>
                                          </p:val>
                                        </p:tav>
                                        <p:tav tm="100000">
                                          <p:val>
                                            <p:fltVal val="0.5"/>
                                          </p:val>
                                        </p:tav>
                                      </p:tavLst>
                                    </p:anim>
                                    <p:anim calcmode="lin" valueType="num">
                                      <p:cBhvr>
                                        <p:cTn id="191" dur="2000"/>
                                        <p:tgtEl>
                                          <p:spTgt spid="8"/>
                                        </p:tgtEl>
                                        <p:attrNameLst>
                                          <p:attrName>ppt_y</p:attrName>
                                        </p:attrNameLst>
                                      </p:cBhvr>
                                      <p:tavLst>
                                        <p:tav tm="0">
                                          <p:val>
                                            <p:strVal val="ppt_y"/>
                                          </p:val>
                                        </p:tav>
                                        <p:tav tm="100000">
                                          <p:val>
                                            <p:fltVal val="0.5"/>
                                          </p:val>
                                        </p:tav>
                                      </p:tavLst>
                                    </p:anim>
                                    <p:set>
                                      <p:cBhvr>
                                        <p:cTn id="192" dur="1" fill="hold">
                                          <p:stCondLst>
                                            <p:cond delay="1999"/>
                                          </p:stCondLst>
                                        </p:cTn>
                                        <p:tgtEl>
                                          <p:spTgt spid="8"/>
                                        </p:tgtEl>
                                        <p:attrNameLst>
                                          <p:attrName>style.visibility</p:attrName>
                                        </p:attrNameLst>
                                      </p:cBhvr>
                                      <p:to>
                                        <p:strVal val="hidden"/>
                                      </p:to>
                                    </p:set>
                                  </p:childTnLst>
                                </p:cTn>
                              </p:par>
                              <p:par>
                                <p:cTn id="193" presetID="23" presetClass="exit" presetSubtype="544" fill="hold" nodeType="withEffect">
                                  <p:stCondLst>
                                    <p:cond delay="0"/>
                                  </p:stCondLst>
                                  <p:childTnLst>
                                    <p:anim calcmode="lin" valueType="num">
                                      <p:cBhvr>
                                        <p:cTn id="194" dur="2000"/>
                                        <p:tgtEl>
                                          <p:spTgt spid="9"/>
                                        </p:tgtEl>
                                        <p:attrNameLst>
                                          <p:attrName>ppt_w</p:attrName>
                                        </p:attrNameLst>
                                      </p:cBhvr>
                                      <p:tavLst>
                                        <p:tav tm="0">
                                          <p:val>
                                            <p:strVal val="ppt_w"/>
                                          </p:val>
                                        </p:tav>
                                        <p:tav tm="100000">
                                          <p:val>
                                            <p:fltVal val="0"/>
                                          </p:val>
                                        </p:tav>
                                      </p:tavLst>
                                    </p:anim>
                                    <p:anim calcmode="lin" valueType="num">
                                      <p:cBhvr>
                                        <p:cTn id="195" dur="2000"/>
                                        <p:tgtEl>
                                          <p:spTgt spid="9"/>
                                        </p:tgtEl>
                                        <p:attrNameLst>
                                          <p:attrName>ppt_h</p:attrName>
                                        </p:attrNameLst>
                                      </p:cBhvr>
                                      <p:tavLst>
                                        <p:tav tm="0">
                                          <p:val>
                                            <p:strVal val="ppt_h"/>
                                          </p:val>
                                        </p:tav>
                                        <p:tav tm="100000">
                                          <p:val>
                                            <p:fltVal val="0"/>
                                          </p:val>
                                        </p:tav>
                                      </p:tavLst>
                                    </p:anim>
                                    <p:anim calcmode="lin" valueType="num">
                                      <p:cBhvr>
                                        <p:cTn id="196" dur="2000"/>
                                        <p:tgtEl>
                                          <p:spTgt spid="9"/>
                                        </p:tgtEl>
                                        <p:attrNameLst>
                                          <p:attrName>ppt_x</p:attrName>
                                        </p:attrNameLst>
                                      </p:cBhvr>
                                      <p:tavLst>
                                        <p:tav tm="0">
                                          <p:val>
                                            <p:strVal val="ppt_x"/>
                                          </p:val>
                                        </p:tav>
                                        <p:tav tm="100000">
                                          <p:val>
                                            <p:fltVal val="0.5"/>
                                          </p:val>
                                        </p:tav>
                                      </p:tavLst>
                                    </p:anim>
                                    <p:anim calcmode="lin" valueType="num">
                                      <p:cBhvr>
                                        <p:cTn id="197" dur="2000"/>
                                        <p:tgtEl>
                                          <p:spTgt spid="9"/>
                                        </p:tgtEl>
                                        <p:attrNameLst>
                                          <p:attrName>ppt_y</p:attrName>
                                        </p:attrNameLst>
                                      </p:cBhvr>
                                      <p:tavLst>
                                        <p:tav tm="0">
                                          <p:val>
                                            <p:strVal val="ppt_y"/>
                                          </p:val>
                                        </p:tav>
                                        <p:tav tm="100000">
                                          <p:val>
                                            <p:fltVal val="0.5"/>
                                          </p:val>
                                        </p:tav>
                                      </p:tavLst>
                                    </p:anim>
                                    <p:set>
                                      <p:cBhvr>
                                        <p:cTn id="198" dur="1" fill="hold">
                                          <p:stCondLst>
                                            <p:cond delay="1999"/>
                                          </p:stCondLst>
                                        </p:cTn>
                                        <p:tgtEl>
                                          <p:spTgt spid="9"/>
                                        </p:tgtEl>
                                        <p:attrNameLst>
                                          <p:attrName>style.visibility</p:attrName>
                                        </p:attrNameLst>
                                      </p:cBhvr>
                                      <p:to>
                                        <p:strVal val="hidden"/>
                                      </p:to>
                                    </p:set>
                                  </p:childTnLst>
                                </p:cTn>
                              </p:par>
                              <p:par>
                                <p:cTn id="199" presetID="23" presetClass="exit" presetSubtype="544" fill="hold" nodeType="withEffect">
                                  <p:stCondLst>
                                    <p:cond delay="0"/>
                                  </p:stCondLst>
                                  <p:childTnLst>
                                    <p:anim calcmode="lin" valueType="num">
                                      <p:cBhvr>
                                        <p:cTn id="200" dur="2000"/>
                                        <p:tgtEl>
                                          <p:spTgt spid="10"/>
                                        </p:tgtEl>
                                        <p:attrNameLst>
                                          <p:attrName>ppt_w</p:attrName>
                                        </p:attrNameLst>
                                      </p:cBhvr>
                                      <p:tavLst>
                                        <p:tav tm="0">
                                          <p:val>
                                            <p:strVal val="ppt_w"/>
                                          </p:val>
                                        </p:tav>
                                        <p:tav tm="100000">
                                          <p:val>
                                            <p:fltVal val="0"/>
                                          </p:val>
                                        </p:tav>
                                      </p:tavLst>
                                    </p:anim>
                                    <p:anim calcmode="lin" valueType="num">
                                      <p:cBhvr>
                                        <p:cTn id="201" dur="2000"/>
                                        <p:tgtEl>
                                          <p:spTgt spid="10"/>
                                        </p:tgtEl>
                                        <p:attrNameLst>
                                          <p:attrName>ppt_h</p:attrName>
                                        </p:attrNameLst>
                                      </p:cBhvr>
                                      <p:tavLst>
                                        <p:tav tm="0">
                                          <p:val>
                                            <p:strVal val="ppt_h"/>
                                          </p:val>
                                        </p:tav>
                                        <p:tav tm="100000">
                                          <p:val>
                                            <p:fltVal val="0"/>
                                          </p:val>
                                        </p:tav>
                                      </p:tavLst>
                                    </p:anim>
                                    <p:anim calcmode="lin" valueType="num">
                                      <p:cBhvr>
                                        <p:cTn id="202" dur="2000"/>
                                        <p:tgtEl>
                                          <p:spTgt spid="10"/>
                                        </p:tgtEl>
                                        <p:attrNameLst>
                                          <p:attrName>ppt_x</p:attrName>
                                        </p:attrNameLst>
                                      </p:cBhvr>
                                      <p:tavLst>
                                        <p:tav tm="0">
                                          <p:val>
                                            <p:strVal val="ppt_x"/>
                                          </p:val>
                                        </p:tav>
                                        <p:tav tm="100000">
                                          <p:val>
                                            <p:fltVal val="0.5"/>
                                          </p:val>
                                        </p:tav>
                                      </p:tavLst>
                                    </p:anim>
                                    <p:anim calcmode="lin" valueType="num">
                                      <p:cBhvr>
                                        <p:cTn id="203" dur="2000"/>
                                        <p:tgtEl>
                                          <p:spTgt spid="10"/>
                                        </p:tgtEl>
                                        <p:attrNameLst>
                                          <p:attrName>ppt_y</p:attrName>
                                        </p:attrNameLst>
                                      </p:cBhvr>
                                      <p:tavLst>
                                        <p:tav tm="0">
                                          <p:val>
                                            <p:strVal val="ppt_y"/>
                                          </p:val>
                                        </p:tav>
                                        <p:tav tm="100000">
                                          <p:val>
                                            <p:fltVal val="0.5"/>
                                          </p:val>
                                        </p:tav>
                                      </p:tavLst>
                                    </p:anim>
                                    <p:set>
                                      <p:cBhvr>
                                        <p:cTn id="204" dur="1" fill="hold">
                                          <p:stCondLst>
                                            <p:cond delay="1999"/>
                                          </p:stCondLst>
                                        </p:cTn>
                                        <p:tgtEl>
                                          <p:spTgt spid="10"/>
                                        </p:tgtEl>
                                        <p:attrNameLst>
                                          <p:attrName>style.visibility</p:attrName>
                                        </p:attrNameLst>
                                      </p:cBhvr>
                                      <p:to>
                                        <p:strVal val="hidden"/>
                                      </p:to>
                                    </p:set>
                                  </p:childTnLst>
                                </p:cTn>
                              </p:par>
                              <p:par>
                                <p:cTn id="205" presetID="23" presetClass="exit" presetSubtype="544" fill="hold" nodeType="withEffect">
                                  <p:stCondLst>
                                    <p:cond delay="0"/>
                                  </p:stCondLst>
                                  <p:childTnLst>
                                    <p:anim calcmode="lin" valueType="num">
                                      <p:cBhvr>
                                        <p:cTn id="206" dur="2000"/>
                                        <p:tgtEl>
                                          <p:spTgt spid="11"/>
                                        </p:tgtEl>
                                        <p:attrNameLst>
                                          <p:attrName>ppt_w</p:attrName>
                                        </p:attrNameLst>
                                      </p:cBhvr>
                                      <p:tavLst>
                                        <p:tav tm="0">
                                          <p:val>
                                            <p:strVal val="ppt_w"/>
                                          </p:val>
                                        </p:tav>
                                        <p:tav tm="100000">
                                          <p:val>
                                            <p:fltVal val="0"/>
                                          </p:val>
                                        </p:tav>
                                      </p:tavLst>
                                    </p:anim>
                                    <p:anim calcmode="lin" valueType="num">
                                      <p:cBhvr>
                                        <p:cTn id="207" dur="2000"/>
                                        <p:tgtEl>
                                          <p:spTgt spid="11"/>
                                        </p:tgtEl>
                                        <p:attrNameLst>
                                          <p:attrName>ppt_h</p:attrName>
                                        </p:attrNameLst>
                                      </p:cBhvr>
                                      <p:tavLst>
                                        <p:tav tm="0">
                                          <p:val>
                                            <p:strVal val="ppt_h"/>
                                          </p:val>
                                        </p:tav>
                                        <p:tav tm="100000">
                                          <p:val>
                                            <p:fltVal val="0"/>
                                          </p:val>
                                        </p:tav>
                                      </p:tavLst>
                                    </p:anim>
                                    <p:anim calcmode="lin" valueType="num">
                                      <p:cBhvr>
                                        <p:cTn id="208" dur="2000"/>
                                        <p:tgtEl>
                                          <p:spTgt spid="11"/>
                                        </p:tgtEl>
                                        <p:attrNameLst>
                                          <p:attrName>ppt_x</p:attrName>
                                        </p:attrNameLst>
                                      </p:cBhvr>
                                      <p:tavLst>
                                        <p:tav tm="0">
                                          <p:val>
                                            <p:strVal val="ppt_x"/>
                                          </p:val>
                                        </p:tav>
                                        <p:tav tm="100000">
                                          <p:val>
                                            <p:fltVal val="0.5"/>
                                          </p:val>
                                        </p:tav>
                                      </p:tavLst>
                                    </p:anim>
                                    <p:anim calcmode="lin" valueType="num">
                                      <p:cBhvr>
                                        <p:cTn id="209" dur="2000"/>
                                        <p:tgtEl>
                                          <p:spTgt spid="11"/>
                                        </p:tgtEl>
                                        <p:attrNameLst>
                                          <p:attrName>ppt_y</p:attrName>
                                        </p:attrNameLst>
                                      </p:cBhvr>
                                      <p:tavLst>
                                        <p:tav tm="0">
                                          <p:val>
                                            <p:strVal val="ppt_y"/>
                                          </p:val>
                                        </p:tav>
                                        <p:tav tm="100000">
                                          <p:val>
                                            <p:fltVal val="0.5"/>
                                          </p:val>
                                        </p:tav>
                                      </p:tavLst>
                                    </p:anim>
                                    <p:set>
                                      <p:cBhvr>
                                        <p:cTn id="210" dur="1" fill="hold">
                                          <p:stCondLst>
                                            <p:cond delay="1999"/>
                                          </p:stCondLst>
                                        </p:cTn>
                                        <p:tgtEl>
                                          <p:spTgt spid="11"/>
                                        </p:tgtEl>
                                        <p:attrNameLst>
                                          <p:attrName>style.visibility</p:attrName>
                                        </p:attrNameLst>
                                      </p:cBhvr>
                                      <p:to>
                                        <p:strVal val="hidden"/>
                                      </p:to>
                                    </p:set>
                                  </p:childTnLst>
                                </p:cTn>
                              </p:par>
                              <p:par>
                                <p:cTn id="211" presetID="23" presetClass="exit" presetSubtype="544" fill="hold" nodeType="withEffect">
                                  <p:stCondLst>
                                    <p:cond delay="0"/>
                                  </p:stCondLst>
                                  <p:childTnLst>
                                    <p:anim calcmode="lin" valueType="num">
                                      <p:cBhvr>
                                        <p:cTn id="212" dur="2000"/>
                                        <p:tgtEl>
                                          <p:spTgt spid="12"/>
                                        </p:tgtEl>
                                        <p:attrNameLst>
                                          <p:attrName>ppt_w</p:attrName>
                                        </p:attrNameLst>
                                      </p:cBhvr>
                                      <p:tavLst>
                                        <p:tav tm="0">
                                          <p:val>
                                            <p:strVal val="ppt_w"/>
                                          </p:val>
                                        </p:tav>
                                        <p:tav tm="100000">
                                          <p:val>
                                            <p:fltVal val="0"/>
                                          </p:val>
                                        </p:tav>
                                      </p:tavLst>
                                    </p:anim>
                                    <p:anim calcmode="lin" valueType="num">
                                      <p:cBhvr>
                                        <p:cTn id="213" dur="2000"/>
                                        <p:tgtEl>
                                          <p:spTgt spid="12"/>
                                        </p:tgtEl>
                                        <p:attrNameLst>
                                          <p:attrName>ppt_h</p:attrName>
                                        </p:attrNameLst>
                                      </p:cBhvr>
                                      <p:tavLst>
                                        <p:tav tm="0">
                                          <p:val>
                                            <p:strVal val="ppt_h"/>
                                          </p:val>
                                        </p:tav>
                                        <p:tav tm="100000">
                                          <p:val>
                                            <p:fltVal val="0"/>
                                          </p:val>
                                        </p:tav>
                                      </p:tavLst>
                                    </p:anim>
                                    <p:anim calcmode="lin" valueType="num">
                                      <p:cBhvr>
                                        <p:cTn id="214" dur="2000"/>
                                        <p:tgtEl>
                                          <p:spTgt spid="12"/>
                                        </p:tgtEl>
                                        <p:attrNameLst>
                                          <p:attrName>ppt_x</p:attrName>
                                        </p:attrNameLst>
                                      </p:cBhvr>
                                      <p:tavLst>
                                        <p:tav tm="0">
                                          <p:val>
                                            <p:strVal val="ppt_x"/>
                                          </p:val>
                                        </p:tav>
                                        <p:tav tm="100000">
                                          <p:val>
                                            <p:fltVal val="0.5"/>
                                          </p:val>
                                        </p:tav>
                                      </p:tavLst>
                                    </p:anim>
                                    <p:anim calcmode="lin" valueType="num">
                                      <p:cBhvr>
                                        <p:cTn id="215" dur="2000"/>
                                        <p:tgtEl>
                                          <p:spTgt spid="12"/>
                                        </p:tgtEl>
                                        <p:attrNameLst>
                                          <p:attrName>ppt_y</p:attrName>
                                        </p:attrNameLst>
                                      </p:cBhvr>
                                      <p:tavLst>
                                        <p:tav tm="0">
                                          <p:val>
                                            <p:strVal val="ppt_y"/>
                                          </p:val>
                                        </p:tav>
                                        <p:tav tm="100000">
                                          <p:val>
                                            <p:fltVal val="0.5"/>
                                          </p:val>
                                        </p:tav>
                                      </p:tavLst>
                                    </p:anim>
                                    <p:set>
                                      <p:cBhvr>
                                        <p:cTn id="216" dur="1" fill="hold">
                                          <p:stCondLst>
                                            <p:cond delay="1999"/>
                                          </p:stCondLst>
                                        </p:cTn>
                                        <p:tgtEl>
                                          <p:spTgt spid="12"/>
                                        </p:tgtEl>
                                        <p:attrNameLst>
                                          <p:attrName>style.visibility</p:attrName>
                                        </p:attrNameLst>
                                      </p:cBhvr>
                                      <p:to>
                                        <p:strVal val="hidden"/>
                                      </p:to>
                                    </p:set>
                                  </p:childTnLst>
                                </p:cTn>
                              </p:par>
                              <p:par>
                                <p:cTn id="217" presetID="23" presetClass="exit" presetSubtype="544" fill="hold" nodeType="withEffect">
                                  <p:stCondLst>
                                    <p:cond delay="0"/>
                                  </p:stCondLst>
                                  <p:childTnLst>
                                    <p:anim calcmode="lin" valueType="num">
                                      <p:cBhvr>
                                        <p:cTn id="218" dur="2000"/>
                                        <p:tgtEl>
                                          <p:spTgt spid="13"/>
                                        </p:tgtEl>
                                        <p:attrNameLst>
                                          <p:attrName>ppt_w</p:attrName>
                                        </p:attrNameLst>
                                      </p:cBhvr>
                                      <p:tavLst>
                                        <p:tav tm="0">
                                          <p:val>
                                            <p:strVal val="ppt_w"/>
                                          </p:val>
                                        </p:tav>
                                        <p:tav tm="100000">
                                          <p:val>
                                            <p:fltVal val="0"/>
                                          </p:val>
                                        </p:tav>
                                      </p:tavLst>
                                    </p:anim>
                                    <p:anim calcmode="lin" valueType="num">
                                      <p:cBhvr>
                                        <p:cTn id="219" dur="2000"/>
                                        <p:tgtEl>
                                          <p:spTgt spid="13"/>
                                        </p:tgtEl>
                                        <p:attrNameLst>
                                          <p:attrName>ppt_h</p:attrName>
                                        </p:attrNameLst>
                                      </p:cBhvr>
                                      <p:tavLst>
                                        <p:tav tm="0">
                                          <p:val>
                                            <p:strVal val="ppt_h"/>
                                          </p:val>
                                        </p:tav>
                                        <p:tav tm="100000">
                                          <p:val>
                                            <p:fltVal val="0"/>
                                          </p:val>
                                        </p:tav>
                                      </p:tavLst>
                                    </p:anim>
                                    <p:anim calcmode="lin" valueType="num">
                                      <p:cBhvr>
                                        <p:cTn id="220" dur="2000"/>
                                        <p:tgtEl>
                                          <p:spTgt spid="13"/>
                                        </p:tgtEl>
                                        <p:attrNameLst>
                                          <p:attrName>ppt_x</p:attrName>
                                        </p:attrNameLst>
                                      </p:cBhvr>
                                      <p:tavLst>
                                        <p:tav tm="0">
                                          <p:val>
                                            <p:strVal val="ppt_x"/>
                                          </p:val>
                                        </p:tav>
                                        <p:tav tm="100000">
                                          <p:val>
                                            <p:fltVal val="0.5"/>
                                          </p:val>
                                        </p:tav>
                                      </p:tavLst>
                                    </p:anim>
                                    <p:anim calcmode="lin" valueType="num">
                                      <p:cBhvr>
                                        <p:cTn id="221" dur="2000"/>
                                        <p:tgtEl>
                                          <p:spTgt spid="13"/>
                                        </p:tgtEl>
                                        <p:attrNameLst>
                                          <p:attrName>ppt_y</p:attrName>
                                        </p:attrNameLst>
                                      </p:cBhvr>
                                      <p:tavLst>
                                        <p:tav tm="0">
                                          <p:val>
                                            <p:strVal val="ppt_y"/>
                                          </p:val>
                                        </p:tav>
                                        <p:tav tm="100000">
                                          <p:val>
                                            <p:fltVal val="0.5"/>
                                          </p:val>
                                        </p:tav>
                                      </p:tavLst>
                                    </p:anim>
                                    <p:set>
                                      <p:cBhvr>
                                        <p:cTn id="222" dur="1" fill="hold">
                                          <p:stCondLst>
                                            <p:cond delay="1999"/>
                                          </p:stCondLst>
                                        </p:cTn>
                                        <p:tgtEl>
                                          <p:spTgt spid="13"/>
                                        </p:tgtEl>
                                        <p:attrNameLst>
                                          <p:attrName>style.visibility</p:attrName>
                                        </p:attrNameLst>
                                      </p:cBhvr>
                                      <p:to>
                                        <p:strVal val="hidden"/>
                                      </p:to>
                                    </p:set>
                                  </p:childTnLst>
                                </p:cTn>
                              </p:par>
                              <p:par>
                                <p:cTn id="223" presetID="23" presetClass="exit" presetSubtype="544" fill="hold" nodeType="withEffect">
                                  <p:stCondLst>
                                    <p:cond delay="0"/>
                                  </p:stCondLst>
                                  <p:childTnLst>
                                    <p:anim calcmode="lin" valueType="num">
                                      <p:cBhvr>
                                        <p:cTn id="224" dur="2000"/>
                                        <p:tgtEl>
                                          <p:spTgt spid="14"/>
                                        </p:tgtEl>
                                        <p:attrNameLst>
                                          <p:attrName>ppt_w</p:attrName>
                                        </p:attrNameLst>
                                      </p:cBhvr>
                                      <p:tavLst>
                                        <p:tav tm="0">
                                          <p:val>
                                            <p:strVal val="ppt_w"/>
                                          </p:val>
                                        </p:tav>
                                        <p:tav tm="100000">
                                          <p:val>
                                            <p:fltVal val="0"/>
                                          </p:val>
                                        </p:tav>
                                      </p:tavLst>
                                    </p:anim>
                                    <p:anim calcmode="lin" valueType="num">
                                      <p:cBhvr>
                                        <p:cTn id="225" dur="2000"/>
                                        <p:tgtEl>
                                          <p:spTgt spid="14"/>
                                        </p:tgtEl>
                                        <p:attrNameLst>
                                          <p:attrName>ppt_h</p:attrName>
                                        </p:attrNameLst>
                                      </p:cBhvr>
                                      <p:tavLst>
                                        <p:tav tm="0">
                                          <p:val>
                                            <p:strVal val="ppt_h"/>
                                          </p:val>
                                        </p:tav>
                                        <p:tav tm="100000">
                                          <p:val>
                                            <p:fltVal val="0"/>
                                          </p:val>
                                        </p:tav>
                                      </p:tavLst>
                                    </p:anim>
                                    <p:anim calcmode="lin" valueType="num">
                                      <p:cBhvr>
                                        <p:cTn id="226" dur="2000"/>
                                        <p:tgtEl>
                                          <p:spTgt spid="14"/>
                                        </p:tgtEl>
                                        <p:attrNameLst>
                                          <p:attrName>ppt_x</p:attrName>
                                        </p:attrNameLst>
                                      </p:cBhvr>
                                      <p:tavLst>
                                        <p:tav tm="0">
                                          <p:val>
                                            <p:strVal val="ppt_x"/>
                                          </p:val>
                                        </p:tav>
                                        <p:tav tm="100000">
                                          <p:val>
                                            <p:fltVal val="0.5"/>
                                          </p:val>
                                        </p:tav>
                                      </p:tavLst>
                                    </p:anim>
                                    <p:anim calcmode="lin" valueType="num">
                                      <p:cBhvr>
                                        <p:cTn id="227" dur="2000"/>
                                        <p:tgtEl>
                                          <p:spTgt spid="14"/>
                                        </p:tgtEl>
                                        <p:attrNameLst>
                                          <p:attrName>ppt_y</p:attrName>
                                        </p:attrNameLst>
                                      </p:cBhvr>
                                      <p:tavLst>
                                        <p:tav tm="0">
                                          <p:val>
                                            <p:strVal val="ppt_y"/>
                                          </p:val>
                                        </p:tav>
                                        <p:tav tm="100000">
                                          <p:val>
                                            <p:fltVal val="0.5"/>
                                          </p:val>
                                        </p:tav>
                                      </p:tavLst>
                                    </p:anim>
                                    <p:set>
                                      <p:cBhvr>
                                        <p:cTn id="228" dur="1" fill="hold">
                                          <p:stCondLst>
                                            <p:cond delay="1999"/>
                                          </p:stCondLst>
                                        </p:cTn>
                                        <p:tgtEl>
                                          <p:spTgt spid="14"/>
                                        </p:tgtEl>
                                        <p:attrNameLst>
                                          <p:attrName>style.visibility</p:attrName>
                                        </p:attrNameLst>
                                      </p:cBhvr>
                                      <p:to>
                                        <p:strVal val="hidden"/>
                                      </p:to>
                                    </p:set>
                                  </p:childTnLst>
                                </p:cTn>
                              </p:par>
                              <p:par>
                                <p:cTn id="229" presetID="23" presetClass="exit" presetSubtype="544" fill="hold" nodeType="withEffect">
                                  <p:stCondLst>
                                    <p:cond delay="0"/>
                                  </p:stCondLst>
                                  <p:childTnLst>
                                    <p:anim calcmode="lin" valueType="num">
                                      <p:cBhvr>
                                        <p:cTn id="230" dur="2000"/>
                                        <p:tgtEl>
                                          <p:spTgt spid="15"/>
                                        </p:tgtEl>
                                        <p:attrNameLst>
                                          <p:attrName>ppt_w</p:attrName>
                                        </p:attrNameLst>
                                      </p:cBhvr>
                                      <p:tavLst>
                                        <p:tav tm="0">
                                          <p:val>
                                            <p:strVal val="ppt_w"/>
                                          </p:val>
                                        </p:tav>
                                        <p:tav tm="100000">
                                          <p:val>
                                            <p:fltVal val="0"/>
                                          </p:val>
                                        </p:tav>
                                      </p:tavLst>
                                    </p:anim>
                                    <p:anim calcmode="lin" valueType="num">
                                      <p:cBhvr>
                                        <p:cTn id="231" dur="2000"/>
                                        <p:tgtEl>
                                          <p:spTgt spid="15"/>
                                        </p:tgtEl>
                                        <p:attrNameLst>
                                          <p:attrName>ppt_h</p:attrName>
                                        </p:attrNameLst>
                                      </p:cBhvr>
                                      <p:tavLst>
                                        <p:tav tm="0">
                                          <p:val>
                                            <p:strVal val="ppt_h"/>
                                          </p:val>
                                        </p:tav>
                                        <p:tav tm="100000">
                                          <p:val>
                                            <p:fltVal val="0"/>
                                          </p:val>
                                        </p:tav>
                                      </p:tavLst>
                                    </p:anim>
                                    <p:anim calcmode="lin" valueType="num">
                                      <p:cBhvr>
                                        <p:cTn id="232" dur="2000"/>
                                        <p:tgtEl>
                                          <p:spTgt spid="15"/>
                                        </p:tgtEl>
                                        <p:attrNameLst>
                                          <p:attrName>ppt_x</p:attrName>
                                        </p:attrNameLst>
                                      </p:cBhvr>
                                      <p:tavLst>
                                        <p:tav tm="0">
                                          <p:val>
                                            <p:strVal val="ppt_x"/>
                                          </p:val>
                                        </p:tav>
                                        <p:tav tm="100000">
                                          <p:val>
                                            <p:fltVal val="0.5"/>
                                          </p:val>
                                        </p:tav>
                                      </p:tavLst>
                                    </p:anim>
                                    <p:anim calcmode="lin" valueType="num">
                                      <p:cBhvr>
                                        <p:cTn id="233" dur="2000"/>
                                        <p:tgtEl>
                                          <p:spTgt spid="15"/>
                                        </p:tgtEl>
                                        <p:attrNameLst>
                                          <p:attrName>ppt_y</p:attrName>
                                        </p:attrNameLst>
                                      </p:cBhvr>
                                      <p:tavLst>
                                        <p:tav tm="0">
                                          <p:val>
                                            <p:strVal val="ppt_y"/>
                                          </p:val>
                                        </p:tav>
                                        <p:tav tm="100000">
                                          <p:val>
                                            <p:fltVal val="0.5"/>
                                          </p:val>
                                        </p:tav>
                                      </p:tavLst>
                                    </p:anim>
                                    <p:set>
                                      <p:cBhvr>
                                        <p:cTn id="234" dur="1" fill="hold">
                                          <p:stCondLst>
                                            <p:cond delay="1999"/>
                                          </p:stCondLst>
                                        </p:cTn>
                                        <p:tgtEl>
                                          <p:spTgt spid="15"/>
                                        </p:tgtEl>
                                        <p:attrNameLst>
                                          <p:attrName>style.visibility</p:attrName>
                                        </p:attrNameLst>
                                      </p:cBhvr>
                                      <p:to>
                                        <p:strVal val="hidden"/>
                                      </p:to>
                                    </p:set>
                                  </p:childTnLst>
                                </p:cTn>
                              </p:par>
                              <p:par>
                                <p:cTn id="235" presetID="23" presetClass="exit" presetSubtype="544" fill="hold" nodeType="withEffect">
                                  <p:stCondLst>
                                    <p:cond delay="0"/>
                                  </p:stCondLst>
                                  <p:childTnLst>
                                    <p:anim calcmode="lin" valueType="num">
                                      <p:cBhvr>
                                        <p:cTn id="236" dur="2000"/>
                                        <p:tgtEl>
                                          <p:spTgt spid="16"/>
                                        </p:tgtEl>
                                        <p:attrNameLst>
                                          <p:attrName>ppt_w</p:attrName>
                                        </p:attrNameLst>
                                      </p:cBhvr>
                                      <p:tavLst>
                                        <p:tav tm="0">
                                          <p:val>
                                            <p:strVal val="ppt_w"/>
                                          </p:val>
                                        </p:tav>
                                        <p:tav tm="100000">
                                          <p:val>
                                            <p:fltVal val="0"/>
                                          </p:val>
                                        </p:tav>
                                      </p:tavLst>
                                    </p:anim>
                                    <p:anim calcmode="lin" valueType="num">
                                      <p:cBhvr>
                                        <p:cTn id="237" dur="2000"/>
                                        <p:tgtEl>
                                          <p:spTgt spid="16"/>
                                        </p:tgtEl>
                                        <p:attrNameLst>
                                          <p:attrName>ppt_h</p:attrName>
                                        </p:attrNameLst>
                                      </p:cBhvr>
                                      <p:tavLst>
                                        <p:tav tm="0">
                                          <p:val>
                                            <p:strVal val="ppt_h"/>
                                          </p:val>
                                        </p:tav>
                                        <p:tav tm="100000">
                                          <p:val>
                                            <p:fltVal val="0"/>
                                          </p:val>
                                        </p:tav>
                                      </p:tavLst>
                                    </p:anim>
                                    <p:anim calcmode="lin" valueType="num">
                                      <p:cBhvr>
                                        <p:cTn id="238" dur="2000"/>
                                        <p:tgtEl>
                                          <p:spTgt spid="16"/>
                                        </p:tgtEl>
                                        <p:attrNameLst>
                                          <p:attrName>ppt_x</p:attrName>
                                        </p:attrNameLst>
                                      </p:cBhvr>
                                      <p:tavLst>
                                        <p:tav tm="0">
                                          <p:val>
                                            <p:strVal val="ppt_x"/>
                                          </p:val>
                                        </p:tav>
                                        <p:tav tm="100000">
                                          <p:val>
                                            <p:fltVal val="0.5"/>
                                          </p:val>
                                        </p:tav>
                                      </p:tavLst>
                                    </p:anim>
                                    <p:anim calcmode="lin" valueType="num">
                                      <p:cBhvr>
                                        <p:cTn id="239" dur="2000"/>
                                        <p:tgtEl>
                                          <p:spTgt spid="16"/>
                                        </p:tgtEl>
                                        <p:attrNameLst>
                                          <p:attrName>ppt_y</p:attrName>
                                        </p:attrNameLst>
                                      </p:cBhvr>
                                      <p:tavLst>
                                        <p:tav tm="0">
                                          <p:val>
                                            <p:strVal val="ppt_y"/>
                                          </p:val>
                                        </p:tav>
                                        <p:tav tm="100000">
                                          <p:val>
                                            <p:fltVal val="0.5"/>
                                          </p:val>
                                        </p:tav>
                                      </p:tavLst>
                                    </p:anim>
                                    <p:set>
                                      <p:cBhvr>
                                        <p:cTn id="240" dur="1" fill="hold">
                                          <p:stCondLst>
                                            <p:cond delay="1999"/>
                                          </p:stCondLst>
                                        </p:cTn>
                                        <p:tgtEl>
                                          <p:spTgt spid="16"/>
                                        </p:tgtEl>
                                        <p:attrNameLst>
                                          <p:attrName>style.visibility</p:attrName>
                                        </p:attrNameLst>
                                      </p:cBhvr>
                                      <p:to>
                                        <p:strVal val="hidden"/>
                                      </p:to>
                                    </p:set>
                                  </p:childTnLst>
                                </p:cTn>
                              </p:par>
                              <p:par>
                                <p:cTn id="241" presetID="23" presetClass="exit" presetSubtype="544" fill="hold" nodeType="withEffect">
                                  <p:stCondLst>
                                    <p:cond delay="0"/>
                                  </p:stCondLst>
                                  <p:childTnLst>
                                    <p:anim calcmode="lin" valueType="num">
                                      <p:cBhvr>
                                        <p:cTn id="242" dur="2000"/>
                                        <p:tgtEl>
                                          <p:spTgt spid="17"/>
                                        </p:tgtEl>
                                        <p:attrNameLst>
                                          <p:attrName>ppt_w</p:attrName>
                                        </p:attrNameLst>
                                      </p:cBhvr>
                                      <p:tavLst>
                                        <p:tav tm="0">
                                          <p:val>
                                            <p:strVal val="ppt_w"/>
                                          </p:val>
                                        </p:tav>
                                        <p:tav tm="100000">
                                          <p:val>
                                            <p:fltVal val="0"/>
                                          </p:val>
                                        </p:tav>
                                      </p:tavLst>
                                    </p:anim>
                                    <p:anim calcmode="lin" valueType="num">
                                      <p:cBhvr>
                                        <p:cTn id="243" dur="2000"/>
                                        <p:tgtEl>
                                          <p:spTgt spid="17"/>
                                        </p:tgtEl>
                                        <p:attrNameLst>
                                          <p:attrName>ppt_h</p:attrName>
                                        </p:attrNameLst>
                                      </p:cBhvr>
                                      <p:tavLst>
                                        <p:tav tm="0">
                                          <p:val>
                                            <p:strVal val="ppt_h"/>
                                          </p:val>
                                        </p:tav>
                                        <p:tav tm="100000">
                                          <p:val>
                                            <p:fltVal val="0"/>
                                          </p:val>
                                        </p:tav>
                                      </p:tavLst>
                                    </p:anim>
                                    <p:anim calcmode="lin" valueType="num">
                                      <p:cBhvr>
                                        <p:cTn id="244" dur="2000"/>
                                        <p:tgtEl>
                                          <p:spTgt spid="17"/>
                                        </p:tgtEl>
                                        <p:attrNameLst>
                                          <p:attrName>ppt_x</p:attrName>
                                        </p:attrNameLst>
                                      </p:cBhvr>
                                      <p:tavLst>
                                        <p:tav tm="0">
                                          <p:val>
                                            <p:strVal val="ppt_x"/>
                                          </p:val>
                                        </p:tav>
                                        <p:tav tm="100000">
                                          <p:val>
                                            <p:fltVal val="0.5"/>
                                          </p:val>
                                        </p:tav>
                                      </p:tavLst>
                                    </p:anim>
                                    <p:anim calcmode="lin" valueType="num">
                                      <p:cBhvr>
                                        <p:cTn id="245" dur="2000"/>
                                        <p:tgtEl>
                                          <p:spTgt spid="17"/>
                                        </p:tgtEl>
                                        <p:attrNameLst>
                                          <p:attrName>ppt_y</p:attrName>
                                        </p:attrNameLst>
                                      </p:cBhvr>
                                      <p:tavLst>
                                        <p:tav tm="0">
                                          <p:val>
                                            <p:strVal val="ppt_y"/>
                                          </p:val>
                                        </p:tav>
                                        <p:tav tm="100000">
                                          <p:val>
                                            <p:fltVal val="0.5"/>
                                          </p:val>
                                        </p:tav>
                                      </p:tavLst>
                                    </p:anim>
                                    <p:set>
                                      <p:cBhvr>
                                        <p:cTn id="246" dur="1" fill="hold">
                                          <p:stCondLst>
                                            <p:cond delay="1999"/>
                                          </p:stCondLst>
                                        </p:cTn>
                                        <p:tgtEl>
                                          <p:spTgt spid="17"/>
                                        </p:tgtEl>
                                        <p:attrNameLst>
                                          <p:attrName>style.visibility</p:attrName>
                                        </p:attrNameLst>
                                      </p:cBhvr>
                                      <p:to>
                                        <p:strVal val="hidden"/>
                                      </p:to>
                                    </p:set>
                                  </p:childTnLst>
                                </p:cTn>
                              </p:par>
                              <p:par>
                                <p:cTn id="247" presetID="23" presetClass="exit" presetSubtype="544" fill="hold" nodeType="withEffect">
                                  <p:stCondLst>
                                    <p:cond delay="0"/>
                                  </p:stCondLst>
                                  <p:childTnLst>
                                    <p:anim calcmode="lin" valueType="num">
                                      <p:cBhvr>
                                        <p:cTn id="248" dur="2000"/>
                                        <p:tgtEl>
                                          <p:spTgt spid="18"/>
                                        </p:tgtEl>
                                        <p:attrNameLst>
                                          <p:attrName>ppt_w</p:attrName>
                                        </p:attrNameLst>
                                      </p:cBhvr>
                                      <p:tavLst>
                                        <p:tav tm="0">
                                          <p:val>
                                            <p:strVal val="ppt_w"/>
                                          </p:val>
                                        </p:tav>
                                        <p:tav tm="100000">
                                          <p:val>
                                            <p:fltVal val="0"/>
                                          </p:val>
                                        </p:tav>
                                      </p:tavLst>
                                    </p:anim>
                                    <p:anim calcmode="lin" valueType="num">
                                      <p:cBhvr>
                                        <p:cTn id="249" dur="2000"/>
                                        <p:tgtEl>
                                          <p:spTgt spid="18"/>
                                        </p:tgtEl>
                                        <p:attrNameLst>
                                          <p:attrName>ppt_h</p:attrName>
                                        </p:attrNameLst>
                                      </p:cBhvr>
                                      <p:tavLst>
                                        <p:tav tm="0">
                                          <p:val>
                                            <p:strVal val="ppt_h"/>
                                          </p:val>
                                        </p:tav>
                                        <p:tav tm="100000">
                                          <p:val>
                                            <p:fltVal val="0"/>
                                          </p:val>
                                        </p:tav>
                                      </p:tavLst>
                                    </p:anim>
                                    <p:anim calcmode="lin" valueType="num">
                                      <p:cBhvr>
                                        <p:cTn id="250" dur="2000"/>
                                        <p:tgtEl>
                                          <p:spTgt spid="18"/>
                                        </p:tgtEl>
                                        <p:attrNameLst>
                                          <p:attrName>ppt_x</p:attrName>
                                        </p:attrNameLst>
                                      </p:cBhvr>
                                      <p:tavLst>
                                        <p:tav tm="0">
                                          <p:val>
                                            <p:strVal val="ppt_x"/>
                                          </p:val>
                                        </p:tav>
                                        <p:tav tm="100000">
                                          <p:val>
                                            <p:fltVal val="0.5"/>
                                          </p:val>
                                        </p:tav>
                                      </p:tavLst>
                                    </p:anim>
                                    <p:anim calcmode="lin" valueType="num">
                                      <p:cBhvr>
                                        <p:cTn id="251" dur="2000"/>
                                        <p:tgtEl>
                                          <p:spTgt spid="18"/>
                                        </p:tgtEl>
                                        <p:attrNameLst>
                                          <p:attrName>ppt_y</p:attrName>
                                        </p:attrNameLst>
                                      </p:cBhvr>
                                      <p:tavLst>
                                        <p:tav tm="0">
                                          <p:val>
                                            <p:strVal val="ppt_y"/>
                                          </p:val>
                                        </p:tav>
                                        <p:tav tm="100000">
                                          <p:val>
                                            <p:fltVal val="0.5"/>
                                          </p:val>
                                        </p:tav>
                                      </p:tavLst>
                                    </p:anim>
                                    <p:set>
                                      <p:cBhvr>
                                        <p:cTn id="252" dur="1" fill="hold">
                                          <p:stCondLst>
                                            <p:cond delay="1999"/>
                                          </p:stCondLst>
                                        </p:cTn>
                                        <p:tgtEl>
                                          <p:spTgt spid="18"/>
                                        </p:tgtEl>
                                        <p:attrNameLst>
                                          <p:attrName>style.visibility</p:attrName>
                                        </p:attrNameLst>
                                      </p:cBhvr>
                                      <p:to>
                                        <p:strVal val="hidden"/>
                                      </p:to>
                                    </p:set>
                                  </p:childTnLst>
                                </p:cTn>
                              </p:par>
                              <p:par>
                                <p:cTn id="253" presetID="23" presetClass="exit" presetSubtype="544" fill="hold" nodeType="withEffect">
                                  <p:stCondLst>
                                    <p:cond delay="0"/>
                                  </p:stCondLst>
                                  <p:childTnLst>
                                    <p:anim calcmode="lin" valueType="num">
                                      <p:cBhvr>
                                        <p:cTn id="254" dur="2000"/>
                                        <p:tgtEl>
                                          <p:spTgt spid="19"/>
                                        </p:tgtEl>
                                        <p:attrNameLst>
                                          <p:attrName>ppt_w</p:attrName>
                                        </p:attrNameLst>
                                      </p:cBhvr>
                                      <p:tavLst>
                                        <p:tav tm="0">
                                          <p:val>
                                            <p:strVal val="ppt_w"/>
                                          </p:val>
                                        </p:tav>
                                        <p:tav tm="100000">
                                          <p:val>
                                            <p:fltVal val="0"/>
                                          </p:val>
                                        </p:tav>
                                      </p:tavLst>
                                    </p:anim>
                                    <p:anim calcmode="lin" valueType="num">
                                      <p:cBhvr>
                                        <p:cTn id="255" dur="2000"/>
                                        <p:tgtEl>
                                          <p:spTgt spid="19"/>
                                        </p:tgtEl>
                                        <p:attrNameLst>
                                          <p:attrName>ppt_h</p:attrName>
                                        </p:attrNameLst>
                                      </p:cBhvr>
                                      <p:tavLst>
                                        <p:tav tm="0">
                                          <p:val>
                                            <p:strVal val="ppt_h"/>
                                          </p:val>
                                        </p:tav>
                                        <p:tav tm="100000">
                                          <p:val>
                                            <p:fltVal val="0"/>
                                          </p:val>
                                        </p:tav>
                                      </p:tavLst>
                                    </p:anim>
                                    <p:anim calcmode="lin" valueType="num">
                                      <p:cBhvr>
                                        <p:cTn id="256" dur="2000"/>
                                        <p:tgtEl>
                                          <p:spTgt spid="19"/>
                                        </p:tgtEl>
                                        <p:attrNameLst>
                                          <p:attrName>ppt_x</p:attrName>
                                        </p:attrNameLst>
                                      </p:cBhvr>
                                      <p:tavLst>
                                        <p:tav tm="0">
                                          <p:val>
                                            <p:strVal val="ppt_x"/>
                                          </p:val>
                                        </p:tav>
                                        <p:tav tm="100000">
                                          <p:val>
                                            <p:fltVal val="0.5"/>
                                          </p:val>
                                        </p:tav>
                                      </p:tavLst>
                                    </p:anim>
                                    <p:anim calcmode="lin" valueType="num">
                                      <p:cBhvr>
                                        <p:cTn id="257" dur="2000"/>
                                        <p:tgtEl>
                                          <p:spTgt spid="19"/>
                                        </p:tgtEl>
                                        <p:attrNameLst>
                                          <p:attrName>ppt_y</p:attrName>
                                        </p:attrNameLst>
                                      </p:cBhvr>
                                      <p:tavLst>
                                        <p:tav tm="0">
                                          <p:val>
                                            <p:strVal val="ppt_y"/>
                                          </p:val>
                                        </p:tav>
                                        <p:tav tm="100000">
                                          <p:val>
                                            <p:fltVal val="0.5"/>
                                          </p:val>
                                        </p:tav>
                                      </p:tavLst>
                                    </p:anim>
                                    <p:set>
                                      <p:cBhvr>
                                        <p:cTn id="258" dur="1" fill="hold">
                                          <p:stCondLst>
                                            <p:cond delay="1999"/>
                                          </p:stCondLst>
                                        </p:cTn>
                                        <p:tgtEl>
                                          <p:spTgt spid="19"/>
                                        </p:tgtEl>
                                        <p:attrNameLst>
                                          <p:attrName>style.visibility</p:attrName>
                                        </p:attrNameLst>
                                      </p:cBhvr>
                                      <p:to>
                                        <p:strVal val="hidden"/>
                                      </p:to>
                                    </p:set>
                                  </p:childTnLst>
                                </p:cTn>
                              </p:par>
                              <p:par>
                                <p:cTn id="259" presetID="23" presetClass="exit" presetSubtype="544" fill="hold" nodeType="withEffect">
                                  <p:stCondLst>
                                    <p:cond delay="0"/>
                                  </p:stCondLst>
                                  <p:childTnLst>
                                    <p:anim calcmode="lin" valueType="num">
                                      <p:cBhvr>
                                        <p:cTn id="260" dur="2000"/>
                                        <p:tgtEl>
                                          <p:spTgt spid="20"/>
                                        </p:tgtEl>
                                        <p:attrNameLst>
                                          <p:attrName>ppt_w</p:attrName>
                                        </p:attrNameLst>
                                      </p:cBhvr>
                                      <p:tavLst>
                                        <p:tav tm="0">
                                          <p:val>
                                            <p:strVal val="ppt_w"/>
                                          </p:val>
                                        </p:tav>
                                        <p:tav tm="100000">
                                          <p:val>
                                            <p:fltVal val="0"/>
                                          </p:val>
                                        </p:tav>
                                      </p:tavLst>
                                    </p:anim>
                                    <p:anim calcmode="lin" valueType="num">
                                      <p:cBhvr>
                                        <p:cTn id="261" dur="2000"/>
                                        <p:tgtEl>
                                          <p:spTgt spid="20"/>
                                        </p:tgtEl>
                                        <p:attrNameLst>
                                          <p:attrName>ppt_h</p:attrName>
                                        </p:attrNameLst>
                                      </p:cBhvr>
                                      <p:tavLst>
                                        <p:tav tm="0">
                                          <p:val>
                                            <p:strVal val="ppt_h"/>
                                          </p:val>
                                        </p:tav>
                                        <p:tav tm="100000">
                                          <p:val>
                                            <p:fltVal val="0"/>
                                          </p:val>
                                        </p:tav>
                                      </p:tavLst>
                                    </p:anim>
                                    <p:anim calcmode="lin" valueType="num">
                                      <p:cBhvr>
                                        <p:cTn id="262" dur="2000"/>
                                        <p:tgtEl>
                                          <p:spTgt spid="20"/>
                                        </p:tgtEl>
                                        <p:attrNameLst>
                                          <p:attrName>ppt_x</p:attrName>
                                        </p:attrNameLst>
                                      </p:cBhvr>
                                      <p:tavLst>
                                        <p:tav tm="0">
                                          <p:val>
                                            <p:strVal val="ppt_x"/>
                                          </p:val>
                                        </p:tav>
                                        <p:tav tm="100000">
                                          <p:val>
                                            <p:fltVal val="0.5"/>
                                          </p:val>
                                        </p:tav>
                                      </p:tavLst>
                                    </p:anim>
                                    <p:anim calcmode="lin" valueType="num">
                                      <p:cBhvr>
                                        <p:cTn id="263" dur="2000"/>
                                        <p:tgtEl>
                                          <p:spTgt spid="20"/>
                                        </p:tgtEl>
                                        <p:attrNameLst>
                                          <p:attrName>ppt_y</p:attrName>
                                        </p:attrNameLst>
                                      </p:cBhvr>
                                      <p:tavLst>
                                        <p:tav tm="0">
                                          <p:val>
                                            <p:strVal val="ppt_y"/>
                                          </p:val>
                                        </p:tav>
                                        <p:tav tm="100000">
                                          <p:val>
                                            <p:fltVal val="0.5"/>
                                          </p:val>
                                        </p:tav>
                                      </p:tavLst>
                                    </p:anim>
                                    <p:set>
                                      <p:cBhvr>
                                        <p:cTn id="264" dur="1" fill="hold">
                                          <p:stCondLst>
                                            <p:cond delay="1999"/>
                                          </p:stCondLst>
                                        </p:cTn>
                                        <p:tgtEl>
                                          <p:spTgt spid="20"/>
                                        </p:tgtEl>
                                        <p:attrNameLst>
                                          <p:attrName>style.visibility</p:attrName>
                                        </p:attrNameLst>
                                      </p:cBhvr>
                                      <p:to>
                                        <p:strVal val="hidden"/>
                                      </p:to>
                                    </p:set>
                                  </p:childTnLst>
                                </p:cTn>
                              </p:par>
                              <p:par>
                                <p:cTn id="265" presetID="23" presetClass="exit" presetSubtype="544" fill="hold" nodeType="withEffect">
                                  <p:stCondLst>
                                    <p:cond delay="0"/>
                                  </p:stCondLst>
                                  <p:childTnLst>
                                    <p:anim calcmode="lin" valueType="num">
                                      <p:cBhvr>
                                        <p:cTn id="266" dur="2000"/>
                                        <p:tgtEl>
                                          <p:spTgt spid="21"/>
                                        </p:tgtEl>
                                        <p:attrNameLst>
                                          <p:attrName>ppt_w</p:attrName>
                                        </p:attrNameLst>
                                      </p:cBhvr>
                                      <p:tavLst>
                                        <p:tav tm="0">
                                          <p:val>
                                            <p:strVal val="ppt_w"/>
                                          </p:val>
                                        </p:tav>
                                        <p:tav tm="100000">
                                          <p:val>
                                            <p:fltVal val="0"/>
                                          </p:val>
                                        </p:tav>
                                      </p:tavLst>
                                    </p:anim>
                                    <p:anim calcmode="lin" valueType="num">
                                      <p:cBhvr>
                                        <p:cTn id="267" dur="2000"/>
                                        <p:tgtEl>
                                          <p:spTgt spid="21"/>
                                        </p:tgtEl>
                                        <p:attrNameLst>
                                          <p:attrName>ppt_h</p:attrName>
                                        </p:attrNameLst>
                                      </p:cBhvr>
                                      <p:tavLst>
                                        <p:tav tm="0">
                                          <p:val>
                                            <p:strVal val="ppt_h"/>
                                          </p:val>
                                        </p:tav>
                                        <p:tav tm="100000">
                                          <p:val>
                                            <p:fltVal val="0"/>
                                          </p:val>
                                        </p:tav>
                                      </p:tavLst>
                                    </p:anim>
                                    <p:anim calcmode="lin" valueType="num">
                                      <p:cBhvr>
                                        <p:cTn id="268" dur="2000"/>
                                        <p:tgtEl>
                                          <p:spTgt spid="21"/>
                                        </p:tgtEl>
                                        <p:attrNameLst>
                                          <p:attrName>ppt_x</p:attrName>
                                        </p:attrNameLst>
                                      </p:cBhvr>
                                      <p:tavLst>
                                        <p:tav tm="0">
                                          <p:val>
                                            <p:strVal val="ppt_x"/>
                                          </p:val>
                                        </p:tav>
                                        <p:tav tm="100000">
                                          <p:val>
                                            <p:fltVal val="0.5"/>
                                          </p:val>
                                        </p:tav>
                                      </p:tavLst>
                                    </p:anim>
                                    <p:anim calcmode="lin" valueType="num">
                                      <p:cBhvr>
                                        <p:cTn id="269" dur="2000"/>
                                        <p:tgtEl>
                                          <p:spTgt spid="21"/>
                                        </p:tgtEl>
                                        <p:attrNameLst>
                                          <p:attrName>ppt_y</p:attrName>
                                        </p:attrNameLst>
                                      </p:cBhvr>
                                      <p:tavLst>
                                        <p:tav tm="0">
                                          <p:val>
                                            <p:strVal val="ppt_y"/>
                                          </p:val>
                                        </p:tav>
                                        <p:tav tm="100000">
                                          <p:val>
                                            <p:fltVal val="0.5"/>
                                          </p:val>
                                        </p:tav>
                                      </p:tavLst>
                                    </p:anim>
                                    <p:set>
                                      <p:cBhvr>
                                        <p:cTn id="270" dur="1" fill="hold">
                                          <p:stCondLst>
                                            <p:cond delay="1999"/>
                                          </p:stCondLst>
                                        </p:cTn>
                                        <p:tgtEl>
                                          <p:spTgt spid="21"/>
                                        </p:tgtEl>
                                        <p:attrNameLst>
                                          <p:attrName>style.visibility</p:attrName>
                                        </p:attrNameLst>
                                      </p:cBhvr>
                                      <p:to>
                                        <p:strVal val="hidden"/>
                                      </p:to>
                                    </p:set>
                                  </p:childTnLst>
                                </p:cTn>
                              </p:par>
                              <p:par>
                                <p:cTn id="271" presetID="23" presetClass="exit" presetSubtype="544" fill="hold" nodeType="withEffect">
                                  <p:stCondLst>
                                    <p:cond delay="0"/>
                                  </p:stCondLst>
                                  <p:childTnLst>
                                    <p:anim calcmode="lin" valueType="num">
                                      <p:cBhvr>
                                        <p:cTn id="272" dur="2000"/>
                                        <p:tgtEl>
                                          <p:spTgt spid="22"/>
                                        </p:tgtEl>
                                        <p:attrNameLst>
                                          <p:attrName>ppt_w</p:attrName>
                                        </p:attrNameLst>
                                      </p:cBhvr>
                                      <p:tavLst>
                                        <p:tav tm="0">
                                          <p:val>
                                            <p:strVal val="ppt_w"/>
                                          </p:val>
                                        </p:tav>
                                        <p:tav tm="100000">
                                          <p:val>
                                            <p:fltVal val="0"/>
                                          </p:val>
                                        </p:tav>
                                      </p:tavLst>
                                    </p:anim>
                                    <p:anim calcmode="lin" valueType="num">
                                      <p:cBhvr>
                                        <p:cTn id="273" dur="2000"/>
                                        <p:tgtEl>
                                          <p:spTgt spid="22"/>
                                        </p:tgtEl>
                                        <p:attrNameLst>
                                          <p:attrName>ppt_h</p:attrName>
                                        </p:attrNameLst>
                                      </p:cBhvr>
                                      <p:tavLst>
                                        <p:tav tm="0">
                                          <p:val>
                                            <p:strVal val="ppt_h"/>
                                          </p:val>
                                        </p:tav>
                                        <p:tav tm="100000">
                                          <p:val>
                                            <p:fltVal val="0"/>
                                          </p:val>
                                        </p:tav>
                                      </p:tavLst>
                                    </p:anim>
                                    <p:anim calcmode="lin" valueType="num">
                                      <p:cBhvr>
                                        <p:cTn id="274" dur="2000"/>
                                        <p:tgtEl>
                                          <p:spTgt spid="22"/>
                                        </p:tgtEl>
                                        <p:attrNameLst>
                                          <p:attrName>ppt_x</p:attrName>
                                        </p:attrNameLst>
                                      </p:cBhvr>
                                      <p:tavLst>
                                        <p:tav tm="0">
                                          <p:val>
                                            <p:strVal val="ppt_x"/>
                                          </p:val>
                                        </p:tav>
                                        <p:tav tm="100000">
                                          <p:val>
                                            <p:fltVal val="0.5"/>
                                          </p:val>
                                        </p:tav>
                                      </p:tavLst>
                                    </p:anim>
                                    <p:anim calcmode="lin" valueType="num">
                                      <p:cBhvr>
                                        <p:cTn id="275" dur="2000"/>
                                        <p:tgtEl>
                                          <p:spTgt spid="22"/>
                                        </p:tgtEl>
                                        <p:attrNameLst>
                                          <p:attrName>ppt_y</p:attrName>
                                        </p:attrNameLst>
                                      </p:cBhvr>
                                      <p:tavLst>
                                        <p:tav tm="0">
                                          <p:val>
                                            <p:strVal val="ppt_y"/>
                                          </p:val>
                                        </p:tav>
                                        <p:tav tm="100000">
                                          <p:val>
                                            <p:fltVal val="0.5"/>
                                          </p:val>
                                        </p:tav>
                                      </p:tavLst>
                                    </p:anim>
                                    <p:set>
                                      <p:cBhvr>
                                        <p:cTn id="276" dur="1" fill="hold">
                                          <p:stCondLst>
                                            <p:cond delay="1999"/>
                                          </p:stCondLst>
                                        </p:cTn>
                                        <p:tgtEl>
                                          <p:spTgt spid="22"/>
                                        </p:tgtEl>
                                        <p:attrNameLst>
                                          <p:attrName>style.visibility</p:attrName>
                                        </p:attrNameLst>
                                      </p:cBhvr>
                                      <p:to>
                                        <p:strVal val="hidden"/>
                                      </p:to>
                                    </p:set>
                                  </p:childTnLst>
                                </p:cTn>
                              </p:par>
                              <p:par>
                                <p:cTn id="277" presetID="23" presetClass="exit" presetSubtype="544" fill="hold" nodeType="withEffect">
                                  <p:stCondLst>
                                    <p:cond delay="0"/>
                                  </p:stCondLst>
                                  <p:childTnLst>
                                    <p:anim calcmode="lin" valueType="num">
                                      <p:cBhvr>
                                        <p:cTn id="278" dur="2000"/>
                                        <p:tgtEl>
                                          <p:spTgt spid="23"/>
                                        </p:tgtEl>
                                        <p:attrNameLst>
                                          <p:attrName>ppt_w</p:attrName>
                                        </p:attrNameLst>
                                      </p:cBhvr>
                                      <p:tavLst>
                                        <p:tav tm="0">
                                          <p:val>
                                            <p:strVal val="ppt_w"/>
                                          </p:val>
                                        </p:tav>
                                        <p:tav tm="100000">
                                          <p:val>
                                            <p:fltVal val="0"/>
                                          </p:val>
                                        </p:tav>
                                      </p:tavLst>
                                    </p:anim>
                                    <p:anim calcmode="lin" valueType="num">
                                      <p:cBhvr>
                                        <p:cTn id="279" dur="2000"/>
                                        <p:tgtEl>
                                          <p:spTgt spid="23"/>
                                        </p:tgtEl>
                                        <p:attrNameLst>
                                          <p:attrName>ppt_h</p:attrName>
                                        </p:attrNameLst>
                                      </p:cBhvr>
                                      <p:tavLst>
                                        <p:tav tm="0">
                                          <p:val>
                                            <p:strVal val="ppt_h"/>
                                          </p:val>
                                        </p:tav>
                                        <p:tav tm="100000">
                                          <p:val>
                                            <p:fltVal val="0"/>
                                          </p:val>
                                        </p:tav>
                                      </p:tavLst>
                                    </p:anim>
                                    <p:anim calcmode="lin" valueType="num">
                                      <p:cBhvr>
                                        <p:cTn id="280" dur="2000"/>
                                        <p:tgtEl>
                                          <p:spTgt spid="23"/>
                                        </p:tgtEl>
                                        <p:attrNameLst>
                                          <p:attrName>ppt_x</p:attrName>
                                        </p:attrNameLst>
                                      </p:cBhvr>
                                      <p:tavLst>
                                        <p:tav tm="0">
                                          <p:val>
                                            <p:strVal val="ppt_x"/>
                                          </p:val>
                                        </p:tav>
                                        <p:tav tm="100000">
                                          <p:val>
                                            <p:fltVal val="0.5"/>
                                          </p:val>
                                        </p:tav>
                                      </p:tavLst>
                                    </p:anim>
                                    <p:anim calcmode="lin" valueType="num">
                                      <p:cBhvr>
                                        <p:cTn id="281" dur="2000"/>
                                        <p:tgtEl>
                                          <p:spTgt spid="23"/>
                                        </p:tgtEl>
                                        <p:attrNameLst>
                                          <p:attrName>ppt_y</p:attrName>
                                        </p:attrNameLst>
                                      </p:cBhvr>
                                      <p:tavLst>
                                        <p:tav tm="0">
                                          <p:val>
                                            <p:strVal val="ppt_y"/>
                                          </p:val>
                                        </p:tav>
                                        <p:tav tm="100000">
                                          <p:val>
                                            <p:fltVal val="0.5"/>
                                          </p:val>
                                        </p:tav>
                                      </p:tavLst>
                                    </p:anim>
                                    <p:set>
                                      <p:cBhvr>
                                        <p:cTn id="282" dur="1" fill="hold">
                                          <p:stCondLst>
                                            <p:cond delay="1999"/>
                                          </p:stCondLst>
                                        </p:cTn>
                                        <p:tgtEl>
                                          <p:spTgt spid="23"/>
                                        </p:tgtEl>
                                        <p:attrNameLst>
                                          <p:attrName>style.visibility</p:attrName>
                                        </p:attrNameLst>
                                      </p:cBhvr>
                                      <p:to>
                                        <p:strVal val="hidden"/>
                                      </p:to>
                                    </p:set>
                                  </p:childTnLst>
                                </p:cTn>
                              </p:par>
                              <p:par>
                                <p:cTn id="283" presetID="23" presetClass="exit" presetSubtype="544" fill="hold" nodeType="withEffect">
                                  <p:stCondLst>
                                    <p:cond delay="0"/>
                                  </p:stCondLst>
                                  <p:childTnLst>
                                    <p:anim calcmode="lin" valueType="num">
                                      <p:cBhvr>
                                        <p:cTn id="284" dur="2000"/>
                                        <p:tgtEl>
                                          <p:spTgt spid="24"/>
                                        </p:tgtEl>
                                        <p:attrNameLst>
                                          <p:attrName>ppt_w</p:attrName>
                                        </p:attrNameLst>
                                      </p:cBhvr>
                                      <p:tavLst>
                                        <p:tav tm="0">
                                          <p:val>
                                            <p:strVal val="ppt_w"/>
                                          </p:val>
                                        </p:tav>
                                        <p:tav tm="100000">
                                          <p:val>
                                            <p:fltVal val="0"/>
                                          </p:val>
                                        </p:tav>
                                      </p:tavLst>
                                    </p:anim>
                                    <p:anim calcmode="lin" valueType="num">
                                      <p:cBhvr>
                                        <p:cTn id="285" dur="2000"/>
                                        <p:tgtEl>
                                          <p:spTgt spid="24"/>
                                        </p:tgtEl>
                                        <p:attrNameLst>
                                          <p:attrName>ppt_h</p:attrName>
                                        </p:attrNameLst>
                                      </p:cBhvr>
                                      <p:tavLst>
                                        <p:tav tm="0">
                                          <p:val>
                                            <p:strVal val="ppt_h"/>
                                          </p:val>
                                        </p:tav>
                                        <p:tav tm="100000">
                                          <p:val>
                                            <p:fltVal val="0"/>
                                          </p:val>
                                        </p:tav>
                                      </p:tavLst>
                                    </p:anim>
                                    <p:anim calcmode="lin" valueType="num">
                                      <p:cBhvr>
                                        <p:cTn id="286" dur="2000"/>
                                        <p:tgtEl>
                                          <p:spTgt spid="24"/>
                                        </p:tgtEl>
                                        <p:attrNameLst>
                                          <p:attrName>ppt_x</p:attrName>
                                        </p:attrNameLst>
                                      </p:cBhvr>
                                      <p:tavLst>
                                        <p:tav tm="0">
                                          <p:val>
                                            <p:strVal val="ppt_x"/>
                                          </p:val>
                                        </p:tav>
                                        <p:tav tm="100000">
                                          <p:val>
                                            <p:fltVal val="0.5"/>
                                          </p:val>
                                        </p:tav>
                                      </p:tavLst>
                                    </p:anim>
                                    <p:anim calcmode="lin" valueType="num">
                                      <p:cBhvr>
                                        <p:cTn id="287" dur="2000"/>
                                        <p:tgtEl>
                                          <p:spTgt spid="24"/>
                                        </p:tgtEl>
                                        <p:attrNameLst>
                                          <p:attrName>ppt_y</p:attrName>
                                        </p:attrNameLst>
                                      </p:cBhvr>
                                      <p:tavLst>
                                        <p:tav tm="0">
                                          <p:val>
                                            <p:strVal val="ppt_y"/>
                                          </p:val>
                                        </p:tav>
                                        <p:tav tm="100000">
                                          <p:val>
                                            <p:fltVal val="0.5"/>
                                          </p:val>
                                        </p:tav>
                                      </p:tavLst>
                                    </p:anim>
                                    <p:set>
                                      <p:cBhvr>
                                        <p:cTn id="288" dur="1" fill="hold">
                                          <p:stCondLst>
                                            <p:cond delay="1999"/>
                                          </p:stCondLst>
                                        </p:cTn>
                                        <p:tgtEl>
                                          <p:spTgt spid="24"/>
                                        </p:tgtEl>
                                        <p:attrNameLst>
                                          <p:attrName>style.visibility</p:attrName>
                                        </p:attrNameLst>
                                      </p:cBhvr>
                                      <p:to>
                                        <p:strVal val="hidden"/>
                                      </p:to>
                                    </p:set>
                                  </p:childTnLst>
                                </p:cTn>
                              </p:par>
                              <p:par>
                                <p:cTn id="289" presetID="8" presetClass="emph" presetSubtype="0" fill="hold" nodeType="withEffect">
                                  <p:stCondLst>
                                    <p:cond delay="0"/>
                                  </p:stCondLst>
                                  <p:childTnLst>
                                    <p:animRot by="-21600000">
                                      <p:cBhvr>
                                        <p:cTn id="290" dur="2000" fill="hold"/>
                                        <p:tgtEl>
                                          <p:spTgt spid="5"/>
                                        </p:tgtEl>
                                        <p:attrNameLst>
                                          <p:attrName>r</p:attrName>
                                        </p:attrNameLst>
                                      </p:cBhvr>
                                    </p:animRot>
                                  </p:childTnLst>
                                </p:cTn>
                              </p:par>
                              <p:par>
                                <p:cTn id="291" presetID="8" presetClass="emph" presetSubtype="0" fill="hold" nodeType="withEffect">
                                  <p:stCondLst>
                                    <p:cond delay="0"/>
                                  </p:stCondLst>
                                  <p:childTnLst>
                                    <p:animRot by="-21600000">
                                      <p:cBhvr>
                                        <p:cTn id="292" dur="2000" fill="hold"/>
                                        <p:tgtEl>
                                          <p:spTgt spid="6"/>
                                        </p:tgtEl>
                                        <p:attrNameLst>
                                          <p:attrName>r</p:attrName>
                                        </p:attrNameLst>
                                      </p:cBhvr>
                                    </p:animRot>
                                  </p:childTnLst>
                                </p:cTn>
                              </p:par>
                              <p:par>
                                <p:cTn id="293" presetID="8" presetClass="emph" presetSubtype="0" fill="hold" nodeType="withEffect">
                                  <p:stCondLst>
                                    <p:cond delay="0"/>
                                  </p:stCondLst>
                                  <p:childTnLst>
                                    <p:animRot by="-21600000">
                                      <p:cBhvr>
                                        <p:cTn id="294" dur="2000" fill="hold"/>
                                        <p:tgtEl>
                                          <p:spTgt spid="7"/>
                                        </p:tgtEl>
                                        <p:attrNameLst>
                                          <p:attrName>r</p:attrName>
                                        </p:attrNameLst>
                                      </p:cBhvr>
                                    </p:animRot>
                                  </p:childTnLst>
                                </p:cTn>
                              </p:par>
                              <p:par>
                                <p:cTn id="295" presetID="8" presetClass="emph" presetSubtype="0" fill="hold" nodeType="withEffect">
                                  <p:stCondLst>
                                    <p:cond delay="0"/>
                                  </p:stCondLst>
                                  <p:childTnLst>
                                    <p:animRot by="-21600000">
                                      <p:cBhvr>
                                        <p:cTn id="296" dur="2000" fill="hold"/>
                                        <p:tgtEl>
                                          <p:spTgt spid="8"/>
                                        </p:tgtEl>
                                        <p:attrNameLst>
                                          <p:attrName>r</p:attrName>
                                        </p:attrNameLst>
                                      </p:cBhvr>
                                    </p:animRot>
                                  </p:childTnLst>
                                </p:cTn>
                              </p:par>
                              <p:par>
                                <p:cTn id="297" presetID="8" presetClass="emph" presetSubtype="0" fill="hold" nodeType="withEffect">
                                  <p:stCondLst>
                                    <p:cond delay="0"/>
                                  </p:stCondLst>
                                  <p:childTnLst>
                                    <p:animRot by="-21600000">
                                      <p:cBhvr>
                                        <p:cTn id="298" dur="2000" fill="hold"/>
                                        <p:tgtEl>
                                          <p:spTgt spid="9"/>
                                        </p:tgtEl>
                                        <p:attrNameLst>
                                          <p:attrName>r</p:attrName>
                                        </p:attrNameLst>
                                      </p:cBhvr>
                                    </p:animRot>
                                  </p:childTnLst>
                                </p:cTn>
                              </p:par>
                              <p:par>
                                <p:cTn id="299" presetID="8" presetClass="emph" presetSubtype="0" fill="hold" nodeType="withEffect">
                                  <p:stCondLst>
                                    <p:cond delay="0"/>
                                  </p:stCondLst>
                                  <p:childTnLst>
                                    <p:animRot by="-21600000">
                                      <p:cBhvr>
                                        <p:cTn id="300" dur="2000" fill="hold"/>
                                        <p:tgtEl>
                                          <p:spTgt spid="10"/>
                                        </p:tgtEl>
                                        <p:attrNameLst>
                                          <p:attrName>r</p:attrName>
                                        </p:attrNameLst>
                                      </p:cBhvr>
                                    </p:animRot>
                                  </p:childTnLst>
                                </p:cTn>
                              </p:par>
                              <p:par>
                                <p:cTn id="301" presetID="8" presetClass="emph" presetSubtype="0" fill="hold" nodeType="withEffect">
                                  <p:stCondLst>
                                    <p:cond delay="0"/>
                                  </p:stCondLst>
                                  <p:childTnLst>
                                    <p:animRot by="-21600000">
                                      <p:cBhvr>
                                        <p:cTn id="302" dur="2000" fill="hold"/>
                                        <p:tgtEl>
                                          <p:spTgt spid="11"/>
                                        </p:tgtEl>
                                        <p:attrNameLst>
                                          <p:attrName>r</p:attrName>
                                        </p:attrNameLst>
                                      </p:cBhvr>
                                    </p:animRot>
                                  </p:childTnLst>
                                </p:cTn>
                              </p:par>
                              <p:par>
                                <p:cTn id="303" presetID="8" presetClass="emph" presetSubtype="0" fill="hold" nodeType="withEffect">
                                  <p:stCondLst>
                                    <p:cond delay="0"/>
                                  </p:stCondLst>
                                  <p:childTnLst>
                                    <p:animRot by="-21600000">
                                      <p:cBhvr>
                                        <p:cTn id="304" dur="2000" fill="hold"/>
                                        <p:tgtEl>
                                          <p:spTgt spid="12"/>
                                        </p:tgtEl>
                                        <p:attrNameLst>
                                          <p:attrName>r</p:attrName>
                                        </p:attrNameLst>
                                      </p:cBhvr>
                                    </p:animRot>
                                  </p:childTnLst>
                                </p:cTn>
                              </p:par>
                              <p:par>
                                <p:cTn id="305" presetID="8" presetClass="emph" presetSubtype="0" fill="hold" nodeType="withEffect">
                                  <p:stCondLst>
                                    <p:cond delay="0"/>
                                  </p:stCondLst>
                                  <p:childTnLst>
                                    <p:animRot by="-21600000">
                                      <p:cBhvr>
                                        <p:cTn id="306" dur="2000" fill="hold"/>
                                        <p:tgtEl>
                                          <p:spTgt spid="13"/>
                                        </p:tgtEl>
                                        <p:attrNameLst>
                                          <p:attrName>r</p:attrName>
                                        </p:attrNameLst>
                                      </p:cBhvr>
                                    </p:animRot>
                                  </p:childTnLst>
                                </p:cTn>
                              </p:par>
                              <p:par>
                                <p:cTn id="307" presetID="8" presetClass="emph" presetSubtype="0" fill="hold" nodeType="withEffect">
                                  <p:stCondLst>
                                    <p:cond delay="0"/>
                                  </p:stCondLst>
                                  <p:childTnLst>
                                    <p:animRot by="-21600000">
                                      <p:cBhvr>
                                        <p:cTn id="308" dur="2000" fill="hold"/>
                                        <p:tgtEl>
                                          <p:spTgt spid="14"/>
                                        </p:tgtEl>
                                        <p:attrNameLst>
                                          <p:attrName>r</p:attrName>
                                        </p:attrNameLst>
                                      </p:cBhvr>
                                    </p:animRot>
                                  </p:childTnLst>
                                </p:cTn>
                              </p:par>
                              <p:par>
                                <p:cTn id="309" presetID="8" presetClass="emph" presetSubtype="0" fill="hold" nodeType="withEffect">
                                  <p:stCondLst>
                                    <p:cond delay="0"/>
                                  </p:stCondLst>
                                  <p:childTnLst>
                                    <p:animRot by="-21600000">
                                      <p:cBhvr>
                                        <p:cTn id="310" dur="2000" fill="hold"/>
                                        <p:tgtEl>
                                          <p:spTgt spid="15"/>
                                        </p:tgtEl>
                                        <p:attrNameLst>
                                          <p:attrName>r</p:attrName>
                                        </p:attrNameLst>
                                      </p:cBhvr>
                                    </p:animRot>
                                  </p:childTnLst>
                                </p:cTn>
                              </p:par>
                              <p:par>
                                <p:cTn id="311" presetID="8" presetClass="emph" presetSubtype="0" fill="hold" nodeType="withEffect">
                                  <p:stCondLst>
                                    <p:cond delay="0"/>
                                  </p:stCondLst>
                                  <p:childTnLst>
                                    <p:animRot by="-21600000">
                                      <p:cBhvr>
                                        <p:cTn id="312" dur="2000" fill="hold"/>
                                        <p:tgtEl>
                                          <p:spTgt spid="16"/>
                                        </p:tgtEl>
                                        <p:attrNameLst>
                                          <p:attrName>r</p:attrName>
                                        </p:attrNameLst>
                                      </p:cBhvr>
                                    </p:animRot>
                                  </p:childTnLst>
                                </p:cTn>
                              </p:par>
                              <p:par>
                                <p:cTn id="313" presetID="8" presetClass="emph" presetSubtype="0" fill="hold" nodeType="withEffect">
                                  <p:stCondLst>
                                    <p:cond delay="0"/>
                                  </p:stCondLst>
                                  <p:childTnLst>
                                    <p:animRot by="-21600000">
                                      <p:cBhvr>
                                        <p:cTn id="314" dur="2000" fill="hold"/>
                                        <p:tgtEl>
                                          <p:spTgt spid="17"/>
                                        </p:tgtEl>
                                        <p:attrNameLst>
                                          <p:attrName>r</p:attrName>
                                        </p:attrNameLst>
                                      </p:cBhvr>
                                    </p:animRot>
                                  </p:childTnLst>
                                </p:cTn>
                              </p:par>
                              <p:par>
                                <p:cTn id="315" presetID="8" presetClass="emph" presetSubtype="0" fill="hold" nodeType="withEffect">
                                  <p:stCondLst>
                                    <p:cond delay="0"/>
                                  </p:stCondLst>
                                  <p:childTnLst>
                                    <p:animRot by="-21600000">
                                      <p:cBhvr>
                                        <p:cTn id="316" dur="2000" fill="hold"/>
                                        <p:tgtEl>
                                          <p:spTgt spid="18"/>
                                        </p:tgtEl>
                                        <p:attrNameLst>
                                          <p:attrName>r</p:attrName>
                                        </p:attrNameLst>
                                      </p:cBhvr>
                                    </p:animRot>
                                  </p:childTnLst>
                                </p:cTn>
                              </p:par>
                              <p:par>
                                <p:cTn id="317" presetID="8" presetClass="emph" presetSubtype="0" fill="hold" nodeType="withEffect">
                                  <p:stCondLst>
                                    <p:cond delay="0"/>
                                  </p:stCondLst>
                                  <p:childTnLst>
                                    <p:animRot by="-21600000">
                                      <p:cBhvr>
                                        <p:cTn id="318" dur="2000" fill="hold"/>
                                        <p:tgtEl>
                                          <p:spTgt spid="19"/>
                                        </p:tgtEl>
                                        <p:attrNameLst>
                                          <p:attrName>r</p:attrName>
                                        </p:attrNameLst>
                                      </p:cBhvr>
                                    </p:animRot>
                                  </p:childTnLst>
                                </p:cTn>
                              </p:par>
                              <p:par>
                                <p:cTn id="319" presetID="8" presetClass="emph" presetSubtype="0" fill="hold" nodeType="withEffect">
                                  <p:stCondLst>
                                    <p:cond delay="0"/>
                                  </p:stCondLst>
                                  <p:childTnLst>
                                    <p:animRot by="-21600000">
                                      <p:cBhvr>
                                        <p:cTn id="320" dur="2000" fill="hold"/>
                                        <p:tgtEl>
                                          <p:spTgt spid="20"/>
                                        </p:tgtEl>
                                        <p:attrNameLst>
                                          <p:attrName>r</p:attrName>
                                        </p:attrNameLst>
                                      </p:cBhvr>
                                    </p:animRot>
                                  </p:childTnLst>
                                </p:cTn>
                              </p:par>
                              <p:par>
                                <p:cTn id="321" presetID="8" presetClass="emph" presetSubtype="0" fill="hold" nodeType="withEffect">
                                  <p:stCondLst>
                                    <p:cond delay="0"/>
                                  </p:stCondLst>
                                  <p:childTnLst>
                                    <p:animRot by="-21600000">
                                      <p:cBhvr>
                                        <p:cTn id="322" dur="2000" fill="hold"/>
                                        <p:tgtEl>
                                          <p:spTgt spid="21"/>
                                        </p:tgtEl>
                                        <p:attrNameLst>
                                          <p:attrName>r</p:attrName>
                                        </p:attrNameLst>
                                      </p:cBhvr>
                                    </p:animRot>
                                  </p:childTnLst>
                                </p:cTn>
                              </p:par>
                              <p:par>
                                <p:cTn id="323" presetID="8" presetClass="emph" presetSubtype="0" fill="hold" nodeType="withEffect">
                                  <p:stCondLst>
                                    <p:cond delay="0"/>
                                  </p:stCondLst>
                                  <p:childTnLst>
                                    <p:animRot by="-21600000">
                                      <p:cBhvr>
                                        <p:cTn id="324" dur="2000" fill="hold"/>
                                        <p:tgtEl>
                                          <p:spTgt spid="22"/>
                                        </p:tgtEl>
                                        <p:attrNameLst>
                                          <p:attrName>r</p:attrName>
                                        </p:attrNameLst>
                                      </p:cBhvr>
                                    </p:animRot>
                                  </p:childTnLst>
                                </p:cTn>
                              </p:par>
                              <p:par>
                                <p:cTn id="325" presetID="8" presetClass="emph" presetSubtype="0" fill="hold" nodeType="withEffect">
                                  <p:stCondLst>
                                    <p:cond delay="0"/>
                                  </p:stCondLst>
                                  <p:childTnLst>
                                    <p:animRot by="-21600000">
                                      <p:cBhvr>
                                        <p:cTn id="326" dur="2000" fill="hold"/>
                                        <p:tgtEl>
                                          <p:spTgt spid="23"/>
                                        </p:tgtEl>
                                        <p:attrNameLst>
                                          <p:attrName>r</p:attrName>
                                        </p:attrNameLst>
                                      </p:cBhvr>
                                    </p:animRot>
                                  </p:childTnLst>
                                </p:cTn>
                              </p:par>
                              <p:par>
                                <p:cTn id="327" presetID="8" presetClass="emph" presetSubtype="0" fill="hold" nodeType="withEffect">
                                  <p:stCondLst>
                                    <p:cond delay="0"/>
                                  </p:stCondLst>
                                  <p:childTnLst>
                                    <p:animRot by="-21600000">
                                      <p:cBhvr>
                                        <p:cTn id="328" dur="2000" fill="hold"/>
                                        <p:tgtEl>
                                          <p:spTgt spid="24"/>
                                        </p:tgtEl>
                                        <p:attrNameLst>
                                          <p:attrName>r</p:attrName>
                                        </p:attrNameLst>
                                      </p:cBhvr>
                                    </p:animRot>
                                  </p:childTnLst>
                                </p:cTn>
                              </p:par>
                              <p:par>
                                <p:cTn id="329" presetID="23" presetClass="entr" presetSubtype="288" fill="hold" nodeType="withEffect">
                                  <p:stCondLst>
                                    <p:cond delay="0"/>
                                  </p:stCondLst>
                                  <p:childTnLst>
                                    <p:set>
                                      <p:cBhvr>
                                        <p:cTn id="330" dur="1" fill="hold">
                                          <p:stCondLst>
                                            <p:cond delay="0"/>
                                          </p:stCondLst>
                                        </p:cTn>
                                        <p:tgtEl>
                                          <p:spTgt spid="4"/>
                                        </p:tgtEl>
                                        <p:attrNameLst>
                                          <p:attrName>style.visibility</p:attrName>
                                        </p:attrNameLst>
                                      </p:cBhvr>
                                      <p:to>
                                        <p:strVal val="visible"/>
                                      </p:to>
                                    </p:set>
                                    <p:anim calcmode="lin" valueType="num">
                                      <p:cBhvr>
                                        <p:cTn id="331" dur="2000" fill="hold"/>
                                        <p:tgtEl>
                                          <p:spTgt spid="4"/>
                                        </p:tgtEl>
                                        <p:attrNameLst>
                                          <p:attrName>ppt_w</p:attrName>
                                        </p:attrNameLst>
                                      </p:cBhvr>
                                      <p:tavLst>
                                        <p:tav tm="0">
                                          <p:val>
                                            <p:strVal val="4/3*#ppt_w"/>
                                          </p:val>
                                        </p:tav>
                                        <p:tav tm="100000">
                                          <p:val>
                                            <p:strVal val="#ppt_w"/>
                                          </p:val>
                                        </p:tav>
                                      </p:tavLst>
                                    </p:anim>
                                    <p:anim calcmode="lin" valueType="num">
                                      <p:cBhvr>
                                        <p:cTn id="332" dur="2000" fill="hold"/>
                                        <p:tgtEl>
                                          <p:spTgt spid="4"/>
                                        </p:tgtEl>
                                        <p:attrNameLst>
                                          <p:attrName>ppt_h</p:attrName>
                                        </p:attrNameLst>
                                      </p:cBhvr>
                                      <p:tavLst>
                                        <p:tav tm="0">
                                          <p:val>
                                            <p:strVal val="4/3*#ppt_h"/>
                                          </p:val>
                                        </p:tav>
                                        <p:tav tm="100000">
                                          <p:val>
                                            <p:strVal val="#ppt_h"/>
                                          </p:val>
                                        </p:tav>
                                      </p:tavLst>
                                    </p:anim>
                                  </p:childTnLst>
                                </p:cTn>
                              </p:par>
                              <p:par>
                                <p:cTn id="333" presetID="21" presetClass="entr" presetSubtype="8" fill="hold" nodeType="withEffect">
                                  <p:stCondLst>
                                    <p:cond delay="0"/>
                                  </p:stCondLst>
                                  <p:childTnLst>
                                    <p:set>
                                      <p:cBhvr>
                                        <p:cTn id="334" dur="1" fill="hold">
                                          <p:stCondLst>
                                            <p:cond delay="0"/>
                                          </p:stCondLst>
                                        </p:cTn>
                                        <p:tgtEl>
                                          <p:spTgt spid="4"/>
                                        </p:tgtEl>
                                        <p:attrNameLst>
                                          <p:attrName>style.visibility</p:attrName>
                                        </p:attrNameLst>
                                      </p:cBhvr>
                                      <p:to>
                                        <p:strVal val="visible"/>
                                      </p:to>
                                    </p:set>
                                    <p:animEffect transition="in" filter="wheel(8)">
                                      <p:cBhvr>
                                        <p:cTn id="3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6).jpg"/>
          <p:cNvPicPr>
            <a:picLocks noChangeAspect="1"/>
          </p:cNvPicPr>
          <p:nvPr/>
        </p:nvPicPr>
        <p:blipFill>
          <a:blip r:embed="rId2"/>
          <a:stretch>
            <a:fillRect/>
          </a:stretch>
        </p:blipFill>
        <p:spPr>
          <a:xfrm>
            <a:off x="0" y="0"/>
            <a:ext cx="9161859" cy="6858000"/>
          </a:xfrm>
          <a:prstGeom prst="rect">
            <a:avLst/>
          </a:prstGeom>
        </p:spPr>
      </p:pic>
      <p:sp>
        <p:nvSpPr>
          <p:cNvPr id="5" name="4 Onda"/>
          <p:cNvSpPr/>
          <p:nvPr/>
        </p:nvSpPr>
        <p:spPr>
          <a:xfrm rot="18654581">
            <a:off x="3843698" y="5104745"/>
            <a:ext cx="3084230" cy="118260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3378415" flipV="1">
            <a:off x="2232375" y="5121552"/>
            <a:ext cx="2924531" cy="120353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8654581">
            <a:off x="3772260" y="3818861"/>
            <a:ext cx="3084230" cy="118260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3378415" flipV="1">
            <a:off x="2282846" y="3842387"/>
            <a:ext cx="2924531" cy="120353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8654581">
            <a:off x="3730327" y="2474980"/>
            <a:ext cx="3084230" cy="118260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3378415" flipV="1">
            <a:off x="2240913" y="2498506"/>
            <a:ext cx="2924531" cy="120353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8654581">
            <a:off x="3679856" y="1182375"/>
            <a:ext cx="3084230" cy="118260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3378415" flipV="1">
            <a:off x="2190442" y="1205901"/>
            <a:ext cx="2924531" cy="120353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8898974">
            <a:off x="3781505" y="-72227"/>
            <a:ext cx="2989692" cy="118260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3378415" flipV="1">
            <a:off x="2190441" y="-8546"/>
            <a:ext cx="2924531" cy="120353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928726" y="-785842"/>
            <a:ext cx="10930014" cy="104299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8"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upRight)">
                                      <p:cBhvr>
                                        <p:cTn id="10" dur="3000"/>
                                        <p:tgtEl>
                                          <p:spTgt spid="5"/>
                                        </p:tgtEl>
                                      </p:cBhvr>
                                    </p:animEffect>
                                  </p:childTnLst>
                                </p:cTn>
                              </p:par>
                              <p:par>
                                <p:cTn id="11" presetID="18" presetClass="entr" presetSubtype="9"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trips(upLeft)">
                                      <p:cBhvr>
                                        <p:cTn id="13" dur="3000"/>
                                        <p:tgtEl>
                                          <p:spTgt spid="6"/>
                                        </p:tgtEl>
                                      </p:cBhvr>
                                    </p:animEffect>
                                  </p:childTnLst>
                                </p:cTn>
                              </p:par>
                              <p:par>
                                <p:cTn id="14" presetID="18" presetClass="entr" presetSubtype="3"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strips(upRight)">
                                      <p:cBhvr>
                                        <p:cTn id="16" dur="3000"/>
                                        <p:tgtEl>
                                          <p:spTgt spid="7"/>
                                        </p:tgtEl>
                                      </p:cBhvr>
                                    </p:animEffect>
                                  </p:childTnLst>
                                </p:cTn>
                              </p:par>
                              <p:par>
                                <p:cTn id="17" presetID="18" presetClass="entr" presetSubtype="9"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strips(upLeft)">
                                      <p:cBhvr>
                                        <p:cTn id="19" dur="3000"/>
                                        <p:tgtEl>
                                          <p:spTgt spid="8"/>
                                        </p:tgtEl>
                                      </p:cBhvr>
                                    </p:animEffect>
                                  </p:childTnLst>
                                </p:cTn>
                              </p:par>
                              <p:par>
                                <p:cTn id="20" presetID="18" presetClass="entr" presetSubtype="3"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strips(upRight)">
                                      <p:cBhvr>
                                        <p:cTn id="22" dur="3000"/>
                                        <p:tgtEl>
                                          <p:spTgt spid="9"/>
                                        </p:tgtEl>
                                      </p:cBhvr>
                                    </p:animEffect>
                                  </p:childTnLst>
                                </p:cTn>
                              </p:par>
                              <p:par>
                                <p:cTn id="23" presetID="18" presetClass="entr" presetSubtype="9"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strips(upLeft)">
                                      <p:cBhvr>
                                        <p:cTn id="25" dur="3000"/>
                                        <p:tgtEl>
                                          <p:spTgt spid="10"/>
                                        </p:tgtEl>
                                      </p:cBhvr>
                                    </p:animEffect>
                                  </p:childTnLst>
                                </p:cTn>
                              </p:par>
                              <p:par>
                                <p:cTn id="26" presetID="18" presetClass="entr" presetSubtype="3"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strips(upRight)">
                                      <p:cBhvr>
                                        <p:cTn id="28" dur="3000"/>
                                        <p:tgtEl>
                                          <p:spTgt spid="11"/>
                                        </p:tgtEl>
                                      </p:cBhvr>
                                    </p:animEffect>
                                  </p:childTnLst>
                                </p:cTn>
                              </p:par>
                              <p:par>
                                <p:cTn id="29" presetID="18" presetClass="entr" presetSubtype="9"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strips(upLeft)">
                                      <p:cBhvr>
                                        <p:cTn id="31" dur="3000"/>
                                        <p:tgtEl>
                                          <p:spTgt spid="12"/>
                                        </p:tgtEl>
                                      </p:cBhvr>
                                    </p:animEffect>
                                  </p:childTnLst>
                                </p:cTn>
                              </p:par>
                              <p:par>
                                <p:cTn id="32" presetID="18" presetClass="entr" presetSubtype="3"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strips(upRight)">
                                      <p:cBhvr>
                                        <p:cTn id="34" dur="3000"/>
                                        <p:tgtEl>
                                          <p:spTgt spid="13"/>
                                        </p:tgtEl>
                                      </p:cBhvr>
                                    </p:animEffect>
                                  </p:childTnLst>
                                </p:cTn>
                              </p:par>
                              <p:par>
                                <p:cTn id="35" presetID="18" presetClass="entr" presetSubtype="9"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strips(upLeft)">
                                      <p:cBhvr>
                                        <p:cTn id="37" dur="3000"/>
                                        <p:tgtEl>
                                          <p:spTgt spid="14"/>
                                        </p:tgtEl>
                                      </p:cBhvr>
                                    </p:animEffect>
                                  </p:childTnLst>
                                </p:cTn>
                              </p:par>
                              <p:par>
                                <p:cTn id="38" presetID="8" presetClass="emph" presetSubtype="0" fill="hold" grpId="1" nodeType="withEffect">
                                  <p:stCondLst>
                                    <p:cond delay="0"/>
                                  </p:stCondLst>
                                  <p:childTnLst>
                                    <p:animRot by="-21600000">
                                      <p:cBhvr>
                                        <p:cTn id="39" dur="3000" fill="hold"/>
                                        <p:tgtEl>
                                          <p:spTgt spid="6"/>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0"/>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2"/>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4"/>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3"/>
                                        </p:tgtEl>
                                        <p:attrNameLst>
                                          <p:attrName>r</p:attrName>
                                        </p:attrNameLst>
                                      </p:cBhvr>
                                    </p:animRot>
                                  </p:childTnLst>
                                </p:cTn>
                              </p:par>
                            </p:childTnLst>
                          </p:cTn>
                        </p:par>
                        <p:par>
                          <p:cTn id="58" fill="hold">
                            <p:stCondLst>
                              <p:cond delay="3000"/>
                            </p:stCondLst>
                            <p:childTnLst>
                              <p:par>
                                <p:cTn id="59" presetID="2" presetClass="exit" presetSubtype="2" fill="hold" grpId="2" nodeType="afterEffect">
                                  <p:stCondLst>
                                    <p:cond delay="0"/>
                                  </p:stCondLst>
                                  <p:childTnLst>
                                    <p:anim calcmode="lin" valueType="num">
                                      <p:cBhvr additive="base">
                                        <p:cTn id="60" dur="3000"/>
                                        <p:tgtEl>
                                          <p:spTgt spid="6"/>
                                        </p:tgtEl>
                                        <p:attrNameLst>
                                          <p:attrName>ppt_x</p:attrName>
                                        </p:attrNameLst>
                                      </p:cBhvr>
                                      <p:tavLst>
                                        <p:tav tm="0">
                                          <p:val>
                                            <p:strVal val="ppt_x"/>
                                          </p:val>
                                        </p:tav>
                                        <p:tav tm="100000">
                                          <p:val>
                                            <p:strVal val="1+ppt_w/2"/>
                                          </p:val>
                                        </p:tav>
                                      </p:tavLst>
                                    </p:anim>
                                    <p:anim calcmode="lin" valueType="num">
                                      <p:cBhvr additive="base">
                                        <p:cTn id="61" dur="3000"/>
                                        <p:tgtEl>
                                          <p:spTgt spid="6"/>
                                        </p:tgtEl>
                                        <p:attrNameLst>
                                          <p:attrName>ppt_y</p:attrName>
                                        </p:attrNameLst>
                                      </p:cBhvr>
                                      <p:tavLst>
                                        <p:tav tm="0">
                                          <p:val>
                                            <p:strVal val="ppt_y"/>
                                          </p:val>
                                        </p:tav>
                                        <p:tav tm="100000">
                                          <p:val>
                                            <p:strVal val="ppt_y"/>
                                          </p:val>
                                        </p:tav>
                                      </p:tavLst>
                                    </p:anim>
                                    <p:set>
                                      <p:cBhvr>
                                        <p:cTn id="62" dur="1" fill="hold">
                                          <p:stCondLst>
                                            <p:cond delay="2999"/>
                                          </p:stCondLst>
                                        </p:cTn>
                                        <p:tgtEl>
                                          <p:spTgt spid="6"/>
                                        </p:tgtEl>
                                        <p:attrNameLst>
                                          <p:attrName>style.visibility</p:attrName>
                                        </p:attrNameLst>
                                      </p:cBhvr>
                                      <p:to>
                                        <p:strVal val="hidden"/>
                                      </p:to>
                                    </p:set>
                                  </p:childTnLst>
                                </p:cTn>
                              </p:par>
                              <p:par>
                                <p:cTn id="63" presetID="2" presetClass="exit" presetSubtype="2" fill="hold" grpId="2" nodeType="withEffect">
                                  <p:stCondLst>
                                    <p:cond delay="0"/>
                                  </p:stCondLst>
                                  <p:childTnLst>
                                    <p:anim calcmode="lin" valueType="num">
                                      <p:cBhvr additive="base">
                                        <p:cTn id="64" dur="3000"/>
                                        <p:tgtEl>
                                          <p:spTgt spid="8"/>
                                        </p:tgtEl>
                                        <p:attrNameLst>
                                          <p:attrName>ppt_x</p:attrName>
                                        </p:attrNameLst>
                                      </p:cBhvr>
                                      <p:tavLst>
                                        <p:tav tm="0">
                                          <p:val>
                                            <p:strVal val="ppt_x"/>
                                          </p:val>
                                        </p:tav>
                                        <p:tav tm="100000">
                                          <p:val>
                                            <p:strVal val="1+ppt_w/2"/>
                                          </p:val>
                                        </p:tav>
                                      </p:tavLst>
                                    </p:anim>
                                    <p:anim calcmode="lin" valueType="num">
                                      <p:cBhvr additive="base">
                                        <p:cTn id="65" dur="3000"/>
                                        <p:tgtEl>
                                          <p:spTgt spid="8"/>
                                        </p:tgtEl>
                                        <p:attrNameLst>
                                          <p:attrName>ppt_y</p:attrName>
                                        </p:attrNameLst>
                                      </p:cBhvr>
                                      <p:tavLst>
                                        <p:tav tm="0">
                                          <p:val>
                                            <p:strVal val="ppt_y"/>
                                          </p:val>
                                        </p:tav>
                                        <p:tav tm="100000">
                                          <p:val>
                                            <p:strVal val="ppt_y"/>
                                          </p:val>
                                        </p:tav>
                                      </p:tavLst>
                                    </p:anim>
                                    <p:set>
                                      <p:cBhvr>
                                        <p:cTn id="66" dur="1" fill="hold">
                                          <p:stCondLst>
                                            <p:cond delay="2999"/>
                                          </p:stCondLst>
                                        </p:cTn>
                                        <p:tgtEl>
                                          <p:spTgt spid="8"/>
                                        </p:tgtEl>
                                        <p:attrNameLst>
                                          <p:attrName>style.visibility</p:attrName>
                                        </p:attrNameLst>
                                      </p:cBhvr>
                                      <p:to>
                                        <p:strVal val="hidden"/>
                                      </p:to>
                                    </p:set>
                                  </p:childTnLst>
                                </p:cTn>
                              </p:par>
                              <p:par>
                                <p:cTn id="67" presetID="2" presetClass="exit" presetSubtype="2" fill="hold" grpId="2" nodeType="withEffect">
                                  <p:stCondLst>
                                    <p:cond delay="0"/>
                                  </p:stCondLst>
                                  <p:childTnLst>
                                    <p:anim calcmode="lin" valueType="num">
                                      <p:cBhvr additive="base">
                                        <p:cTn id="68" dur="3000"/>
                                        <p:tgtEl>
                                          <p:spTgt spid="10"/>
                                        </p:tgtEl>
                                        <p:attrNameLst>
                                          <p:attrName>ppt_x</p:attrName>
                                        </p:attrNameLst>
                                      </p:cBhvr>
                                      <p:tavLst>
                                        <p:tav tm="0">
                                          <p:val>
                                            <p:strVal val="ppt_x"/>
                                          </p:val>
                                        </p:tav>
                                        <p:tav tm="100000">
                                          <p:val>
                                            <p:strVal val="1+ppt_w/2"/>
                                          </p:val>
                                        </p:tav>
                                      </p:tavLst>
                                    </p:anim>
                                    <p:anim calcmode="lin" valueType="num">
                                      <p:cBhvr additive="base">
                                        <p:cTn id="69" dur="3000"/>
                                        <p:tgtEl>
                                          <p:spTgt spid="10"/>
                                        </p:tgtEl>
                                        <p:attrNameLst>
                                          <p:attrName>ppt_y</p:attrName>
                                        </p:attrNameLst>
                                      </p:cBhvr>
                                      <p:tavLst>
                                        <p:tav tm="0">
                                          <p:val>
                                            <p:strVal val="ppt_y"/>
                                          </p:val>
                                        </p:tav>
                                        <p:tav tm="100000">
                                          <p:val>
                                            <p:strVal val="ppt_y"/>
                                          </p:val>
                                        </p:tav>
                                      </p:tavLst>
                                    </p:anim>
                                    <p:set>
                                      <p:cBhvr>
                                        <p:cTn id="70" dur="1" fill="hold">
                                          <p:stCondLst>
                                            <p:cond delay="2999"/>
                                          </p:stCondLst>
                                        </p:cTn>
                                        <p:tgtEl>
                                          <p:spTgt spid="10"/>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3000"/>
                                        <p:tgtEl>
                                          <p:spTgt spid="12"/>
                                        </p:tgtEl>
                                        <p:attrNameLst>
                                          <p:attrName>ppt_x</p:attrName>
                                        </p:attrNameLst>
                                      </p:cBhvr>
                                      <p:tavLst>
                                        <p:tav tm="0">
                                          <p:val>
                                            <p:strVal val="ppt_x"/>
                                          </p:val>
                                        </p:tav>
                                        <p:tav tm="100000">
                                          <p:val>
                                            <p:strVal val="1+ppt_w/2"/>
                                          </p:val>
                                        </p:tav>
                                      </p:tavLst>
                                    </p:anim>
                                    <p:anim calcmode="lin" valueType="num">
                                      <p:cBhvr additive="base">
                                        <p:cTn id="73" dur="3000"/>
                                        <p:tgtEl>
                                          <p:spTgt spid="12"/>
                                        </p:tgtEl>
                                        <p:attrNameLst>
                                          <p:attrName>ppt_y</p:attrName>
                                        </p:attrNameLst>
                                      </p:cBhvr>
                                      <p:tavLst>
                                        <p:tav tm="0">
                                          <p:val>
                                            <p:strVal val="ppt_y"/>
                                          </p:val>
                                        </p:tav>
                                        <p:tav tm="100000">
                                          <p:val>
                                            <p:strVal val="ppt_y"/>
                                          </p:val>
                                        </p:tav>
                                      </p:tavLst>
                                    </p:anim>
                                    <p:set>
                                      <p:cBhvr>
                                        <p:cTn id="74" dur="1" fill="hold">
                                          <p:stCondLst>
                                            <p:cond delay="2999"/>
                                          </p:stCondLst>
                                        </p:cTn>
                                        <p:tgtEl>
                                          <p:spTgt spid="12"/>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3000"/>
                                        <p:tgtEl>
                                          <p:spTgt spid="14"/>
                                        </p:tgtEl>
                                        <p:attrNameLst>
                                          <p:attrName>ppt_x</p:attrName>
                                        </p:attrNameLst>
                                      </p:cBhvr>
                                      <p:tavLst>
                                        <p:tav tm="0">
                                          <p:val>
                                            <p:strVal val="ppt_x"/>
                                          </p:val>
                                        </p:tav>
                                        <p:tav tm="100000">
                                          <p:val>
                                            <p:strVal val="1+ppt_w/2"/>
                                          </p:val>
                                        </p:tav>
                                      </p:tavLst>
                                    </p:anim>
                                    <p:anim calcmode="lin" valueType="num">
                                      <p:cBhvr additive="base">
                                        <p:cTn id="77" dur="3000"/>
                                        <p:tgtEl>
                                          <p:spTgt spid="14"/>
                                        </p:tgtEl>
                                        <p:attrNameLst>
                                          <p:attrName>ppt_y</p:attrName>
                                        </p:attrNameLst>
                                      </p:cBhvr>
                                      <p:tavLst>
                                        <p:tav tm="0">
                                          <p:val>
                                            <p:strVal val="ppt_y"/>
                                          </p:val>
                                        </p:tav>
                                        <p:tav tm="100000">
                                          <p:val>
                                            <p:strVal val="ppt_y"/>
                                          </p:val>
                                        </p:tav>
                                      </p:tavLst>
                                    </p:anim>
                                    <p:set>
                                      <p:cBhvr>
                                        <p:cTn id="78" dur="1" fill="hold">
                                          <p:stCondLst>
                                            <p:cond delay="2999"/>
                                          </p:stCondLst>
                                        </p:cTn>
                                        <p:tgtEl>
                                          <p:spTgt spid="14"/>
                                        </p:tgtEl>
                                        <p:attrNameLst>
                                          <p:attrName>style.visibility</p:attrName>
                                        </p:attrNameLst>
                                      </p:cBhvr>
                                      <p:to>
                                        <p:strVal val="hidden"/>
                                      </p:to>
                                    </p:set>
                                  </p:childTnLst>
                                </p:cTn>
                              </p:par>
                              <p:par>
                                <p:cTn id="79" presetID="19" presetClass="exit" presetSubtype="5" fill="hold" grpId="3" nodeType="withEffect">
                                  <p:stCondLst>
                                    <p:cond delay="0"/>
                                  </p:stCondLst>
                                  <p:childTnLst>
                                    <p:anim calcmode="lin" valueType="num">
                                      <p:cBhvr>
                                        <p:cTn id="80" dur="3000"/>
                                        <p:tgtEl>
                                          <p:spTgt spid="6"/>
                                        </p:tgtEl>
                                        <p:attrNameLst>
                                          <p:attrName>ppt_w</p:attrName>
                                        </p:attrNameLst>
                                      </p:cBhvr>
                                      <p:tavLst>
                                        <p:tav tm="0">
                                          <p:val>
                                            <p:strVal val="ppt_w"/>
                                          </p:val>
                                        </p:tav>
                                        <p:tav tm="100000">
                                          <p:val>
                                            <p:strVal val="ppt_w"/>
                                          </p:val>
                                        </p:tav>
                                      </p:tavLst>
                                    </p:anim>
                                    <p:anim calcmode="lin" valueType="num">
                                      <p:cBhvr>
                                        <p:cTn id="81"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 dur="1" fill="hold">
                                          <p:stCondLst>
                                            <p:cond delay="2999"/>
                                          </p:stCondLst>
                                        </p:cTn>
                                        <p:tgtEl>
                                          <p:spTgt spid="6"/>
                                        </p:tgtEl>
                                        <p:attrNameLst>
                                          <p:attrName>style.visibility</p:attrName>
                                        </p:attrNameLst>
                                      </p:cBhvr>
                                      <p:to>
                                        <p:strVal val="hidden"/>
                                      </p:to>
                                    </p:set>
                                  </p:childTnLst>
                                </p:cTn>
                              </p:par>
                              <p:par>
                                <p:cTn id="83" presetID="19" presetClass="exit" presetSubtype="5" fill="hold" grpId="3" nodeType="withEffect">
                                  <p:stCondLst>
                                    <p:cond delay="0"/>
                                  </p:stCondLst>
                                  <p:childTnLst>
                                    <p:anim calcmode="lin" valueType="num">
                                      <p:cBhvr>
                                        <p:cTn id="84" dur="3000"/>
                                        <p:tgtEl>
                                          <p:spTgt spid="8"/>
                                        </p:tgtEl>
                                        <p:attrNameLst>
                                          <p:attrName>ppt_w</p:attrName>
                                        </p:attrNameLst>
                                      </p:cBhvr>
                                      <p:tavLst>
                                        <p:tav tm="0">
                                          <p:val>
                                            <p:strVal val="ppt_w"/>
                                          </p:val>
                                        </p:tav>
                                        <p:tav tm="100000">
                                          <p:val>
                                            <p:strVal val="ppt_w"/>
                                          </p:val>
                                        </p:tav>
                                      </p:tavLst>
                                    </p:anim>
                                    <p:anim calcmode="lin" valueType="num">
                                      <p:cBhvr>
                                        <p:cTn id="85"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 dur="1" fill="hold">
                                          <p:stCondLst>
                                            <p:cond delay="2999"/>
                                          </p:stCondLst>
                                        </p:cTn>
                                        <p:tgtEl>
                                          <p:spTgt spid="8"/>
                                        </p:tgtEl>
                                        <p:attrNameLst>
                                          <p:attrName>style.visibility</p:attrName>
                                        </p:attrNameLst>
                                      </p:cBhvr>
                                      <p:to>
                                        <p:strVal val="hidden"/>
                                      </p:to>
                                    </p:set>
                                  </p:childTnLst>
                                </p:cTn>
                              </p:par>
                              <p:par>
                                <p:cTn id="87" presetID="19" presetClass="exit" presetSubtype="5" fill="hold" grpId="3" nodeType="withEffect">
                                  <p:stCondLst>
                                    <p:cond delay="0"/>
                                  </p:stCondLst>
                                  <p:childTnLst>
                                    <p:anim calcmode="lin" valueType="num">
                                      <p:cBhvr>
                                        <p:cTn id="88" dur="3000"/>
                                        <p:tgtEl>
                                          <p:spTgt spid="10"/>
                                        </p:tgtEl>
                                        <p:attrNameLst>
                                          <p:attrName>ppt_w</p:attrName>
                                        </p:attrNameLst>
                                      </p:cBhvr>
                                      <p:tavLst>
                                        <p:tav tm="0">
                                          <p:val>
                                            <p:strVal val="ppt_w"/>
                                          </p:val>
                                        </p:tav>
                                        <p:tav tm="100000">
                                          <p:val>
                                            <p:strVal val="ppt_w"/>
                                          </p:val>
                                        </p:tav>
                                      </p:tavLst>
                                    </p:anim>
                                    <p:anim calcmode="lin" valueType="num">
                                      <p:cBhvr>
                                        <p:cTn id="8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 dur="1" fill="hold">
                                          <p:stCondLst>
                                            <p:cond delay="2999"/>
                                          </p:stCondLst>
                                        </p:cTn>
                                        <p:tgtEl>
                                          <p:spTgt spid="10"/>
                                        </p:tgtEl>
                                        <p:attrNameLst>
                                          <p:attrName>style.visibility</p:attrName>
                                        </p:attrNameLst>
                                      </p:cBhvr>
                                      <p:to>
                                        <p:strVal val="hidden"/>
                                      </p:to>
                                    </p:set>
                                  </p:childTnLst>
                                </p:cTn>
                              </p:par>
                              <p:par>
                                <p:cTn id="91" presetID="19" presetClass="exit" presetSubtype="5" fill="hold" grpId="3" nodeType="withEffect">
                                  <p:stCondLst>
                                    <p:cond delay="0"/>
                                  </p:stCondLst>
                                  <p:childTnLst>
                                    <p:anim calcmode="lin" valueType="num">
                                      <p:cBhvr>
                                        <p:cTn id="92" dur="3000"/>
                                        <p:tgtEl>
                                          <p:spTgt spid="12"/>
                                        </p:tgtEl>
                                        <p:attrNameLst>
                                          <p:attrName>ppt_w</p:attrName>
                                        </p:attrNameLst>
                                      </p:cBhvr>
                                      <p:tavLst>
                                        <p:tav tm="0">
                                          <p:val>
                                            <p:strVal val="ppt_w"/>
                                          </p:val>
                                        </p:tav>
                                        <p:tav tm="100000">
                                          <p:val>
                                            <p:strVal val="ppt_w"/>
                                          </p:val>
                                        </p:tav>
                                      </p:tavLst>
                                    </p:anim>
                                    <p:anim calcmode="lin" valueType="num">
                                      <p:cBhvr>
                                        <p:cTn id="93"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 dur="1" fill="hold">
                                          <p:stCondLst>
                                            <p:cond delay="2999"/>
                                          </p:stCondLst>
                                        </p:cTn>
                                        <p:tgtEl>
                                          <p:spTgt spid="12"/>
                                        </p:tgtEl>
                                        <p:attrNameLst>
                                          <p:attrName>style.visibility</p:attrName>
                                        </p:attrNameLst>
                                      </p:cBhvr>
                                      <p:to>
                                        <p:strVal val="hidden"/>
                                      </p:to>
                                    </p:set>
                                  </p:childTnLst>
                                </p:cTn>
                              </p:par>
                              <p:par>
                                <p:cTn id="95" presetID="19" presetClass="exit" presetSubtype="5" fill="hold" grpId="3" nodeType="withEffect">
                                  <p:stCondLst>
                                    <p:cond delay="0"/>
                                  </p:stCondLst>
                                  <p:childTnLst>
                                    <p:anim calcmode="lin" valueType="num">
                                      <p:cBhvr>
                                        <p:cTn id="96" dur="3000"/>
                                        <p:tgtEl>
                                          <p:spTgt spid="14"/>
                                        </p:tgtEl>
                                        <p:attrNameLst>
                                          <p:attrName>ppt_w</p:attrName>
                                        </p:attrNameLst>
                                      </p:cBhvr>
                                      <p:tavLst>
                                        <p:tav tm="0">
                                          <p:val>
                                            <p:strVal val="ppt_w"/>
                                          </p:val>
                                        </p:tav>
                                        <p:tav tm="100000">
                                          <p:val>
                                            <p:strVal val="ppt_w"/>
                                          </p:val>
                                        </p:tav>
                                      </p:tavLst>
                                    </p:anim>
                                    <p:anim calcmode="lin" valueType="num">
                                      <p:cBhvr>
                                        <p:cTn id="9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8" dur="1" fill="hold">
                                          <p:stCondLst>
                                            <p:cond delay="2999"/>
                                          </p:stCondLst>
                                        </p:cTn>
                                        <p:tgtEl>
                                          <p:spTgt spid="14"/>
                                        </p:tgtEl>
                                        <p:attrNameLst>
                                          <p:attrName>style.visibility</p:attrName>
                                        </p:attrNameLst>
                                      </p:cBhvr>
                                      <p:to>
                                        <p:strVal val="hidden"/>
                                      </p:to>
                                    </p:set>
                                  </p:childTnLst>
                                </p:cTn>
                              </p:par>
                              <p:par>
                                <p:cTn id="99" presetID="2" presetClass="exit" presetSubtype="8" fill="hold" grpId="2" nodeType="with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0-ppt_w/2"/>
                                          </p:val>
                                        </p:tav>
                                      </p:tavLst>
                                    </p:anim>
                                    <p:anim calcmode="lin" valueType="num">
                                      <p:cBhvr additive="base">
                                        <p:cTn id="101" dur="3000"/>
                                        <p:tgtEl>
                                          <p:spTgt spid="5"/>
                                        </p:tgtEl>
                                        <p:attrNameLst>
                                          <p:attrName>ppt_y</p:attrName>
                                        </p:attrNameLst>
                                      </p:cBhvr>
                                      <p:tavLst>
                                        <p:tav tm="0">
                                          <p:val>
                                            <p:strVal val="ppt_y"/>
                                          </p:val>
                                        </p:tav>
                                        <p:tav tm="100000">
                                          <p:val>
                                            <p:strVal val="ppt_y"/>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3000"/>
                                        <p:tgtEl>
                                          <p:spTgt spid="7"/>
                                        </p:tgtEl>
                                        <p:attrNameLst>
                                          <p:attrName>ppt_x</p:attrName>
                                        </p:attrNameLst>
                                      </p:cBhvr>
                                      <p:tavLst>
                                        <p:tav tm="0">
                                          <p:val>
                                            <p:strVal val="ppt_x"/>
                                          </p:val>
                                        </p:tav>
                                        <p:tav tm="100000">
                                          <p:val>
                                            <p:strVal val="0-ppt_w/2"/>
                                          </p:val>
                                        </p:tav>
                                      </p:tavLst>
                                    </p:anim>
                                    <p:anim calcmode="lin" valueType="num">
                                      <p:cBhvr additive="base">
                                        <p:cTn id="105" dur="3000"/>
                                        <p:tgtEl>
                                          <p:spTgt spid="7"/>
                                        </p:tgtEl>
                                        <p:attrNameLst>
                                          <p:attrName>ppt_y</p:attrName>
                                        </p:attrNameLst>
                                      </p:cBhvr>
                                      <p:tavLst>
                                        <p:tav tm="0">
                                          <p:val>
                                            <p:strVal val="ppt_y"/>
                                          </p:val>
                                        </p:tav>
                                        <p:tav tm="100000">
                                          <p:val>
                                            <p:strVal val="ppt_y"/>
                                          </p:val>
                                        </p:tav>
                                      </p:tavLst>
                                    </p:anim>
                                    <p:set>
                                      <p:cBhvr>
                                        <p:cTn id="106" dur="1" fill="hold">
                                          <p:stCondLst>
                                            <p:cond delay="2999"/>
                                          </p:stCondLst>
                                        </p:cTn>
                                        <p:tgtEl>
                                          <p:spTgt spid="7"/>
                                        </p:tgtEl>
                                        <p:attrNameLst>
                                          <p:attrName>style.visibility</p:attrName>
                                        </p:attrNameLst>
                                      </p:cBhvr>
                                      <p:to>
                                        <p:strVal val="hidden"/>
                                      </p:to>
                                    </p:set>
                                  </p:childTnLst>
                                </p:cTn>
                              </p:par>
                              <p:par>
                                <p:cTn id="107" presetID="2" presetClass="exit" presetSubtype="8" fill="hold" grpId="2" nodeType="withEffect">
                                  <p:stCondLst>
                                    <p:cond delay="0"/>
                                  </p:stCondLst>
                                  <p:childTnLst>
                                    <p:anim calcmode="lin" valueType="num">
                                      <p:cBhvr additive="base">
                                        <p:cTn id="108" dur="3000"/>
                                        <p:tgtEl>
                                          <p:spTgt spid="9"/>
                                        </p:tgtEl>
                                        <p:attrNameLst>
                                          <p:attrName>ppt_x</p:attrName>
                                        </p:attrNameLst>
                                      </p:cBhvr>
                                      <p:tavLst>
                                        <p:tav tm="0">
                                          <p:val>
                                            <p:strVal val="ppt_x"/>
                                          </p:val>
                                        </p:tav>
                                        <p:tav tm="100000">
                                          <p:val>
                                            <p:strVal val="0-ppt_w/2"/>
                                          </p:val>
                                        </p:tav>
                                      </p:tavLst>
                                    </p:anim>
                                    <p:anim calcmode="lin" valueType="num">
                                      <p:cBhvr additive="base">
                                        <p:cTn id="109" dur="3000"/>
                                        <p:tgtEl>
                                          <p:spTgt spid="9"/>
                                        </p:tgtEl>
                                        <p:attrNameLst>
                                          <p:attrName>ppt_y</p:attrName>
                                        </p:attrNameLst>
                                      </p:cBhvr>
                                      <p:tavLst>
                                        <p:tav tm="0">
                                          <p:val>
                                            <p:strVal val="ppt_y"/>
                                          </p:val>
                                        </p:tav>
                                        <p:tav tm="100000">
                                          <p:val>
                                            <p:strVal val="ppt_y"/>
                                          </p:val>
                                        </p:tav>
                                      </p:tavLst>
                                    </p:anim>
                                    <p:set>
                                      <p:cBhvr>
                                        <p:cTn id="110" dur="1" fill="hold">
                                          <p:stCondLst>
                                            <p:cond delay="2999"/>
                                          </p:stCondLst>
                                        </p:cTn>
                                        <p:tgtEl>
                                          <p:spTgt spid="9"/>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3000"/>
                                        <p:tgtEl>
                                          <p:spTgt spid="11"/>
                                        </p:tgtEl>
                                        <p:attrNameLst>
                                          <p:attrName>ppt_x</p:attrName>
                                        </p:attrNameLst>
                                      </p:cBhvr>
                                      <p:tavLst>
                                        <p:tav tm="0">
                                          <p:val>
                                            <p:strVal val="ppt_x"/>
                                          </p:val>
                                        </p:tav>
                                        <p:tav tm="100000">
                                          <p:val>
                                            <p:strVal val="0-ppt_w/2"/>
                                          </p:val>
                                        </p:tav>
                                      </p:tavLst>
                                    </p:anim>
                                    <p:anim calcmode="lin" valueType="num">
                                      <p:cBhvr additive="base">
                                        <p:cTn id="113" dur="3000"/>
                                        <p:tgtEl>
                                          <p:spTgt spid="11"/>
                                        </p:tgtEl>
                                        <p:attrNameLst>
                                          <p:attrName>ppt_y</p:attrName>
                                        </p:attrNameLst>
                                      </p:cBhvr>
                                      <p:tavLst>
                                        <p:tav tm="0">
                                          <p:val>
                                            <p:strVal val="ppt_y"/>
                                          </p:val>
                                        </p:tav>
                                        <p:tav tm="100000">
                                          <p:val>
                                            <p:strVal val="ppt_y"/>
                                          </p:val>
                                        </p:tav>
                                      </p:tavLst>
                                    </p:anim>
                                    <p:set>
                                      <p:cBhvr>
                                        <p:cTn id="114" dur="1" fill="hold">
                                          <p:stCondLst>
                                            <p:cond delay="2999"/>
                                          </p:stCondLst>
                                        </p:cTn>
                                        <p:tgtEl>
                                          <p:spTgt spid="11"/>
                                        </p:tgtEl>
                                        <p:attrNameLst>
                                          <p:attrName>style.visibility</p:attrName>
                                        </p:attrNameLst>
                                      </p:cBhvr>
                                      <p:to>
                                        <p:strVal val="hidden"/>
                                      </p:to>
                                    </p:set>
                                  </p:childTnLst>
                                </p:cTn>
                              </p:par>
                              <p:par>
                                <p:cTn id="115" presetID="2" presetClass="exit" presetSubtype="8" fill="hold" grpId="2"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0-ppt_w/2"/>
                                          </p:val>
                                        </p:tav>
                                      </p:tavLst>
                                    </p:anim>
                                    <p:anim calcmode="lin" valueType="num">
                                      <p:cBhvr additive="base">
                                        <p:cTn id="117" dur="3000"/>
                                        <p:tgtEl>
                                          <p:spTgt spid="13"/>
                                        </p:tgtEl>
                                        <p:attrNameLst>
                                          <p:attrName>ppt_y</p:attrName>
                                        </p:attrNameLst>
                                      </p:cBhvr>
                                      <p:tavLst>
                                        <p:tav tm="0">
                                          <p:val>
                                            <p:strVal val="ppt_y"/>
                                          </p:val>
                                        </p:tav>
                                        <p:tav tm="100000">
                                          <p:val>
                                            <p:strVal val="ppt_y"/>
                                          </p:val>
                                        </p:tav>
                                      </p:tavLst>
                                    </p:anim>
                                    <p:set>
                                      <p:cBhvr>
                                        <p:cTn id="118" dur="1" fill="hold">
                                          <p:stCondLst>
                                            <p:cond delay="2999"/>
                                          </p:stCondLst>
                                        </p:cTn>
                                        <p:tgtEl>
                                          <p:spTgt spid="13"/>
                                        </p:tgtEl>
                                        <p:attrNameLst>
                                          <p:attrName>style.visibility</p:attrName>
                                        </p:attrNameLst>
                                      </p:cBhvr>
                                      <p:to>
                                        <p:strVal val="hidden"/>
                                      </p:to>
                                    </p:set>
                                  </p:childTnLst>
                                </p:cTn>
                              </p:par>
                              <p:par>
                                <p:cTn id="119" presetID="19" presetClass="exit" presetSubtype="5" fill="hold" grpId="3" nodeType="withEffect">
                                  <p:stCondLst>
                                    <p:cond delay="0"/>
                                  </p:stCondLst>
                                  <p:childTnLst>
                                    <p:anim calcmode="lin" valueType="num">
                                      <p:cBhvr>
                                        <p:cTn id="120" dur="3000"/>
                                        <p:tgtEl>
                                          <p:spTgt spid="5"/>
                                        </p:tgtEl>
                                        <p:attrNameLst>
                                          <p:attrName>ppt_w</p:attrName>
                                        </p:attrNameLst>
                                      </p:cBhvr>
                                      <p:tavLst>
                                        <p:tav tm="0">
                                          <p:val>
                                            <p:strVal val="ppt_w"/>
                                          </p:val>
                                        </p:tav>
                                        <p:tav tm="100000">
                                          <p:val>
                                            <p:strVal val="ppt_w"/>
                                          </p:val>
                                        </p:tav>
                                      </p:tavLst>
                                    </p:anim>
                                    <p:anim calcmode="lin" valueType="num">
                                      <p:cBhvr>
                                        <p:cTn id="12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2" dur="1" fill="hold">
                                          <p:stCondLst>
                                            <p:cond delay="2999"/>
                                          </p:stCondLst>
                                        </p:cTn>
                                        <p:tgtEl>
                                          <p:spTgt spid="5"/>
                                        </p:tgtEl>
                                        <p:attrNameLst>
                                          <p:attrName>style.visibility</p:attrName>
                                        </p:attrNameLst>
                                      </p:cBhvr>
                                      <p:to>
                                        <p:strVal val="hidden"/>
                                      </p:to>
                                    </p:set>
                                  </p:childTnLst>
                                </p:cTn>
                              </p:par>
                              <p:par>
                                <p:cTn id="123" presetID="19" presetClass="exit" presetSubtype="5" fill="hold" grpId="3" nodeType="withEffect">
                                  <p:stCondLst>
                                    <p:cond delay="0"/>
                                  </p:stCondLst>
                                  <p:childTnLst>
                                    <p:anim calcmode="lin" valueType="num">
                                      <p:cBhvr>
                                        <p:cTn id="124" dur="3000"/>
                                        <p:tgtEl>
                                          <p:spTgt spid="7"/>
                                        </p:tgtEl>
                                        <p:attrNameLst>
                                          <p:attrName>ppt_w</p:attrName>
                                        </p:attrNameLst>
                                      </p:cBhvr>
                                      <p:tavLst>
                                        <p:tav tm="0">
                                          <p:val>
                                            <p:strVal val="ppt_w"/>
                                          </p:val>
                                        </p:tav>
                                        <p:tav tm="100000">
                                          <p:val>
                                            <p:strVal val="ppt_w"/>
                                          </p:val>
                                        </p:tav>
                                      </p:tavLst>
                                    </p:anim>
                                    <p:anim calcmode="lin" valueType="num">
                                      <p:cBhvr>
                                        <p:cTn id="12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6" dur="1" fill="hold">
                                          <p:stCondLst>
                                            <p:cond delay="2999"/>
                                          </p:stCondLst>
                                        </p:cTn>
                                        <p:tgtEl>
                                          <p:spTgt spid="7"/>
                                        </p:tgtEl>
                                        <p:attrNameLst>
                                          <p:attrName>style.visibility</p:attrName>
                                        </p:attrNameLst>
                                      </p:cBhvr>
                                      <p:to>
                                        <p:strVal val="hidden"/>
                                      </p:to>
                                    </p:set>
                                  </p:childTnLst>
                                </p:cTn>
                              </p:par>
                              <p:par>
                                <p:cTn id="127" presetID="19" presetClass="exit" presetSubtype="5" fill="hold" grpId="3" nodeType="withEffect">
                                  <p:stCondLst>
                                    <p:cond delay="0"/>
                                  </p:stCondLst>
                                  <p:childTnLst>
                                    <p:anim calcmode="lin" valueType="num">
                                      <p:cBhvr>
                                        <p:cTn id="128" dur="3000"/>
                                        <p:tgtEl>
                                          <p:spTgt spid="9"/>
                                        </p:tgtEl>
                                        <p:attrNameLst>
                                          <p:attrName>ppt_w</p:attrName>
                                        </p:attrNameLst>
                                      </p:cBhvr>
                                      <p:tavLst>
                                        <p:tav tm="0">
                                          <p:val>
                                            <p:strVal val="ppt_w"/>
                                          </p:val>
                                        </p:tav>
                                        <p:tav tm="100000">
                                          <p:val>
                                            <p:strVal val="ppt_w"/>
                                          </p:val>
                                        </p:tav>
                                      </p:tavLst>
                                    </p:anim>
                                    <p:anim calcmode="lin" valueType="num">
                                      <p:cBhvr>
                                        <p:cTn id="12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0" dur="1" fill="hold">
                                          <p:stCondLst>
                                            <p:cond delay="2999"/>
                                          </p:stCondLst>
                                        </p:cTn>
                                        <p:tgtEl>
                                          <p:spTgt spid="9"/>
                                        </p:tgtEl>
                                        <p:attrNameLst>
                                          <p:attrName>style.visibility</p:attrName>
                                        </p:attrNameLst>
                                      </p:cBhvr>
                                      <p:to>
                                        <p:strVal val="hidden"/>
                                      </p:to>
                                    </p:set>
                                  </p:childTnLst>
                                </p:cTn>
                              </p:par>
                              <p:par>
                                <p:cTn id="131" presetID="19" presetClass="exit" presetSubtype="5" fill="hold" grpId="3" nodeType="withEffect">
                                  <p:stCondLst>
                                    <p:cond delay="0"/>
                                  </p:stCondLst>
                                  <p:childTnLst>
                                    <p:anim calcmode="lin" valueType="num">
                                      <p:cBhvr>
                                        <p:cTn id="132" dur="3000"/>
                                        <p:tgtEl>
                                          <p:spTgt spid="11"/>
                                        </p:tgtEl>
                                        <p:attrNameLst>
                                          <p:attrName>ppt_w</p:attrName>
                                        </p:attrNameLst>
                                      </p:cBhvr>
                                      <p:tavLst>
                                        <p:tav tm="0">
                                          <p:val>
                                            <p:strVal val="ppt_w"/>
                                          </p:val>
                                        </p:tav>
                                        <p:tav tm="100000">
                                          <p:val>
                                            <p:strVal val="ppt_w"/>
                                          </p:val>
                                        </p:tav>
                                      </p:tavLst>
                                    </p:anim>
                                    <p:anim calcmode="lin" valueType="num">
                                      <p:cBhvr>
                                        <p:cTn id="13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4" dur="1" fill="hold">
                                          <p:stCondLst>
                                            <p:cond delay="2999"/>
                                          </p:stCondLst>
                                        </p:cTn>
                                        <p:tgtEl>
                                          <p:spTgt spid="11"/>
                                        </p:tgtEl>
                                        <p:attrNameLst>
                                          <p:attrName>style.visibility</p:attrName>
                                        </p:attrNameLst>
                                      </p:cBhvr>
                                      <p:to>
                                        <p:strVal val="hidden"/>
                                      </p:to>
                                    </p:set>
                                  </p:childTnLst>
                                </p:cTn>
                              </p:par>
                              <p:par>
                                <p:cTn id="135" presetID="19" presetClass="exit" presetSubtype="5" fill="hold" grpId="3" nodeType="withEffect">
                                  <p:stCondLst>
                                    <p:cond delay="0"/>
                                  </p:stCondLst>
                                  <p:childTnLst>
                                    <p:anim calcmode="lin" valueType="num">
                                      <p:cBhvr>
                                        <p:cTn id="136" dur="3000"/>
                                        <p:tgtEl>
                                          <p:spTgt spid="13"/>
                                        </p:tgtEl>
                                        <p:attrNameLst>
                                          <p:attrName>ppt_w</p:attrName>
                                        </p:attrNameLst>
                                      </p:cBhvr>
                                      <p:tavLst>
                                        <p:tav tm="0">
                                          <p:val>
                                            <p:strVal val="ppt_w"/>
                                          </p:val>
                                        </p:tav>
                                        <p:tav tm="100000">
                                          <p:val>
                                            <p:strVal val="ppt_w"/>
                                          </p:val>
                                        </p:tav>
                                      </p:tavLst>
                                    </p:anim>
                                    <p:anim calcmode="lin" valueType="num">
                                      <p:cBhvr>
                                        <p:cTn id="137"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8" dur="1" fill="hold">
                                          <p:stCondLst>
                                            <p:cond delay="2999"/>
                                          </p:stCondLst>
                                        </p:cTn>
                                        <p:tgtEl>
                                          <p:spTgt spid="13"/>
                                        </p:tgtEl>
                                        <p:attrNameLst>
                                          <p:attrName>style.visibility</p:attrName>
                                        </p:attrNameLst>
                                      </p:cBhvr>
                                      <p:to>
                                        <p:strVal val="hidden"/>
                                      </p:to>
                                    </p:set>
                                  </p:childTnLst>
                                </p:cTn>
                              </p:par>
                              <p:par>
                                <p:cTn id="139" presetID="23" presetClass="entr" presetSubtype="288"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 calcmode="lin" valueType="num">
                                      <p:cBhvr>
                                        <p:cTn id="141" dur="3000" fill="hold"/>
                                        <p:tgtEl>
                                          <p:spTgt spid="4"/>
                                        </p:tgtEl>
                                        <p:attrNameLst>
                                          <p:attrName>ppt_w</p:attrName>
                                        </p:attrNameLst>
                                      </p:cBhvr>
                                      <p:tavLst>
                                        <p:tav tm="0">
                                          <p:val>
                                            <p:strVal val="4/3*#ppt_w"/>
                                          </p:val>
                                        </p:tav>
                                        <p:tav tm="100000">
                                          <p:val>
                                            <p:strVal val="#ppt_w"/>
                                          </p:val>
                                        </p:tav>
                                      </p:tavLst>
                                    </p:anim>
                                    <p:anim calcmode="lin" valueType="num">
                                      <p:cBhvr>
                                        <p:cTn id="142" dur="3000" fill="hold"/>
                                        <p:tgtEl>
                                          <p:spTgt spid="4"/>
                                        </p:tgtEl>
                                        <p:attrNameLst>
                                          <p:attrName>ppt_h</p:attrName>
                                        </p:attrNameLst>
                                      </p:cBhvr>
                                      <p:tavLst>
                                        <p:tav tm="0">
                                          <p:val>
                                            <p:strVal val="4/3*#ppt_h"/>
                                          </p:val>
                                        </p:tav>
                                        <p:tav tm="100000">
                                          <p:val>
                                            <p:strVal val="#ppt_h"/>
                                          </p:val>
                                        </p:tav>
                                      </p:tavLst>
                                    </p:anim>
                                  </p:childTnLst>
                                </p:cTn>
                              </p:par>
                              <p:par>
                                <p:cTn id="143" presetID="16" presetClass="entr" presetSubtype="37" fill="hold" nodeType="withEffect">
                                  <p:stCondLst>
                                    <p:cond delay="0"/>
                                  </p:stCondLst>
                                  <p:childTnLst>
                                    <p:set>
                                      <p:cBhvr>
                                        <p:cTn id="144" dur="1" fill="hold">
                                          <p:stCondLst>
                                            <p:cond delay="0"/>
                                          </p:stCondLst>
                                        </p:cTn>
                                        <p:tgtEl>
                                          <p:spTgt spid="4"/>
                                        </p:tgtEl>
                                        <p:attrNameLst>
                                          <p:attrName>style.visibility</p:attrName>
                                        </p:attrNameLst>
                                      </p:cBhvr>
                                      <p:to>
                                        <p:strVal val="visible"/>
                                      </p:to>
                                    </p:set>
                                    <p:animEffect transition="in" filter="barn(outVertical)">
                                      <p:cBhvr>
                                        <p:cTn id="14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155315"/>
          </a:solidFill>
        </p:spPr>
        <p:txBody>
          <a:bodyPr/>
          <a:lstStyle/>
          <a:p>
            <a:endParaRPr lang="es-ES" dirty="0"/>
          </a:p>
        </p:txBody>
      </p:sp>
      <p:pic>
        <p:nvPicPr>
          <p:cNvPr id="4" name="3 Imagen" descr="0(10).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a:off x="0" y="4286256"/>
            <a:ext cx="9144000" cy="2571744"/>
          </a:xfrm>
          <a:prstGeom prst="rtTriangle">
            <a:avLst/>
          </a:prstGeom>
          <a:gradFill flip="none" rotWithShape="1">
            <a:gsLst>
              <a:gs pos="15000">
                <a:srgbClr val="0A240A"/>
              </a:gs>
              <a:gs pos="50000">
                <a:srgbClr val="9CB86E"/>
              </a:gs>
              <a:gs pos="100000">
                <a:srgbClr val="156B13"/>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3071810"/>
          </a:xfrm>
          <a:prstGeom prst="rtTriangle">
            <a:avLst/>
          </a:prstGeom>
          <a:gradFill flip="none" rotWithShape="1">
            <a:gsLst>
              <a:gs pos="0">
                <a:srgbClr val="071B07"/>
              </a:gs>
              <a:gs pos="50000">
                <a:srgbClr val="9CB86E"/>
              </a:gs>
              <a:gs pos="100000">
                <a:srgbClr val="156B13"/>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Anillo"/>
          <p:cNvSpPr/>
          <p:nvPr/>
        </p:nvSpPr>
        <p:spPr>
          <a:xfrm>
            <a:off x="0" y="357166"/>
            <a:ext cx="928662" cy="3571900"/>
          </a:xfrm>
          <a:prstGeom prst="donut">
            <a:avLst>
              <a:gd name="adj" fmla="val 18846"/>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428596" y="500042"/>
            <a:ext cx="1071538" cy="3714776"/>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000100" y="642918"/>
            <a:ext cx="1071538" cy="3714776"/>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571604" y="857232"/>
            <a:ext cx="1071538" cy="3786214"/>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143108" y="1000108"/>
            <a:ext cx="1071538" cy="3786214"/>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643206" y="1142984"/>
            <a:ext cx="928662" cy="3786214"/>
          </a:xfrm>
          <a:prstGeom prst="donut">
            <a:avLst>
              <a:gd name="adj" fmla="val 18846"/>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071802" y="1357298"/>
            <a:ext cx="1071538" cy="3714776"/>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643306" y="1571612"/>
            <a:ext cx="1071538" cy="3643338"/>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214810" y="1714488"/>
            <a:ext cx="1071538" cy="3714776"/>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4786314" y="1857364"/>
            <a:ext cx="1071538" cy="3786214"/>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286380" y="2071678"/>
            <a:ext cx="928662" cy="3714776"/>
          </a:xfrm>
          <a:prstGeom prst="donut">
            <a:avLst>
              <a:gd name="adj" fmla="val 18846"/>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5715008" y="2214554"/>
            <a:ext cx="1071538" cy="3714776"/>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286512" y="2357430"/>
            <a:ext cx="1071538" cy="3714776"/>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786578" y="2571744"/>
            <a:ext cx="1071538" cy="3571900"/>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429520" y="2714620"/>
            <a:ext cx="1071538" cy="3643338"/>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8001056" y="2857496"/>
            <a:ext cx="928662" cy="3643338"/>
          </a:xfrm>
          <a:prstGeom prst="donut">
            <a:avLst>
              <a:gd name="adj" fmla="val 18846"/>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8286776" y="2928934"/>
            <a:ext cx="1071538" cy="3714776"/>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1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slide(fromRight)">
                                      <p:cBhvr>
                                        <p:cTn id="10" dur="2000"/>
                                        <p:tgtEl>
                                          <p:spTgt spid="7"/>
                                        </p:tgtEl>
                                      </p:cBhvr>
                                    </p:animEffect>
                                  </p:childTnLst>
                                </p:cTn>
                              </p:par>
                              <p:par>
                                <p:cTn id="11" presetID="1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lide(fromLeft)">
                                      <p:cBhvr>
                                        <p:cTn id="13" dur="2000"/>
                                        <p:tgtEl>
                                          <p:spTgt spid="6"/>
                                        </p:tgtEl>
                                      </p:cBhvr>
                                    </p:animEffect>
                                  </p:childTnLst>
                                </p:cTn>
                              </p:par>
                              <p:par>
                                <p:cTn id="14" presetID="2" presetClass="entr" presetSubtype="9"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2000" fill="hold"/>
                                        <p:tgtEl>
                                          <p:spTgt spid="8"/>
                                        </p:tgtEl>
                                        <p:attrNameLst>
                                          <p:attrName>ppt_x</p:attrName>
                                        </p:attrNameLst>
                                      </p:cBhvr>
                                      <p:tavLst>
                                        <p:tav tm="0">
                                          <p:val>
                                            <p:strVal val="0-#ppt_w/2"/>
                                          </p:val>
                                        </p:tav>
                                        <p:tav tm="100000">
                                          <p:val>
                                            <p:strVal val="#ppt_x"/>
                                          </p:val>
                                        </p:tav>
                                      </p:tavLst>
                                    </p:anim>
                                    <p:anim calcmode="lin" valueType="num">
                                      <p:cBhvr additive="base">
                                        <p:cTn id="17" dur="2000" fill="hold"/>
                                        <p:tgtEl>
                                          <p:spTgt spid="8"/>
                                        </p:tgtEl>
                                        <p:attrNameLst>
                                          <p:attrName>ppt_y</p:attrName>
                                        </p:attrNameLst>
                                      </p:cBhvr>
                                      <p:tavLst>
                                        <p:tav tm="0">
                                          <p:val>
                                            <p:strVal val="0-#ppt_h/2"/>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2000" fill="hold"/>
                                        <p:tgtEl>
                                          <p:spTgt spid="9"/>
                                        </p:tgtEl>
                                        <p:attrNameLst>
                                          <p:attrName>ppt_x</p:attrName>
                                        </p:attrNameLst>
                                      </p:cBhvr>
                                      <p:tavLst>
                                        <p:tav tm="0">
                                          <p:val>
                                            <p:strVal val="1+#ppt_w/2"/>
                                          </p:val>
                                        </p:tav>
                                        <p:tav tm="100000">
                                          <p:val>
                                            <p:strVal val="#ppt_x"/>
                                          </p:val>
                                        </p:tav>
                                      </p:tavLst>
                                    </p:anim>
                                    <p:anim calcmode="lin" valueType="num">
                                      <p:cBhvr additive="base">
                                        <p:cTn id="21" dur="20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9"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2000" fill="hold"/>
                                        <p:tgtEl>
                                          <p:spTgt spid="10"/>
                                        </p:tgtEl>
                                        <p:attrNameLst>
                                          <p:attrName>ppt_x</p:attrName>
                                        </p:attrNameLst>
                                      </p:cBhvr>
                                      <p:tavLst>
                                        <p:tav tm="0">
                                          <p:val>
                                            <p:strVal val="0-#ppt_w/2"/>
                                          </p:val>
                                        </p:tav>
                                        <p:tav tm="100000">
                                          <p:val>
                                            <p:strVal val="#ppt_x"/>
                                          </p:val>
                                        </p:tav>
                                      </p:tavLst>
                                    </p:anim>
                                    <p:anim calcmode="lin" valueType="num">
                                      <p:cBhvr additive="base">
                                        <p:cTn id="25" dur="2000" fill="hold"/>
                                        <p:tgtEl>
                                          <p:spTgt spid="10"/>
                                        </p:tgtEl>
                                        <p:attrNameLst>
                                          <p:attrName>ppt_y</p:attrName>
                                        </p:attrNameLst>
                                      </p:cBhvr>
                                      <p:tavLst>
                                        <p:tav tm="0">
                                          <p:val>
                                            <p:strVal val="0-#ppt_h/2"/>
                                          </p:val>
                                        </p:tav>
                                        <p:tav tm="100000">
                                          <p:val>
                                            <p:strVal val="#ppt_y"/>
                                          </p:val>
                                        </p:tav>
                                      </p:tavLst>
                                    </p:anim>
                                  </p:childTnLst>
                                </p:cTn>
                              </p:par>
                              <p:par>
                                <p:cTn id="26" presetID="2" presetClass="entr" presetSubtype="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2000" fill="hold"/>
                                        <p:tgtEl>
                                          <p:spTgt spid="11"/>
                                        </p:tgtEl>
                                        <p:attrNameLst>
                                          <p:attrName>ppt_x</p:attrName>
                                        </p:attrNameLst>
                                      </p:cBhvr>
                                      <p:tavLst>
                                        <p:tav tm="0">
                                          <p:val>
                                            <p:strVal val="1+#ppt_w/2"/>
                                          </p:val>
                                        </p:tav>
                                        <p:tav tm="100000">
                                          <p:val>
                                            <p:strVal val="#ppt_x"/>
                                          </p:val>
                                        </p:tav>
                                      </p:tavLst>
                                    </p:anim>
                                    <p:anim calcmode="lin" valueType="num">
                                      <p:cBhvr additive="base">
                                        <p:cTn id="29" dur="200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9"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2000" fill="hold"/>
                                        <p:tgtEl>
                                          <p:spTgt spid="12"/>
                                        </p:tgtEl>
                                        <p:attrNameLst>
                                          <p:attrName>ppt_x</p:attrName>
                                        </p:attrNameLst>
                                      </p:cBhvr>
                                      <p:tavLst>
                                        <p:tav tm="0">
                                          <p:val>
                                            <p:strVal val="0-#ppt_w/2"/>
                                          </p:val>
                                        </p:tav>
                                        <p:tav tm="100000">
                                          <p:val>
                                            <p:strVal val="#ppt_x"/>
                                          </p:val>
                                        </p:tav>
                                      </p:tavLst>
                                    </p:anim>
                                    <p:anim calcmode="lin" valueType="num">
                                      <p:cBhvr additive="base">
                                        <p:cTn id="33" dur="2000" fill="hold"/>
                                        <p:tgtEl>
                                          <p:spTgt spid="12"/>
                                        </p:tgtEl>
                                        <p:attrNameLst>
                                          <p:attrName>ppt_y</p:attrName>
                                        </p:attrNameLst>
                                      </p:cBhvr>
                                      <p:tavLst>
                                        <p:tav tm="0">
                                          <p:val>
                                            <p:strVal val="0-#ppt_h/2"/>
                                          </p:val>
                                        </p:tav>
                                        <p:tav tm="100000">
                                          <p:val>
                                            <p:strVal val="#ppt_y"/>
                                          </p:val>
                                        </p:tav>
                                      </p:tavLst>
                                    </p:anim>
                                  </p:childTnLst>
                                </p:cTn>
                              </p:par>
                              <p:par>
                                <p:cTn id="34" presetID="2" presetClass="entr" presetSubtype="6"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2000" fill="hold"/>
                                        <p:tgtEl>
                                          <p:spTgt spid="13"/>
                                        </p:tgtEl>
                                        <p:attrNameLst>
                                          <p:attrName>ppt_x</p:attrName>
                                        </p:attrNameLst>
                                      </p:cBhvr>
                                      <p:tavLst>
                                        <p:tav tm="0">
                                          <p:val>
                                            <p:strVal val="1+#ppt_w/2"/>
                                          </p:val>
                                        </p:tav>
                                        <p:tav tm="100000">
                                          <p:val>
                                            <p:strVal val="#ppt_x"/>
                                          </p:val>
                                        </p:tav>
                                      </p:tavLst>
                                    </p:anim>
                                    <p:anim calcmode="lin" valueType="num">
                                      <p:cBhvr additive="base">
                                        <p:cTn id="37" dur="2000" fill="hold"/>
                                        <p:tgtEl>
                                          <p:spTgt spid="13"/>
                                        </p:tgtEl>
                                        <p:attrNameLst>
                                          <p:attrName>ppt_y</p:attrName>
                                        </p:attrNameLst>
                                      </p:cBhvr>
                                      <p:tavLst>
                                        <p:tav tm="0">
                                          <p:val>
                                            <p:strVal val="1+#ppt_h/2"/>
                                          </p:val>
                                        </p:tav>
                                        <p:tav tm="100000">
                                          <p:val>
                                            <p:strVal val="#ppt_y"/>
                                          </p:val>
                                        </p:tav>
                                      </p:tavLst>
                                    </p:anim>
                                  </p:childTnLst>
                                </p:cTn>
                              </p:par>
                              <p:par>
                                <p:cTn id="38" presetID="2" presetClass="entr" presetSubtype="9"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2000" fill="hold"/>
                                        <p:tgtEl>
                                          <p:spTgt spid="14"/>
                                        </p:tgtEl>
                                        <p:attrNameLst>
                                          <p:attrName>ppt_x</p:attrName>
                                        </p:attrNameLst>
                                      </p:cBhvr>
                                      <p:tavLst>
                                        <p:tav tm="0">
                                          <p:val>
                                            <p:strVal val="0-#ppt_w/2"/>
                                          </p:val>
                                        </p:tav>
                                        <p:tav tm="100000">
                                          <p:val>
                                            <p:strVal val="#ppt_x"/>
                                          </p:val>
                                        </p:tav>
                                      </p:tavLst>
                                    </p:anim>
                                    <p:anim calcmode="lin" valueType="num">
                                      <p:cBhvr additive="base">
                                        <p:cTn id="41" dur="2000" fill="hold"/>
                                        <p:tgtEl>
                                          <p:spTgt spid="14"/>
                                        </p:tgtEl>
                                        <p:attrNameLst>
                                          <p:attrName>ppt_y</p:attrName>
                                        </p:attrNameLst>
                                      </p:cBhvr>
                                      <p:tavLst>
                                        <p:tav tm="0">
                                          <p:val>
                                            <p:strVal val="0-#ppt_h/2"/>
                                          </p:val>
                                        </p:tav>
                                        <p:tav tm="100000">
                                          <p:val>
                                            <p:strVal val="#ppt_y"/>
                                          </p:val>
                                        </p:tav>
                                      </p:tavLst>
                                    </p:anim>
                                  </p:childTnLst>
                                </p:cTn>
                              </p:par>
                              <p:par>
                                <p:cTn id="42" presetID="2" presetClass="entr" presetSubtype="6"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2000" fill="hold"/>
                                        <p:tgtEl>
                                          <p:spTgt spid="15"/>
                                        </p:tgtEl>
                                        <p:attrNameLst>
                                          <p:attrName>ppt_x</p:attrName>
                                        </p:attrNameLst>
                                      </p:cBhvr>
                                      <p:tavLst>
                                        <p:tav tm="0">
                                          <p:val>
                                            <p:strVal val="1+#ppt_w/2"/>
                                          </p:val>
                                        </p:tav>
                                        <p:tav tm="100000">
                                          <p:val>
                                            <p:strVal val="#ppt_x"/>
                                          </p:val>
                                        </p:tav>
                                      </p:tavLst>
                                    </p:anim>
                                    <p:anim calcmode="lin" valueType="num">
                                      <p:cBhvr additive="base">
                                        <p:cTn id="45" dur="2000" fill="hold"/>
                                        <p:tgtEl>
                                          <p:spTgt spid="15"/>
                                        </p:tgtEl>
                                        <p:attrNameLst>
                                          <p:attrName>ppt_y</p:attrName>
                                        </p:attrNameLst>
                                      </p:cBhvr>
                                      <p:tavLst>
                                        <p:tav tm="0">
                                          <p:val>
                                            <p:strVal val="1+#ppt_h/2"/>
                                          </p:val>
                                        </p:tav>
                                        <p:tav tm="100000">
                                          <p:val>
                                            <p:strVal val="#ppt_y"/>
                                          </p:val>
                                        </p:tav>
                                      </p:tavLst>
                                    </p:anim>
                                  </p:childTnLst>
                                </p:cTn>
                              </p:par>
                              <p:par>
                                <p:cTn id="46" presetID="2" presetClass="entr" presetSubtype="9"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2000" fill="hold"/>
                                        <p:tgtEl>
                                          <p:spTgt spid="16"/>
                                        </p:tgtEl>
                                        <p:attrNameLst>
                                          <p:attrName>ppt_x</p:attrName>
                                        </p:attrNameLst>
                                      </p:cBhvr>
                                      <p:tavLst>
                                        <p:tav tm="0">
                                          <p:val>
                                            <p:strVal val="0-#ppt_w/2"/>
                                          </p:val>
                                        </p:tav>
                                        <p:tav tm="100000">
                                          <p:val>
                                            <p:strVal val="#ppt_x"/>
                                          </p:val>
                                        </p:tav>
                                      </p:tavLst>
                                    </p:anim>
                                    <p:anim calcmode="lin" valueType="num">
                                      <p:cBhvr additive="base">
                                        <p:cTn id="49" dur="2000" fill="hold"/>
                                        <p:tgtEl>
                                          <p:spTgt spid="16"/>
                                        </p:tgtEl>
                                        <p:attrNameLst>
                                          <p:attrName>ppt_y</p:attrName>
                                        </p:attrNameLst>
                                      </p:cBhvr>
                                      <p:tavLst>
                                        <p:tav tm="0">
                                          <p:val>
                                            <p:strVal val="0-#ppt_h/2"/>
                                          </p:val>
                                        </p:tav>
                                        <p:tav tm="100000">
                                          <p:val>
                                            <p:strVal val="#ppt_y"/>
                                          </p:val>
                                        </p:tav>
                                      </p:tavLst>
                                    </p:anim>
                                  </p:childTnLst>
                                </p:cTn>
                              </p:par>
                              <p:par>
                                <p:cTn id="50" presetID="2" presetClass="entr" presetSubtype="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2000" fill="hold"/>
                                        <p:tgtEl>
                                          <p:spTgt spid="17"/>
                                        </p:tgtEl>
                                        <p:attrNameLst>
                                          <p:attrName>ppt_x</p:attrName>
                                        </p:attrNameLst>
                                      </p:cBhvr>
                                      <p:tavLst>
                                        <p:tav tm="0">
                                          <p:val>
                                            <p:strVal val="1+#ppt_w/2"/>
                                          </p:val>
                                        </p:tav>
                                        <p:tav tm="100000">
                                          <p:val>
                                            <p:strVal val="#ppt_x"/>
                                          </p:val>
                                        </p:tav>
                                      </p:tavLst>
                                    </p:anim>
                                    <p:anim calcmode="lin" valueType="num">
                                      <p:cBhvr additive="base">
                                        <p:cTn id="53" dur="2000" fill="hold"/>
                                        <p:tgtEl>
                                          <p:spTgt spid="17"/>
                                        </p:tgtEl>
                                        <p:attrNameLst>
                                          <p:attrName>ppt_y</p:attrName>
                                        </p:attrNameLst>
                                      </p:cBhvr>
                                      <p:tavLst>
                                        <p:tav tm="0">
                                          <p:val>
                                            <p:strVal val="1+#ppt_h/2"/>
                                          </p:val>
                                        </p:tav>
                                        <p:tav tm="100000">
                                          <p:val>
                                            <p:strVal val="#ppt_y"/>
                                          </p:val>
                                        </p:tav>
                                      </p:tavLst>
                                    </p:anim>
                                  </p:childTnLst>
                                </p:cTn>
                              </p:par>
                              <p:par>
                                <p:cTn id="54" presetID="2" presetClass="entr" presetSubtype="9"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 calcmode="lin" valueType="num">
                                      <p:cBhvr additive="base">
                                        <p:cTn id="56" dur="2000" fill="hold"/>
                                        <p:tgtEl>
                                          <p:spTgt spid="18"/>
                                        </p:tgtEl>
                                        <p:attrNameLst>
                                          <p:attrName>ppt_x</p:attrName>
                                        </p:attrNameLst>
                                      </p:cBhvr>
                                      <p:tavLst>
                                        <p:tav tm="0">
                                          <p:val>
                                            <p:strVal val="0-#ppt_w/2"/>
                                          </p:val>
                                        </p:tav>
                                        <p:tav tm="100000">
                                          <p:val>
                                            <p:strVal val="#ppt_x"/>
                                          </p:val>
                                        </p:tav>
                                      </p:tavLst>
                                    </p:anim>
                                    <p:anim calcmode="lin" valueType="num">
                                      <p:cBhvr additive="base">
                                        <p:cTn id="57" dur="2000" fill="hold"/>
                                        <p:tgtEl>
                                          <p:spTgt spid="18"/>
                                        </p:tgtEl>
                                        <p:attrNameLst>
                                          <p:attrName>ppt_y</p:attrName>
                                        </p:attrNameLst>
                                      </p:cBhvr>
                                      <p:tavLst>
                                        <p:tav tm="0">
                                          <p:val>
                                            <p:strVal val="0-#ppt_h/2"/>
                                          </p:val>
                                        </p:tav>
                                        <p:tav tm="100000">
                                          <p:val>
                                            <p:strVal val="#ppt_y"/>
                                          </p:val>
                                        </p:tav>
                                      </p:tavLst>
                                    </p:anim>
                                  </p:childTnLst>
                                </p:cTn>
                              </p:par>
                              <p:par>
                                <p:cTn id="58" presetID="2" presetClass="entr" presetSubtype="6"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 calcmode="lin" valueType="num">
                                      <p:cBhvr additive="base">
                                        <p:cTn id="60" dur="2000" fill="hold"/>
                                        <p:tgtEl>
                                          <p:spTgt spid="19"/>
                                        </p:tgtEl>
                                        <p:attrNameLst>
                                          <p:attrName>ppt_x</p:attrName>
                                        </p:attrNameLst>
                                      </p:cBhvr>
                                      <p:tavLst>
                                        <p:tav tm="0">
                                          <p:val>
                                            <p:strVal val="1+#ppt_w/2"/>
                                          </p:val>
                                        </p:tav>
                                        <p:tav tm="100000">
                                          <p:val>
                                            <p:strVal val="#ppt_x"/>
                                          </p:val>
                                        </p:tav>
                                      </p:tavLst>
                                    </p:anim>
                                    <p:anim calcmode="lin" valueType="num">
                                      <p:cBhvr additive="base">
                                        <p:cTn id="61" dur="2000" fill="hold"/>
                                        <p:tgtEl>
                                          <p:spTgt spid="19"/>
                                        </p:tgtEl>
                                        <p:attrNameLst>
                                          <p:attrName>ppt_y</p:attrName>
                                        </p:attrNameLst>
                                      </p:cBhvr>
                                      <p:tavLst>
                                        <p:tav tm="0">
                                          <p:val>
                                            <p:strVal val="1+#ppt_h/2"/>
                                          </p:val>
                                        </p:tav>
                                        <p:tav tm="100000">
                                          <p:val>
                                            <p:strVal val="#ppt_y"/>
                                          </p:val>
                                        </p:tav>
                                      </p:tavLst>
                                    </p:anim>
                                  </p:childTnLst>
                                </p:cTn>
                              </p:par>
                              <p:par>
                                <p:cTn id="62" presetID="2" presetClass="entr" presetSubtype="9" fill="hold" grpId="0" nodeType="with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additive="base">
                                        <p:cTn id="64" dur="2000" fill="hold"/>
                                        <p:tgtEl>
                                          <p:spTgt spid="20"/>
                                        </p:tgtEl>
                                        <p:attrNameLst>
                                          <p:attrName>ppt_x</p:attrName>
                                        </p:attrNameLst>
                                      </p:cBhvr>
                                      <p:tavLst>
                                        <p:tav tm="0">
                                          <p:val>
                                            <p:strVal val="0-#ppt_w/2"/>
                                          </p:val>
                                        </p:tav>
                                        <p:tav tm="100000">
                                          <p:val>
                                            <p:strVal val="#ppt_x"/>
                                          </p:val>
                                        </p:tav>
                                      </p:tavLst>
                                    </p:anim>
                                    <p:anim calcmode="lin" valueType="num">
                                      <p:cBhvr additive="base">
                                        <p:cTn id="65" dur="2000" fill="hold"/>
                                        <p:tgtEl>
                                          <p:spTgt spid="20"/>
                                        </p:tgtEl>
                                        <p:attrNameLst>
                                          <p:attrName>ppt_y</p:attrName>
                                        </p:attrNameLst>
                                      </p:cBhvr>
                                      <p:tavLst>
                                        <p:tav tm="0">
                                          <p:val>
                                            <p:strVal val="0-#ppt_h/2"/>
                                          </p:val>
                                        </p:tav>
                                        <p:tav tm="100000">
                                          <p:val>
                                            <p:strVal val="#ppt_y"/>
                                          </p:val>
                                        </p:tav>
                                      </p:tavLst>
                                    </p:anim>
                                  </p:childTnLst>
                                </p:cTn>
                              </p:par>
                              <p:par>
                                <p:cTn id="66" presetID="2" presetClass="entr" presetSubtype="6" fill="hold" grpId="0" nodeType="withEffect">
                                  <p:stCondLst>
                                    <p:cond delay="0"/>
                                  </p:stCondLst>
                                  <p:childTnLst>
                                    <p:set>
                                      <p:cBhvr>
                                        <p:cTn id="67" dur="1" fill="hold">
                                          <p:stCondLst>
                                            <p:cond delay="0"/>
                                          </p:stCondLst>
                                        </p:cTn>
                                        <p:tgtEl>
                                          <p:spTgt spid="21"/>
                                        </p:tgtEl>
                                        <p:attrNameLst>
                                          <p:attrName>style.visibility</p:attrName>
                                        </p:attrNameLst>
                                      </p:cBhvr>
                                      <p:to>
                                        <p:strVal val="visible"/>
                                      </p:to>
                                    </p:set>
                                    <p:anim calcmode="lin" valueType="num">
                                      <p:cBhvr additive="base">
                                        <p:cTn id="68" dur="2000" fill="hold"/>
                                        <p:tgtEl>
                                          <p:spTgt spid="21"/>
                                        </p:tgtEl>
                                        <p:attrNameLst>
                                          <p:attrName>ppt_x</p:attrName>
                                        </p:attrNameLst>
                                      </p:cBhvr>
                                      <p:tavLst>
                                        <p:tav tm="0">
                                          <p:val>
                                            <p:strVal val="1+#ppt_w/2"/>
                                          </p:val>
                                        </p:tav>
                                        <p:tav tm="100000">
                                          <p:val>
                                            <p:strVal val="#ppt_x"/>
                                          </p:val>
                                        </p:tav>
                                      </p:tavLst>
                                    </p:anim>
                                    <p:anim calcmode="lin" valueType="num">
                                      <p:cBhvr additive="base">
                                        <p:cTn id="69" dur="2000" fill="hold"/>
                                        <p:tgtEl>
                                          <p:spTgt spid="21"/>
                                        </p:tgtEl>
                                        <p:attrNameLst>
                                          <p:attrName>ppt_y</p:attrName>
                                        </p:attrNameLst>
                                      </p:cBhvr>
                                      <p:tavLst>
                                        <p:tav tm="0">
                                          <p:val>
                                            <p:strVal val="1+#ppt_h/2"/>
                                          </p:val>
                                        </p:tav>
                                        <p:tav tm="100000">
                                          <p:val>
                                            <p:strVal val="#ppt_y"/>
                                          </p:val>
                                        </p:tav>
                                      </p:tavLst>
                                    </p:anim>
                                  </p:childTnLst>
                                </p:cTn>
                              </p:par>
                              <p:par>
                                <p:cTn id="70" presetID="2" presetClass="entr" presetSubtype="9" fill="hold" grpId="0" nodeType="withEffect">
                                  <p:stCondLst>
                                    <p:cond delay="0"/>
                                  </p:stCondLst>
                                  <p:childTnLst>
                                    <p:set>
                                      <p:cBhvr>
                                        <p:cTn id="71" dur="1" fill="hold">
                                          <p:stCondLst>
                                            <p:cond delay="0"/>
                                          </p:stCondLst>
                                        </p:cTn>
                                        <p:tgtEl>
                                          <p:spTgt spid="22"/>
                                        </p:tgtEl>
                                        <p:attrNameLst>
                                          <p:attrName>style.visibility</p:attrName>
                                        </p:attrNameLst>
                                      </p:cBhvr>
                                      <p:to>
                                        <p:strVal val="visible"/>
                                      </p:to>
                                    </p:set>
                                    <p:anim calcmode="lin" valueType="num">
                                      <p:cBhvr additive="base">
                                        <p:cTn id="72" dur="2000" fill="hold"/>
                                        <p:tgtEl>
                                          <p:spTgt spid="22"/>
                                        </p:tgtEl>
                                        <p:attrNameLst>
                                          <p:attrName>ppt_x</p:attrName>
                                        </p:attrNameLst>
                                      </p:cBhvr>
                                      <p:tavLst>
                                        <p:tav tm="0">
                                          <p:val>
                                            <p:strVal val="0-#ppt_w/2"/>
                                          </p:val>
                                        </p:tav>
                                        <p:tav tm="100000">
                                          <p:val>
                                            <p:strVal val="#ppt_x"/>
                                          </p:val>
                                        </p:tav>
                                      </p:tavLst>
                                    </p:anim>
                                    <p:anim calcmode="lin" valueType="num">
                                      <p:cBhvr additive="base">
                                        <p:cTn id="73" dur="2000" fill="hold"/>
                                        <p:tgtEl>
                                          <p:spTgt spid="22"/>
                                        </p:tgtEl>
                                        <p:attrNameLst>
                                          <p:attrName>ppt_y</p:attrName>
                                        </p:attrNameLst>
                                      </p:cBhvr>
                                      <p:tavLst>
                                        <p:tav tm="0">
                                          <p:val>
                                            <p:strVal val="0-#ppt_h/2"/>
                                          </p:val>
                                        </p:tav>
                                        <p:tav tm="100000">
                                          <p:val>
                                            <p:strVal val="#ppt_y"/>
                                          </p:val>
                                        </p:tav>
                                      </p:tavLst>
                                    </p:anim>
                                  </p:childTnLst>
                                </p:cTn>
                              </p:par>
                              <p:par>
                                <p:cTn id="74" presetID="2" presetClass="entr" presetSubtype="6" fill="hold" grpId="0" nodeType="withEffect">
                                  <p:stCondLst>
                                    <p:cond delay="0"/>
                                  </p:stCondLst>
                                  <p:childTnLst>
                                    <p:set>
                                      <p:cBhvr>
                                        <p:cTn id="75" dur="1" fill="hold">
                                          <p:stCondLst>
                                            <p:cond delay="0"/>
                                          </p:stCondLst>
                                        </p:cTn>
                                        <p:tgtEl>
                                          <p:spTgt spid="23"/>
                                        </p:tgtEl>
                                        <p:attrNameLst>
                                          <p:attrName>style.visibility</p:attrName>
                                        </p:attrNameLst>
                                      </p:cBhvr>
                                      <p:to>
                                        <p:strVal val="visible"/>
                                      </p:to>
                                    </p:set>
                                    <p:anim calcmode="lin" valueType="num">
                                      <p:cBhvr additive="base">
                                        <p:cTn id="76" dur="2000" fill="hold"/>
                                        <p:tgtEl>
                                          <p:spTgt spid="23"/>
                                        </p:tgtEl>
                                        <p:attrNameLst>
                                          <p:attrName>ppt_x</p:attrName>
                                        </p:attrNameLst>
                                      </p:cBhvr>
                                      <p:tavLst>
                                        <p:tav tm="0">
                                          <p:val>
                                            <p:strVal val="1+#ppt_w/2"/>
                                          </p:val>
                                        </p:tav>
                                        <p:tav tm="100000">
                                          <p:val>
                                            <p:strVal val="#ppt_x"/>
                                          </p:val>
                                        </p:tav>
                                      </p:tavLst>
                                    </p:anim>
                                    <p:anim calcmode="lin" valueType="num">
                                      <p:cBhvr additive="base">
                                        <p:cTn id="77" dur="2000" fill="hold"/>
                                        <p:tgtEl>
                                          <p:spTgt spid="23"/>
                                        </p:tgtEl>
                                        <p:attrNameLst>
                                          <p:attrName>ppt_y</p:attrName>
                                        </p:attrNameLst>
                                      </p:cBhvr>
                                      <p:tavLst>
                                        <p:tav tm="0">
                                          <p:val>
                                            <p:strVal val="1+#ppt_h/2"/>
                                          </p:val>
                                        </p:tav>
                                        <p:tav tm="100000">
                                          <p:val>
                                            <p:strVal val="#ppt_y"/>
                                          </p:val>
                                        </p:tav>
                                      </p:tavLst>
                                    </p:anim>
                                  </p:childTnLst>
                                </p:cTn>
                              </p:par>
                              <p:par>
                                <p:cTn id="78" presetID="2" presetClass="entr" presetSubtype="9" fill="hold" grpId="0" nodeType="withEffect">
                                  <p:stCondLst>
                                    <p:cond delay="0"/>
                                  </p:stCondLst>
                                  <p:childTnLst>
                                    <p:set>
                                      <p:cBhvr>
                                        <p:cTn id="79" dur="1" fill="hold">
                                          <p:stCondLst>
                                            <p:cond delay="0"/>
                                          </p:stCondLst>
                                        </p:cTn>
                                        <p:tgtEl>
                                          <p:spTgt spid="24"/>
                                        </p:tgtEl>
                                        <p:attrNameLst>
                                          <p:attrName>style.visibility</p:attrName>
                                        </p:attrNameLst>
                                      </p:cBhvr>
                                      <p:to>
                                        <p:strVal val="visible"/>
                                      </p:to>
                                    </p:set>
                                    <p:anim calcmode="lin" valueType="num">
                                      <p:cBhvr additive="base">
                                        <p:cTn id="80" dur="2000" fill="hold"/>
                                        <p:tgtEl>
                                          <p:spTgt spid="24"/>
                                        </p:tgtEl>
                                        <p:attrNameLst>
                                          <p:attrName>ppt_x</p:attrName>
                                        </p:attrNameLst>
                                      </p:cBhvr>
                                      <p:tavLst>
                                        <p:tav tm="0">
                                          <p:val>
                                            <p:strVal val="0-#ppt_w/2"/>
                                          </p:val>
                                        </p:tav>
                                        <p:tav tm="100000">
                                          <p:val>
                                            <p:strVal val="#ppt_x"/>
                                          </p:val>
                                        </p:tav>
                                      </p:tavLst>
                                    </p:anim>
                                    <p:anim calcmode="lin" valueType="num">
                                      <p:cBhvr additive="base">
                                        <p:cTn id="81" dur="2000" fill="hold"/>
                                        <p:tgtEl>
                                          <p:spTgt spid="24"/>
                                        </p:tgtEl>
                                        <p:attrNameLst>
                                          <p:attrName>ppt_y</p:attrName>
                                        </p:attrNameLst>
                                      </p:cBhvr>
                                      <p:tavLst>
                                        <p:tav tm="0">
                                          <p:val>
                                            <p:strVal val="0-#ppt_h/2"/>
                                          </p:val>
                                        </p:tav>
                                        <p:tav tm="100000">
                                          <p:val>
                                            <p:strVal val="#ppt_y"/>
                                          </p:val>
                                        </p:tav>
                                      </p:tavLst>
                                    </p:anim>
                                  </p:childTnLst>
                                </p:cTn>
                              </p:par>
                            </p:childTnLst>
                          </p:cTn>
                        </p:par>
                        <p:par>
                          <p:cTn id="82" fill="hold">
                            <p:stCondLst>
                              <p:cond delay="2000"/>
                            </p:stCondLst>
                            <p:childTnLst>
                              <p:par>
                                <p:cTn id="83" presetID="2" presetClass="exit" presetSubtype="2" fill="hold" grpId="1" nodeType="afterEffect">
                                  <p:stCondLst>
                                    <p:cond delay="0"/>
                                  </p:stCondLst>
                                  <p:childTnLst>
                                    <p:anim calcmode="lin" valueType="num">
                                      <p:cBhvr additive="base">
                                        <p:cTn id="84" dur="2000"/>
                                        <p:tgtEl>
                                          <p:spTgt spid="7"/>
                                        </p:tgtEl>
                                        <p:attrNameLst>
                                          <p:attrName>ppt_x</p:attrName>
                                        </p:attrNameLst>
                                      </p:cBhvr>
                                      <p:tavLst>
                                        <p:tav tm="0">
                                          <p:val>
                                            <p:strVal val="ppt_x"/>
                                          </p:val>
                                        </p:tav>
                                        <p:tav tm="100000">
                                          <p:val>
                                            <p:strVal val="1+ppt_w/2"/>
                                          </p:val>
                                        </p:tav>
                                      </p:tavLst>
                                    </p:anim>
                                    <p:anim calcmode="lin" valueType="num">
                                      <p:cBhvr additive="base">
                                        <p:cTn id="85" dur="2000"/>
                                        <p:tgtEl>
                                          <p:spTgt spid="7"/>
                                        </p:tgtEl>
                                        <p:attrNameLst>
                                          <p:attrName>ppt_y</p:attrName>
                                        </p:attrNameLst>
                                      </p:cBhvr>
                                      <p:tavLst>
                                        <p:tav tm="0">
                                          <p:val>
                                            <p:strVal val="ppt_y"/>
                                          </p:val>
                                        </p:tav>
                                        <p:tav tm="100000">
                                          <p:val>
                                            <p:strVal val="ppt_y"/>
                                          </p:val>
                                        </p:tav>
                                      </p:tavLst>
                                    </p:anim>
                                    <p:set>
                                      <p:cBhvr>
                                        <p:cTn id="86" dur="1" fill="hold">
                                          <p:stCondLst>
                                            <p:cond delay="1999"/>
                                          </p:stCondLst>
                                        </p:cTn>
                                        <p:tgtEl>
                                          <p:spTgt spid="7"/>
                                        </p:tgtEl>
                                        <p:attrNameLst>
                                          <p:attrName>style.visibility</p:attrName>
                                        </p:attrNameLst>
                                      </p:cBhvr>
                                      <p:to>
                                        <p:strVal val="hidden"/>
                                      </p:to>
                                    </p:set>
                                  </p:childTnLst>
                                </p:cTn>
                              </p:par>
                              <p:par>
                                <p:cTn id="87" presetID="2" presetClass="exit" presetSubtype="8" fill="hold" grpId="1" nodeType="withEffect">
                                  <p:stCondLst>
                                    <p:cond delay="0"/>
                                  </p:stCondLst>
                                  <p:childTnLst>
                                    <p:anim calcmode="lin" valueType="num">
                                      <p:cBhvr additive="base">
                                        <p:cTn id="88" dur="2000"/>
                                        <p:tgtEl>
                                          <p:spTgt spid="6"/>
                                        </p:tgtEl>
                                        <p:attrNameLst>
                                          <p:attrName>ppt_x</p:attrName>
                                        </p:attrNameLst>
                                      </p:cBhvr>
                                      <p:tavLst>
                                        <p:tav tm="0">
                                          <p:val>
                                            <p:strVal val="ppt_x"/>
                                          </p:val>
                                        </p:tav>
                                        <p:tav tm="100000">
                                          <p:val>
                                            <p:strVal val="0-ppt_w/2"/>
                                          </p:val>
                                        </p:tav>
                                      </p:tavLst>
                                    </p:anim>
                                    <p:anim calcmode="lin" valueType="num">
                                      <p:cBhvr additive="base">
                                        <p:cTn id="89" dur="2000"/>
                                        <p:tgtEl>
                                          <p:spTgt spid="6"/>
                                        </p:tgtEl>
                                        <p:attrNameLst>
                                          <p:attrName>ppt_y</p:attrName>
                                        </p:attrNameLst>
                                      </p:cBhvr>
                                      <p:tavLst>
                                        <p:tav tm="0">
                                          <p:val>
                                            <p:strVal val="ppt_y"/>
                                          </p:val>
                                        </p:tav>
                                        <p:tav tm="100000">
                                          <p:val>
                                            <p:strVal val="ppt_y"/>
                                          </p:val>
                                        </p:tav>
                                      </p:tavLst>
                                    </p:anim>
                                    <p:set>
                                      <p:cBhvr>
                                        <p:cTn id="90" dur="1" fill="hold">
                                          <p:stCondLst>
                                            <p:cond delay="1999"/>
                                          </p:stCondLst>
                                        </p:cTn>
                                        <p:tgtEl>
                                          <p:spTgt spid="6"/>
                                        </p:tgtEl>
                                        <p:attrNameLst>
                                          <p:attrName>style.visibility</p:attrName>
                                        </p:attrNameLst>
                                      </p:cBhvr>
                                      <p:to>
                                        <p:strVal val="hidden"/>
                                      </p:to>
                                    </p:set>
                                  </p:childTnLst>
                                </p:cTn>
                              </p:par>
                              <p:par>
                                <p:cTn id="91" presetID="2" presetClass="exit" presetSubtype="8" fill="hold" grpId="1" nodeType="withEffect">
                                  <p:stCondLst>
                                    <p:cond delay="0"/>
                                  </p:stCondLst>
                                  <p:childTnLst>
                                    <p:anim calcmode="lin" valueType="num">
                                      <p:cBhvr additive="base">
                                        <p:cTn id="92" dur="2000"/>
                                        <p:tgtEl>
                                          <p:spTgt spid="8"/>
                                        </p:tgtEl>
                                        <p:attrNameLst>
                                          <p:attrName>ppt_x</p:attrName>
                                        </p:attrNameLst>
                                      </p:cBhvr>
                                      <p:tavLst>
                                        <p:tav tm="0">
                                          <p:val>
                                            <p:strVal val="ppt_x"/>
                                          </p:val>
                                        </p:tav>
                                        <p:tav tm="100000">
                                          <p:val>
                                            <p:strVal val="0-ppt_w/2"/>
                                          </p:val>
                                        </p:tav>
                                      </p:tavLst>
                                    </p:anim>
                                    <p:anim calcmode="lin" valueType="num">
                                      <p:cBhvr additive="base">
                                        <p:cTn id="93" dur="2000"/>
                                        <p:tgtEl>
                                          <p:spTgt spid="8"/>
                                        </p:tgtEl>
                                        <p:attrNameLst>
                                          <p:attrName>ppt_y</p:attrName>
                                        </p:attrNameLst>
                                      </p:cBhvr>
                                      <p:tavLst>
                                        <p:tav tm="0">
                                          <p:val>
                                            <p:strVal val="ppt_y"/>
                                          </p:val>
                                        </p:tav>
                                        <p:tav tm="100000">
                                          <p:val>
                                            <p:strVal val="ppt_y"/>
                                          </p:val>
                                        </p:tav>
                                      </p:tavLst>
                                    </p:anim>
                                    <p:set>
                                      <p:cBhvr>
                                        <p:cTn id="94" dur="1" fill="hold">
                                          <p:stCondLst>
                                            <p:cond delay="1999"/>
                                          </p:stCondLst>
                                        </p:cTn>
                                        <p:tgtEl>
                                          <p:spTgt spid="8"/>
                                        </p:tgtEl>
                                        <p:attrNameLst>
                                          <p:attrName>style.visibility</p:attrName>
                                        </p:attrNameLst>
                                      </p:cBhvr>
                                      <p:to>
                                        <p:strVal val="hidden"/>
                                      </p:to>
                                    </p:set>
                                  </p:childTnLst>
                                </p:cTn>
                              </p:par>
                              <p:par>
                                <p:cTn id="95" presetID="2" presetClass="exit" presetSubtype="2" fill="hold" grpId="1" nodeType="withEffect">
                                  <p:stCondLst>
                                    <p:cond delay="0"/>
                                  </p:stCondLst>
                                  <p:childTnLst>
                                    <p:anim calcmode="lin" valueType="num">
                                      <p:cBhvr additive="base">
                                        <p:cTn id="96" dur="2000"/>
                                        <p:tgtEl>
                                          <p:spTgt spid="9"/>
                                        </p:tgtEl>
                                        <p:attrNameLst>
                                          <p:attrName>ppt_x</p:attrName>
                                        </p:attrNameLst>
                                      </p:cBhvr>
                                      <p:tavLst>
                                        <p:tav tm="0">
                                          <p:val>
                                            <p:strVal val="ppt_x"/>
                                          </p:val>
                                        </p:tav>
                                        <p:tav tm="100000">
                                          <p:val>
                                            <p:strVal val="1+ppt_w/2"/>
                                          </p:val>
                                        </p:tav>
                                      </p:tavLst>
                                    </p:anim>
                                    <p:anim calcmode="lin" valueType="num">
                                      <p:cBhvr additive="base">
                                        <p:cTn id="97" dur="2000"/>
                                        <p:tgtEl>
                                          <p:spTgt spid="9"/>
                                        </p:tgtEl>
                                        <p:attrNameLst>
                                          <p:attrName>ppt_y</p:attrName>
                                        </p:attrNameLst>
                                      </p:cBhvr>
                                      <p:tavLst>
                                        <p:tav tm="0">
                                          <p:val>
                                            <p:strVal val="ppt_y"/>
                                          </p:val>
                                        </p:tav>
                                        <p:tav tm="100000">
                                          <p:val>
                                            <p:strVal val="ppt_y"/>
                                          </p:val>
                                        </p:tav>
                                      </p:tavLst>
                                    </p:anim>
                                    <p:set>
                                      <p:cBhvr>
                                        <p:cTn id="98" dur="1" fill="hold">
                                          <p:stCondLst>
                                            <p:cond delay="1999"/>
                                          </p:stCondLst>
                                        </p:cTn>
                                        <p:tgtEl>
                                          <p:spTgt spid="9"/>
                                        </p:tgtEl>
                                        <p:attrNameLst>
                                          <p:attrName>style.visibility</p:attrName>
                                        </p:attrNameLst>
                                      </p:cBhvr>
                                      <p:to>
                                        <p:strVal val="hidden"/>
                                      </p:to>
                                    </p:set>
                                  </p:childTnLst>
                                </p:cTn>
                              </p:par>
                              <p:par>
                                <p:cTn id="99" presetID="2" presetClass="exit" presetSubtype="8" fill="hold" grpId="1" nodeType="withEffect">
                                  <p:stCondLst>
                                    <p:cond delay="0"/>
                                  </p:stCondLst>
                                  <p:childTnLst>
                                    <p:anim calcmode="lin" valueType="num">
                                      <p:cBhvr additive="base">
                                        <p:cTn id="100" dur="2000"/>
                                        <p:tgtEl>
                                          <p:spTgt spid="10"/>
                                        </p:tgtEl>
                                        <p:attrNameLst>
                                          <p:attrName>ppt_x</p:attrName>
                                        </p:attrNameLst>
                                      </p:cBhvr>
                                      <p:tavLst>
                                        <p:tav tm="0">
                                          <p:val>
                                            <p:strVal val="ppt_x"/>
                                          </p:val>
                                        </p:tav>
                                        <p:tav tm="100000">
                                          <p:val>
                                            <p:strVal val="0-ppt_w/2"/>
                                          </p:val>
                                        </p:tav>
                                      </p:tavLst>
                                    </p:anim>
                                    <p:anim calcmode="lin" valueType="num">
                                      <p:cBhvr additive="base">
                                        <p:cTn id="101" dur="2000"/>
                                        <p:tgtEl>
                                          <p:spTgt spid="10"/>
                                        </p:tgtEl>
                                        <p:attrNameLst>
                                          <p:attrName>ppt_y</p:attrName>
                                        </p:attrNameLst>
                                      </p:cBhvr>
                                      <p:tavLst>
                                        <p:tav tm="0">
                                          <p:val>
                                            <p:strVal val="ppt_y"/>
                                          </p:val>
                                        </p:tav>
                                        <p:tav tm="100000">
                                          <p:val>
                                            <p:strVal val="ppt_y"/>
                                          </p:val>
                                        </p:tav>
                                      </p:tavLst>
                                    </p:anim>
                                    <p:set>
                                      <p:cBhvr>
                                        <p:cTn id="102" dur="1" fill="hold">
                                          <p:stCondLst>
                                            <p:cond delay="1999"/>
                                          </p:stCondLst>
                                        </p:cTn>
                                        <p:tgtEl>
                                          <p:spTgt spid="10"/>
                                        </p:tgtEl>
                                        <p:attrNameLst>
                                          <p:attrName>style.visibility</p:attrName>
                                        </p:attrNameLst>
                                      </p:cBhvr>
                                      <p:to>
                                        <p:strVal val="hidden"/>
                                      </p:to>
                                    </p:set>
                                  </p:childTnLst>
                                </p:cTn>
                              </p:par>
                              <p:par>
                                <p:cTn id="103" presetID="2" presetClass="exit" presetSubtype="2" fill="hold" grpId="1" nodeType="withEffect">
                                  <p:stCondLst>
                                    <p:cond delay="0"/>
                                  </p:stCondLst>
                                  <p:childTnLst>
                                    <p:anim calcmode="lin" valueType="num">
                                      <p:cBhvr additive="base">
                                        <p:cTn id="104" dur="2000"/>
                                        <p:tgtEl>
                                          <p:spTgt spid="11"/>
                                        </p:tgtEl>
                                        <p:attrNameLst>
                                          <p:attrName>ppt_x</p:attrName>
                                        </p:attrNameLst>
                                      </p:cBhvr>
                                      <p:tavLst>
                                        <p:tav tm="0">
                                          <p:val>
                                            <p:strVal val="ppt_x"/>
                                          </p:val>
                                        </p:tav>
                                        <p:tav tm="100000">
                                          <p:val>
                                            <p:strVal val="1+ppt_w/2"/>
                                          </p:val>
                                        </p:tav>
                                      </p:tavLst>
                                    </p:anim>
                                    <p:anim calcmode="lin" valueType="num">
                                      <p:cBhvr additive="base">
                                        <p:cTn id="105" dur="2000"/>
                                        <p:tgtEl>
                                          <p:spTgt spid="11"/>
                                        </p:tgtEl>
                                        <p:attrNameLst>
                                          <p:attrName>ppt_y</p:attrName>
                                        </p:attrNameLst>
                                      </p:cBhvr>
                                      <p:tavLst>
                                        <p:tav tm="0">
                                          <p:val>
                                            <p:strVal val="ppt_y"/>
                                          </p:val>
                                        </p:tav>
                                        <p:tav tm="100000">
                                          <p:val>
                                            <p:strVal val="ppt_y"/>
                                          </p:val>
                                        </p:tav>
                                      </p:tavLst>
                                    </p:anim>
                                    <p:set>
                                      <p:cBhvr>
                                        <p:cTn id="106" dur="1" fill="hold">
                                          <p:stCondLst>
                                            <p:cond delay="1999"/>
                                          </p:stCondLst>
                                        </p:cTn>
                                        <p:tgtEl>
                                          <p:spTgt spid="11"/>
                                        </p:tgtEl>
                                        <p:attrNameLst>
                                          <p:attrName>style.visibility</p:attrName>
                                        </p:attrNameLst>
                                      </p:cBhvr>
                                      <p:to>
                                        <p:strVal val="hidden"/>
                                      </p:to>
                                    </p:set>
                                  </p:childTnLst>
                                </p:cTn>
                              </p:par>
                              <p:par>
                                <p:cTn id="107" presetID="2" presetClass="exit" presetSubtype="8" fill="hold" grpId="1" nodeType="withEffect">
                                  <p:stCondLst>
                                    <p:cond delay="0"/>
                                  </p:stCondLst>
                                  <p:childTnLst>
                                    <p:anim calcmode="lin" valueType="num">
                                      <p:cBhvr additive="base">
                                        <p:cTn id="108" dur="2000"/>
                                        <p:tgtEl>
                                          <p:spTgt spid="12"/>
                                        </p:tgtEl>
                                        <p:attrNameLst>
                                          <p:attrName>ppt_x</p:attrName>
                                        </p:attrNameLst>
                                      </p:cBhvr>
                                      <p:tavLst>
                                        <p:tav tm="0">
                                          <p:val>
                                            <p:strVal val="ppt_x"/>
                                          </p:val>
                                        </p:tav>
                                        <p:tav tm="100000">
                                          <p:val>
                                            <p:strVal val="0-ppt_w/2"/>
                                          </p:val>
                                        </p:tav>
                                      </p:tavLst>
                                    </p:anim>
                                    <p:anim calcmode="lin" valueType="num">
                                      <p:cBhvr additive="base">
                                        <p:cTn id="109" dur="2000"/>
                                        <p:tgtEl>
                                          <p:spTgt spid="12"/>
                                        </p:tgtEl>
                                        <p:attrNameLst>
                                          <p:attrName>ppt_y</p:attrName>
                                        </p:attrNameLst>
                                      </p:cBhvr>
                                      <p:tavLst>
                                        <p:tav tm="0">
                                          <p:val>
                                            <p:strVal val="ppt_y"/>
                                          </p:val>
                                        </p:tav>
                                        <p:tav tm="100000">
                                          <p:val>
                                            <p:strVal val="ppt_y"/>
                                          </p:val>
                                        </p:tav>
                                      </p:tavLst>
                                    </p:anim>
                                    <p:set>
                                      <p:cBhvr>
                                        <p:cTn id="110" dur="1" fill="hold">
                                          <p:stCondLst>
                                            <p:cond delay="1999"/>
                                          </p:stCondLst>
                                        </p:cTn>
                                        <p:tgtEl>
                                          <p:spTgt spid="12"/>
                                        </p:tgtEl>
                                        <p:attrNameLst>
                                          <p:attrName>style.visibility</p:attrName>
                                        </p:attrNameLst>
                                      </p:cBhvr>
                                      <p:to>
                                        <p:strVal val="hidden"/>
                                      </p:to>
                                    </p:set>
                                  </p:childTnLst>
                                </p:cTn>
                              </p:par>
                              <p:par>
                                <p:cTn id="111" presetID="2" presetClass="exit" presetSubtype="2" fill="hold" grpId="1" nodeType="withEffect">
                                  <p:stCondLst>
                                    <p:cond delay="0"/>
                                  </p:stCondLst>
                                  <p:childTnLst>
                                    <p:anim calcmode="lin" valueType="num">
                                      <p:cBhvr additive="base">
                                        <p:cTn id="112" dur="2000"/>
                                        <p:tgtEl>
                                          <p:spTgt spid="13"/>
                                        </p:tgtEl>
                                        <p:attrNameLst>
                                          <p:attrName>ppt_x</p:attrName>
                                        </p:attrNameLst>
                                      </p:cBhvr>
                                      <p:tavLst>
                                        <p:tav tm="0">
                                          <p:val>
                                            <p:strVal val="ppt_x"/>
                                          </p:val>
                                        </p:tav>
                                        <p:tav tm="100000">
                                          <p:val>
                                            <p:strVal val="1+ppt_w/2"/>
                                          </p:val>
                                        </p:tav>
                                      </p:tavLst>
                                    </p:anim>
                                    <p:anim calcmode="lin" valueType="num">
                                      <p:cBhvr additive="base">
                                        <p:cTn id="113" dur="2000"/>
                                        <p:tgtEl>
                                          <p:spTgt spid="13"/>
                                        </p:tgtEl>
                                        <p:attrNameLst>
                                          <p:attrName>ppt_y</p:attrName>
                                        </p:attrNameLst>
                                      </p:cBhvr>
                                      <p:tavLst>
                                        <p:tav tm="0">
                                          <p:val>
                                            <p:strVal val="ppt_y"/>
                                          </p:val>
                                        </p:tav>
                                        <p:tav tm="100000">
                                          <p:val>
                                            <p:strVal val="ppt_y"/>
                                          </p:val>
                                        </p:tav>
                                      </p:tavLst>
                                    </p:anim>
                                    <p:set>
                                      <p:cBhvr>
                                        <p:cTn id="114" dur="1" fill="hold">
                                          <p:stCondLst>
                                            <p:cond delay="1999"/>
                                          </p:stCondLst>
                                        </p:cTn>
                                        <p:tgtEl>
                                          <p:spTgt spid="13"/>
                                        </p:tgtEl>
                                        <p:attrNameLst>
                                          <p:attrName>style.visibility</p:attrName>
                                        </p:attrNameLst>
                                      </p:cBhvr>
                                      <p:to>
                                        <p:strVal val="hidden"/>
                                      </p:to>
                                    </p:set>
                                  </p:childTnLst>
                                </p:cTn>
                              </p:par>
                              <p:par>
                                <p:cTn id="115" presetID="2" presetClass="exit" presetSubtype="8" fill="hold" grpId="1" nodeType="withEffect">
                                  <p:stCondLst>
                                    <p:cond delay="0"/>
                                  </p:stCondLst>
                                  <p:childTnLst>
                                    <p:anim calcmode="lin" valueType="num">
                                      <p:cBhvr additive="base">
                                        <p:cTn id="116" dur="2000"/>
                                        <p:tgtEl>
                                          <p:spTgt spid="14"/>
                                        </p:tgtEl>
                                        <p:attrNameLst>
                                          <p:attrName>ppt_x</p:attrName>
                                        </p:attrNameLst>
                                      </p:cBhvr>
                                      <p:tavLst>
                                        <p:tav tm="0">
                                          <p:val>
                                            <p:strVal val="ppt_x"/>
                                          </p:val>
                                        </p:tav>
                                        <p:tav tm="100000">
                                          <p:val>
                                            <p:strVal val="0-ppt_w/2"/>
                                          </p:val>
                                        </p:tav>
                                      </p:tavLst>
                                    </p:anim>
                                    <p:anim calcmode="lin" valueType="num">
                                      <p:cBhvr additive="base">
                                        <p:cTn id="117" dur="2000"/>
                                        <p:tgtEl>
                                          <p:spTgt spid="14"/>
                                        </p:tgtEl>
                                        <p:attrNameLst>
                                          <p:attrName>ppt_y</p:attrName>
                                        </p:attrNameLst>
                                      </p:cBhvr>
                                      <p:tavLst>
                                        <p:tav tm="0">
                                          <p:val>
                                            <p:strVal val="ppt_y"/>
                                          </p:val>
                                        </p:tav>
                                        <p:tav tm="100000">
                                          <p:val>
                                            <p:strVal val="ppt_y"/>
                                          </p:val>
                                        </p:tav>
                                      </p:tavLst>
                                    </p:anim>
                                    <p:set>
                                      <p:cBhvr>
                                        <p:cTn id="118" dur="1" fill="hold">
                                          <p:stCondLst>
                                            <p:cond delay="1999"/>
                                          </p:stCondLst>
                                        </p:cTn>
                                        <p:tgtEl>
                                          <p:spTgt spid="14"/>
                                        </p:tgtEl>
                                        <p:attrNameLst>
                                          <p:attrName>style.visibility</p:attrName>
                                        </p:attrNameLst>
                                      </p:cBhvr>
                                      <p:to>
                                        <p:strVal val="hidden"/>
                                      </p:to>
                                    </p:set>
                                  </p:childTnLst>
                                </p:cTn>
                              </p:par>
                              <p:par>
                                <p:cTn id="119" presetID="2" presetClass="exit" presetSubtype="2" fill="hold" grpId="1" nodeType="withEffect">
                                  <p:stCondLst>
                                    <p:cond delay="0"/>
                                  </p:stCondLst>
                                  <p:childTnLst>
                                    <p:anim calcmode="lin" valueType="num">
                                      <p:cBhvr additive="base">
                                        <p:cTn id="120" dur="2000"/>
                                        <p:tgtEl>
                                          <p:spTgt spid="15"/>
                                        </p:tgtEl>
                                        <p:attrNameLst>
                                          <p:attrName>ppt_x</p:attrName>
                                        </p:attrNameLst>
                                      </p:cBhvr>
                                      <p:tavLst>
                                        <p:tav tm="0">
                                          <p:val>
                                            <p:strVal val="ppt_x"/>
                                          </p:val>
                                        </p:tav>
                                        <p:tav tm="100000">
                                          <p:val>
                                            <p:strVal val="1+ppt_w/2"/>
                                          </p:val>
                                        </p:tav>
                                      </p:tavLst>
                                    </p:anim>
                                    <p:anim calcmode="lin" valueType="num">
                                      <p:cBhvr additive="base">
                                        <p:cTn id="121" dur="2000"/>
                                        <p:tgtEl>
                                          <p:spTgt spid="15"/>
                                        </p:tgtEl>
                                        <p:attrNameLst>
                                          <p:attrName>ppt_y</p:attrName>
                                        </p:attrNameLst>
                                      </p:cBhvr>
                                      <p:tavLst>
                                        <p:tav tm="0">
                                          <p:val>
                                            <p:strVal val="ppt_y"/>
                                          </p:val>
                                        </p:tav>
                                        <p:tav tm="100000">
                                          <p:val>
                                            <p:strVal val="ppt_y"/>
                                          </p:val>
                                        </p:tav>
                                      </p:tavLst>
                                    </p:anim>
                                    <p:set>
                                      <p:cBhvr>
                                        <p:cTn id="122" dur="1" fill="hold">
                                          <p:stCondLst>
                                            <p:cond delay="1999"/>
                                          </p:stCondLst>
                                        </p:cTn>
                                        <p:tgtEl>
                                          <p:spTgt spid="15"/>
                                        </p:tgtEl>
                                        <p:attrNameLst>
                                          <p:attrName>style.visibility</p:attrName>
                                        </p:attrNameLst>
                                      </p:cBhvr>
                                      <p:to>
                                        <p:strVal val="hidden"/>
                                      </p:to>
                                    </p:set>
                                  </p:childTnLst>
                                </p:cTn>
                              </p:par>
                              <p:par>
                                <p:cTn id="123" presetID="2" presetClass="exit" presetSubtype="8" fill="hold" grpId="1" nodeType="withEffect">
                                  <p:stCondLst>
                                    <p:cond delay="0"/>
                                  </p:stCondLst>
                                  <p:childTnLst>
                                    <p:anim calcmode="lin" valueType="num">
                                      <p:cBhvr additive="base">
                                        <p:cTn id="124" dur="2000"/>
                                        <p:tgtEl>
                                          <p:spTgt spid="16"/>
                                        </p:tgtEl>
                                        <p:attrNameLst>
                                          <p:attrName>ppt_x</p:attrName>
                                        </p:attrNameLst>
                                      </p:cBhvr>
                                      <p:tavLst>
                                        <p:tav tm="0">
                                          <p:val>
                                            <p:strVal val="ppt_x"/>
                                          </p:val>
                                        </p:tav>
                                        <p:tav tm="100000">
                                          <p:val>
                                            <p:strVal val="0-ppt_w/2"/>
                                          </p:val>
                                        </p:tav>
                                      </p:tavLst>
                                    </p:anim>
                                    <p:anim calcmode="lin" valueType="num">
                                      <p:cBhvr additive="base">
                                        <p:cTn id="125" dur="2000"/>
                                        <p:tgtEl>
                                          <p:spTgt spid="16"/>
                                        </p:tgtEl>
                                        <p:attrNameLst>
                                          <p:attrName>ppt_y</p:attrName>
                                        </p:attrNameLst>
                                      </p:cBhvr>
                                      <p:tavLst>
                                        <p:tav tm="0">
                                          <p:val>
                                            <p:strVal val="ppt_y"/>
                                          </p:val>
                                        </p:tav>
                                        <p:tav tm="100000">
                                          <p:val>
                                            <p:strVal val="ppt_y"/>
                                          </p:val>
                                        </p:tav>
                                      </p:tavLst>
                                    </p:anim>
                                    <p:set>
                                      <p:cBhvr>
                                        <p:cTn id="126" dur="1" fill="hold">
                                          <p:stCondLst>
                                            <p:cond delay="1999"/>
                                          </p:stCondLst>
                                        </p:cTn>
                                        <p:tgtEl>
                                          <p:spTgt spid="16"/>
                                        </p:tgtEl>
                                        <p:attrNameLst>
                                          <p:attrName>style.visibility</p:attrName>
                                        </p:attrNameLst>
                                      </p:cBhvr>
                                      <p:to>
                                        <p:strVal val="hidden"/>
                                      </p:to>
                                    </p:set>
                                  </p:childTnLst>
                                </p:cTn>
                              </p:par>
                              <p:par>
                                <p:cTn id="127" presetID="2" presetClass="exit" presetSubtype="2" fill="hold" grpId="1" nodeType="withEffect">
                                  <p:stCondLst>
                                    <p:cond delay="0"/>
                                  </p:stCondLst>
                                  <p:childTnLst>
                                    <p:anim calcmode="lin" valueType="num">
                                      <p:cBhvr additive="base">
                                        <p:cTn id="128" dur="2000"/>
                                        <p:tgtEl>
                                          <p:spTgt spid="17"/>
                                        </p:tgtEl>
                                        <p:attrNameLst>
                                          <p:attrName>ppt_x</p:attrName>
                                        </p:attrNameLst>
                                      </p:cBhvr>
                                      <p:tavLst>
                                        <p:tav tm="0">
                                          <p:val>
                                            <p:strVal val="ppt_x"/>
                                          </p:val>
                                        </p:tav>
                                        <p:tav tm="100000">
                                          <p:val>
                                            <p:strVal val="1+ppt_w/2"/>
                                          </p:val>
                                        </p:tav>
                                      </p:tavLst>
                                    </p:anim>
                                    <p:anim calcmode="lin" valueType="num">
                                      <p:cBhvr additive="base">
                                        <p:cTn id="129" dur="2000"/>
                                        <p:tgtEl>
                                          <p:spTgt spid="17"/>
                                        </p:tgtEl>
                                        <p:attrNameLst>
                                          <p:attrName>ppt_y</p:attrName>
                                        </p:attrNameLst>
                                      </p:cBhvr>
                                      <p:tavLst>
                                        <p:tav tm="0">
                                          <p:val>
                                            <p:strVal val="ppt_y"/>
                                          </p:val>
                                        </p:tav>
                                        <p:tav tm="100000">
                                          <p:val>
                                            <p:strVal val="ppt_y"/>
                                          </p:val>
                                        </p:tav>
                                      </p:tavLst>
                                    </p:anim>
                                    <p:set>
                                      <p:cBhvr>
                                        <p:cTn id="130" dur="1" fill="hold">
                                          <p:stCondLst>
                                            <p:cond delay="1999"/>
                                          </p:stCondLst>
                                        </p:cTn>
                                        <p:tgtEl>
                                          <p:spTgt spid="17"/>
                                        </p:tgtEl>
                                        <p:attrNameLst>
                                          <p:attrName>style.visibility</p:attrName>
                                        </p:attrNameLst>
                                      </p:cBhvr>
                                      <p:to>
                                        <p:strVal val="hidden"/>
                                      </p:to>
                                    </p:set>
                                  </p:childTnLst>
                                </p:cTn>
                              </p:par>
                              <p:par>
                                <p:cTn id="131" presetID="2" presetClass="exit" presetSubtype="8" fill="hold" grpId="1" nodeType="withEffect">
                                  <p:stCondLst>
                                    <p:cond delay="0"/>
                                  </p:stCondLst>
                                  <p:childTnLst>
                                    <p:anim calcmode="lin" valueType="num">
                                      <p:cBhvr additive="base">
                                        <p:cTn id="132" dur="2000"/>
                                        <p:tgtEl>
                                          <p:spTgt spid="18"/>
                                        </p:tgtEl>
                                        <p:attrNameLst>
                                          <p:attrName>ppt_x</p:attrName>
                                        </p:attrNameLst>
                                      </p:cBhvr>
                                      <p:tavLst>
                                        <p:tav tm="0">
                                          <p:val>
                                            <p:strVal val="ppt_x"/>
                                          </p:val>
                                        </p:tav>
                                        <p:tav tm="100000">
                                          <p:val>
                                            <p:strVal val="0-ppt_w/2"/>
                                          </p:val>
                                        </p:tav>
                                      </p:tavLst>
                                    </p:anim>
                                    <p:anim calcmode="lin" valueType="num">
                                      <p:cBhvr additive="base">
                                        <p:cTn id="133" dur="2000"/>
                                        <p:tgtEl>
                                          <p:spTgt spid="18"/>
                                        </p:tgtEl>
                                        <p:attrNameLst>
                                          <p:attrName>ppt_y</p:attrName>
                                        </p:attrNameLst>
                                      </p:cBhvr>
                                      <p:tavLst>
                                        <p:tav tm="0">
                                          <p:val>
                                            <p:strVal val="ppt_y"/>
                                          </p:val>
                                        </p:tav>
                                        <p:tav tm="100000">
                                          <p:val>
                                            <p:strVal val="ppt_y"/>
                                          </p:val>
                                        </p:tav>
                                      </p:tavLst>
                                    </p:anim>
                                    <p:set>
                                      <p:cBhvr>
                                        <p:cTn id="134" dur="1" fill="hold">
                                          <p:stCondLst>
                                            <p:cond delay="1999"/>
                                          </p:stCondLst>
                                        </p:cTn>
                                        <p:tgtEl>
                                          <p:spTgt spid="18"/>
                                        </p:tgtEl>
                                        <p:attrNameLst>
                                          <p:attrName>style.visibility</p:attrName>
                                        </p:attrNameLst>
                                      </p:cBhvr>
                                      <p:to>
                                        <p:strVal val="hidden"/>
                                      </p:to>
                                    </p:set>
                                  </p:childTnLst>
                                </p:cTn>
                              </p:par>
                              <p:par>
                                <p:cTn id="135" presetID="2" presetClass="exit" presetSubtype="2" fill="hold" grpId="1" nodeType="withEffect">
                                  <p:stCondLst>
                                    <p:cond delay="0"/>
                                  </p:stCondLst>
                                  <p:childTnLst>
                                    <p:anim calcmode="lin" valueType="num">
                                      <p:cBhvr additive="base">
                                        <p:cTn id="136" dur="2000"/>
                                        <p:tgtEl>
                                          <p:spTgt spid="19"/>
                                        </p:tgtEl>
                                        <p:attrNameLst>
                                          <p:attrName>ppt_x</p:attrName>
                                        </p:attrNameLst>
                                      </p:cBhvr>
                                      <p:tavLst>
                                        <p:tav tm="0">
                                          <p:val>
                                            <p:strVal val="ppt_x"/>
                                          </p:val>
                                        </p:tav>
                                        <p:tav tm="100000">
                                          <p:val>
                                            <p:strVal val="1+ppt_w/2"/>
                                          </p:val>
                                        </p:tav>
                                      </p:tavLst>
                                    </p:anim>
                                    <p:anim calcmode="lin" valueType="num">
                                      <p:cBhvr additive="base">
                                        <p:cTn id="137" dur="2000"/>
                                        <p:tgtEl>
                                          <p:spTgt spid="19"/>
                                        </p:tgtEl>
                                        <p:attrNameLst>
                                          <p:attrName>ppt_y</p:attrName>
                                        </p:attrNameLst>
                                      </p:cBhvr>
                                      <p:tavLst>
                                        <p:tav tm="0">
                                          <p:val>
                                            <p:strVal val="ppt_y"/>
                                          </p:val>
                                        </p:tav>
                                        <p:tav tm="100000">
                                          <p:val>
                                            <p:strVal val="ppt_y"/>
                                          </p:val>
                                        </p:tav>
                                      </p:tavLst>
                                    </p:anim>
                                    <p:set>
                                      <p:cBhvr>
                                        <p:cTn id="138" dur="1" fill="hold">
                                          <p:stCondLst>
                                            <p:cond delay="1999"/>
                                          </p:stCondLst>
                                        </p:cTn>
                                        <p:tgtEl>
                                          <p:spTgt spid="19"/>
                                        </p:tgtEl>
                                        <p:attrNameLst>
                                          <p:attrName>style.visibility</p:attrName>
                                        </p:attrNameLst>
                                      </p:cBhvr>
                                      <p:to>
                                        <p:strVal val="hidden"/>
                                      </p:to>
                                    </p:set>
                                  </p:childTnLst>
                                </p:cTn>
                              </p:par>
                              <p:par>
                                <p:cTn id="139" presetID="2" presetClass="exit" presetSubtype="8" fill="hold" grpId="1" nodeType="withEffect">
                                  <p:stCondLst>
                                    <p:cond delay="0"/>
                                  </p:stCondLst>
                                  <p:childTnLst>
                                    <p:anim calcmode="lin" valueType="num">
                                      <p:cBhvr additive="base">
                                        <p:cTn id="140" dur="2000"/>
                                        <p:tgtEl>
                                          <p:spTgt spid="20"/>
                                        </p:tgtEl>
                                        <p:attrNameLst>
                                          <p:attrName>ppt_x</p:attrName>
                                        </p:attrNameLst>
                                      </p:cBhvr>
                                      <p:tavLst>
                                        <p:tav tm="0">
                                          <p:val>
                                            <p:strVal val="ppt_x"/>
                                          </p:val>
                                        </p:tav>
                                        <p:tav tm="100000">
                                          <p:val>
                                            <p:strVal val="0-ppt_w/2"/>
                                          </p:val>
                                        </p:tav>
                                      </p:tavLst>
                                    </p:anim>
                                    <p:anim calcmode="lin" valueType="num">
                                      <p:cBhvr additive="base">
                                        <p:cTn id="141" dur="2000"/>
                                        <p:tgtEl>
                                          <p:spTgt spid="20"/>
                                        </p:tgtEl>
                                        <p:attrNameLst>
                                          <p:attrName>ppt_y</p:attrName>
                                        </p:attrNameLst>
                                      </p:cBhvr>
                                      <p:tavLst>
                                        <p:tav tm="0">
                                          <p:val>
                                            <p:strVal val="ppt_y"/>
                                          </p:val>
                                        </p:tav>
                                        <p:tav tm="100000">
                                          <p:val>
                                            <p:strVal val="ppt_y"/>
                                          </p:val>
                                        </p:tav>
                                      </p:tavLst>
                                    </p:anim>
                                    <p:set>
                                      <p:cBhvr>
                                        <p:cTn id="142" dur="1" fill="hold">
                                          <p:stCondLst>
                                            <p:cond delay="1999"/>
                                          </p:stCondLst>
                                        </p:cTn>
                                        <p:tgtEl>
                                          <p:spTgt spid="20"/>
                                        </p:tgtEl>
                                        <p:attrNameLst>
                                          <p:attrName>style.visibility</p:attrName>
                                        </p:attrNameLst>
                                      </p:cBhvr>
                                      <p:to>
                                        <p:strVal val="hidden"/>
                                      </p:to>
                                    </p:set>
                                  </p:childTnLst>
                                </p:cTn>
                              </p:par>
                              <p:par>
                                <p:cTn id="143" presetID="2" presetClass="exit" presetSubtype="2" fill="hold" grpId="1" nodeType="withEffect">
                                  <p:stCondLst>
                                    <p:cond delay="0"/>
                                  </p:stCondLst>
                                  <p:childTnLst>
                                    <p:anim calcmode="lin" valueType="num">
                                      <p:cBhvr additive="base">
                                        <p:cTn id="144" dur="2000"/>
                                        <p:tgtEl>
                                          <p:spTgt spid="21"/>
                                        </p:tgtEl>
                                        <p:attrNameLst>
                                          <p:attrName>ppt_x</p:attrName>
                                        </p:attrNameLst>
                                      </p:cBhvr>
                                      <p:tavLst>
                                        <p:tav tm="0">
                                          <p:val>
                                            <p:strVal val="ppt_x"/>
                                          </p:val>
                                        </p:tav>
                                        <p:tav tm="100000">
                                          <p:val>
                                            <p:strVal val="1+ppt_w/2"/>
                                          </p:val>
                                        </p:tav>
                                      </p:tavLst>
                                    </p:anim>
                                    <p:anim calcmode="lin" valueType="num">
                                      <p:cBhvr additive="base">
                                        <p:cTn id="145" dur="2000"/>
                                        <p:tgtEl>
                                          <p:spTgt spid="21"/>
                                        </p:tgtEl>
                                        <p:attrNameLst>
                                          <p:attrName>ppt_y</p:attrName>
                                        </p:attrNameLst>
                                      </p:cBhvr>
                                      <p:tavLst>
                                        <p:tav tm="0">
                                          <p:val>
                                            <p:strVal val="ppt_y"/>
                                          </p:val>
                                        </p:tav>
                                        <p:tav tm="100000">
                                          <p:val>
                                            <p:strVal val="ppt_y"/>
                                          </p:val>
                                        </p:tav>
                                      </p:tavLst>
                                    </p:anim>
                                    <p:set>
                                      <p:cBhvr>
                                        <p:cTn id="146" dur="1" fill="hold">
                                          <p:stCondLst>
                                            <p:cond delay="1999"/>
                                          </p:stCondLst>
                                        </p:cTn>
                                        <p:tgtEl>
                                          <p:spTgt spid="21"/>
                                        </p:tgtEl>
                                        <p:attrNameLst>
                                          <p:attrName>style.visibility</p:attrName>
                                        </p:attrNameLst>
                                      </p:cBhvr>
                                      <p:to>
                                        <p:strVal val="hidden"/>
                                      </p:to>
                                    </p:set>
                                  </p:childTnLst>
                                </p:cTn>
                              </p:par>
                              <p:par>
                                <p:cTn id="147" presetID="2" presetClass="exit" presetSubtype="8" fill="hold" grpId="1" nodeType="withEffect">
                                  <p:stCondLst>
                                    <p:cond delay="0"/>
                                  </p:stCondLst>
                                  <p:childTnLst>
                                    <p:anim calcmode="lin" valueType="num">
                                      <p:cBhvr additive="base">
                                        <p:cTn id="148" dur="2000"/>
                                        <p:tgtEl>
                                          <p:spTgt spid="22"/>
                                        </p:tgtEl>
                                        <p:attrNameLst>
                                          <p:attrName>ppt_x</p:attrName>
                                        </p:attrNameLst>
                                      </p:cBhvr>
                                      <p:tavLst>
                                        <p:tav tm="0">
                                          <p:val>
                                            <p:strVal val="ppt_x"/>
                                          </p:val>
                                        </p:tav>
                                        <p:tav tm="100000">
                                          <p:val>
                                            <p:strVal val="0-ppt_w/2"/>
                                          </p:val>
                                        </p:tav>
                                      </p:tavLst>
                                    </p:anim>
                                    <p:anim calcmode="lin" valueType="num">
                                      <p:cBhvr additive="base">
                                        <p:cTn id="149" dur="2000"/>
                                        <p:tgtEl>
                                          <p:spTgt spid="22"/>
                                        </p:tgtEl>
                                        <p:attrNameLst>
                                          <p:attrName>ppt_y</p:attrName>
                                        </p:attrNameLst>
                                      </p:cBhvr>
                                      <p:tavLst>
                                        <p:tav tm="0">
                                          <p:val>
                                            <p:strVal val="ppt_y"/>
                                          </p:val>
                                        </p:tav>
                                        <p:tav tm="100000">
                                          <p:val>
                                            <p:strVal val="ppt_y"/>
                                          </p:val>
                                        </p:tav>
                                      </p:tavLst>
                                    </p:anim>
                                    <p:set>
                                      <p:cBhvr>
                                        <p:cTn id="150" dur="1" fill="hold">
                                          <p:stCondLst>
                                            <p:cond delay="1999"/>
                                          </p:stCondLst>
                                        </p:cTn>
                                        <p:tgtEl>
                                          <p:spTgt spid="22"/>
                                        </p:tgtEl>
                                        <p:attrNameLst>
                                          <p:attrName>style.visibility</p:attrName>
                                        </p:attrNameLst>
                                      </p:cBhvr>
                                      <p:to>
                                        <p:strVal val="hidden"/>
                                      </p:to>
                                    </p:set>
                                  </p:childTnLst>
                                </p:cTn>
                              </p:par>
                              <p:par>
                                <p:cTn id="151" presetID="2" presetClass="exit" presetSubtype="2" fill="hold" grpId="1" nodeType="withEffect">
                                  <p:stCondLst>
                                    <p:cond delay="0"/>
                                  </p:stCondLst>
                                  <p:childTnLst>
                                    <p:anim calcmode="lin" valueType="num">
                                      <p:cBhvr additive="base">
                                        <p:cTn id="152" dur="2000"/>
                                        <p:tgtEl>
                                          <p:spTgt spid="23"/>
                                        </p:tgtEl>
                                        <p:attrNameLst>
                                          <p:attrName>ppt_x</p:attrName>
                                        </p:attrNameLst>
                                      </p:cBhvr>
                                      <p:tavLst>
                                        <p:tav tm="0">
                                          <p:val>
                                            <p:strVal val="ppt_x"/>
                                          </p:val>
                                        </p:tav>
                                        <p:tav tm="100000">
                                          <p:val>
                                            <p:strVal val="1+ppt_w/2"/>
                                          </p:val>
                                        </p:tav>
                                      </p:tavLst>
                                    </p:anim>
                                    <p:anim calcmode="lin" valueType="num">
                                      <p:cBhvr additive="base">
                                        <p:cTn id="153" dur="2000"/>
                                        <p:tgtEl>
                                          <p:spTgt spid="23"/>
                                        </p:tgtEl>
                                        <p:attrNameLst>
                                          <p:attrName>ppt_y</p:attrName>
                                        </p:attrNameLst>
                                      </p:cBhvr>
                                      <p:tavLst>
                                        <p:tav tm="0">
                                          <p:val>
                                            <p:strVal val="ppt_y"/>
                                          </p:val>
                                        </p:tav>
                                        <p:tav tm="100000">
                                          <p:val>
                                            <p:strVal val="ppt_y"/>
                                          </p:val>
                                        </p:tav>
                                      </p:tavLst>
                                    </p:anim>
                                    <p:set>
                                      <p:cBhvr>
                                        <p:cTn id="154" dur="1" fill="hold">
                                          <p:stCondLst>
                                            <p:cond delay="1999"/>
                                          </p:stCondLst>
                                        </p:cTn>
                                        <p:tgtEl>
                                          <p:spTgt spid="23"/>
                                        </p:tgtEl>
                                        <p:attrNameLst>
                                          <p:attrName>style.visibility</p:attrName>
                                        </p:attrNameLst>
                                      </p:cBhvr>
                                      <p:to>
                                        <p:strVal val="hidden"/>
                                      </p:to>
                                    </p:set>
                                  </p:childTnLst>
                                </p:cTn>
                              </p:par>
                              <p:par>
                                <p:cTn id="155" presetID="2" presetClass="exit" presetSubtype="8" fill="hold" grpId="1" nodeType="withEffect">
                                  <p:stCondLst>
                                    <p:cond delay="0"/>
                                  </p:stCondLst>
                                  <p:childTnLst>
                                    <p:anim calcmode="lin" valueType="num">
                                      <p:cBhvr additive="base">
                                        <p:cTn id="156" dur="2000"/>
                                        <p:tgtEl>
                                          <p:spTgt spid="24"/>
                                        </p:tgtEl>
                                        <p:attrNameLst>
                                          <p:attrName>ppt_x</p:attrName>
                                        </p:attrNameLst>
                                      </p:cBhvr>
                                      <p:tavLst>
                                        <p:tav tm="0">
                                          <p:val>
                                            <p:strVal val="ppt_x"/>
                                          </p:val>
                                        </p:tav>
                                        <p:tav tm="100000">
                                          <p:val>
                                            <p:strVal val="0-ppt_w/2"/>
                                          </p:val>
                                        </p:tav>
                                      </p:tavLst>
                                    </p:anim>
                                    <p:anim calcmode="lin" valueType="num">
                                      <p:cBhvr additive="base">
                                        <p:cTn id="157" dur="2000"/>
                                        <p:tgtEl>
                                          <p:spTgt spid="24"/>
                                        </p:tgtEl>
                                        <p:attrNameLst>
                                          <p:attrName>ppt_y</p:attrName>
                                        </p:attrNameLst>
                                      </p:cBhvr>
                                      <p:tavLst>
                                        <p:tav tm="0">
                                          <p:val>
                                            <p:strVal val="ppt_y"/>
                                          </p:val>
                                        </p:tav>
                                        <p:tav tm="100000">
                                          <p:val>
                                            <p:strVal val="ppt_y"/>
                                          </p:val>
                                        </p:tav>
                                      </p:tavLst>
                                    </p:anim>
                                    <p:set>
                                      <p:cBhvr>
                                        <p:cTn id="158" dur="1" fill="hold">
                                          <p:stCondLst>
                                            <p:cond delay="1999"/>
                                          </p:stCondLst>
                                        </p:cTn>
                                        <p:tgtEl>
                                          <p:spTgt spid="24"/>
                                        </p:tgtEl>
                                        <p:attrNameLst>
                                          <p:attrName>style.visibility</p:attrName>
                                        </p:attrNameLst>
                                      </p:cBhvr>
                                      <p:to>
                                        <p:strVal val="hidden"/>
                                      </p:to>
                                    </p:set>
                                  </p:childTnLst>
                                </p:cTn>
                              </p:par>
                              <p:par>
                                <p:cTn id="159" presetID="23" presetClass="entr" presetSubtype="272" fill="hold" nodeType="withEffect">
                                  <p:stCondLst>
                                    <p:cond delay="0"/>
                                  </p:stCondLst>
                                  <p:childTnLst>
                                    <p:set>
                                      <p:cBhvr>
                                        <p:cTn id="160" dur="1" fill="hold">
                                          <p:stCondLst>
                                            <p:cond delay="0"/>
                                          </p:stCondLst>
                                        </p:cTn>
                                        <p:tgtEl>
                                          <p:spTgt spid="4"/>
                                        </p:tgtEl>
                                        <p:attrNameLst>
                                          <p:attrName>style.visibility</p:attrName>
                                        </p:attrNameLst>
                                      </p:cBhvr>
                                      <p:to>
                                        <p:strVal val="visible"/>
                                      </p:to>
                                    </p:set>
                                    <p:anim calcmode="lin" valueType="num">
                                      <p:cBhvr>
                                        <p:cTn id="161" dur="2000" fill="hold"/>
                                        <p:tgtEl>
                                          <p:spTgt spid="4"/>
                                        </p:tgtEl>
                                        <p:attrNameLst>
                                          <p:attrName>ppt_w</p:attrName>
                                        </p:attrNameLst>
                                      </p:cBhvr>
                                      <p:tavLst>
                                        <p:tav tm="0">
                                          <p:val>
                                            <p:strVal val="2/3*#ppt_w"/>
                                          </p:val>
                                        </p:tav>
                                        <p:tav tm="100000">
                                          <p:val>
                                            <p:strVal val="#ppt_w"/>
                                          </p:val>
                                        </p:tav>
                                      </p:tavLst>
                                    </p:anim>
                                    <p:anim calcmode="lin" valueType="num">
                                      <p:cBhvr>
                                        <p:cTn id="162" dur="2000" fill="hold"/>
                                        <p:tgtEl>
                                          <p:spTgt spid="4"/>
                                        </p:tgtEl>
                                        <p:attrNameLst>
                                          <p:attrName>ppt_h</p:attrName>
                                        </p:attrNameLst>
                                      </p:cBhvr>
                                      <p:tavLst>
                                        <p:tav tm="0">
                                          <p:val>
                                            <p:strVal val="2/3*#ppt_h"/>
                                          </p:val>
                                        </p:tav>
                                        <p:tav tm="100000">
                                          <p:val>
                                            <p:strVal val="#ppt_h"/>
                                          </p:val>
                                        </p:tav>
                                      </p:tavLst>
                                    </p:anim>
                                  </p:childTnLst>
                                </p:cTn>
                              </p:par>
                              <p:par>
                                <p:cTn id="163" presetID="4" presetClass="entr" presetSubtype="32"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Effect transition="in" filter="box(out)">
                                      <p:cBhvr>
                                        <p:cTn id="16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rgbClr val="155315">
                  <a:shade val="30000"/>
                  <a:satMod val="115000"/>
                </a:srgbClr>
              </a:gs>
              <a:gs pos="50000">
                <a:srgbClr val="155315">
                  <a:shade val="67500"/>
                  <a:satMod val="115000"/>
                </a:srgbClr>
              </a:gs>
              <a:gs pos="100000">
                <a:srgbClr val="155315">
                  <a:shade val="100000"/>
                  <a:satMod val="115000"/>
                </a:srgbClr>
              </a:gs>
            </a:gsLst>
            <a:lin ang="54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arco"/>
          <p:cNvSpPr/>
          <p:nvPr/>
        </p:nvSpPr>
        <p:spPr>
          <a:xfrm>
            <a:off x="214282" y="214290"/>
            <a:ext cx="8715436" cy="6429420"/>
          </a:xfrm>
          <a:prstGeom prst="frame">
            <a:avLst>
              <a:gd name="adj1" fmla="val 1295"/>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58370" name="Picture 2" descr="http://www.neot-semadar.com/images/stories/organic/wine/red.png"/>
          <p:cNvPicPr>
            <a:picLocks noChangeAspect="1" noChangeArrowheads="1"/>
          </p:cNvPicPr>
          <p:nvPr/>
        </p:nvPicPr>
        <p:blipFill>
          <a:blip r:embed="rId3">
            <a:lum contrast="20000"/>
          </a:blip>
          <a:srcRect/>
          <a:stretch>
            <a:fillRect/>
          </a:stretch>
        </p:blipFill>
        <p:spPr bwMode="auto">
          <a:xfrm flipH="1">
            <a:off x="0" y="3114675"/>
            <a:ext cx="3714776" cy="3743325"/>
          </a:xfrm>
          <a:prstGeom prst="rect">
            <a:avLst/>
          </a:prstGeom>
          <a:noFill/>
          <a:effectLst>
            <a:softEdge rad="31750"/>
          </a:effectLst>
        </p:spPr>
      </p:pic>
      <p:pic>
        <p:nvPicPr>
          <p:cNvPr id="58372" name="Picture 4" descr="http://pngimg.com/upload/grape_PNG2971.png"/>
          <p:cNvPicPr>
            <a:picLocks noChangeAspect="1" noChangeArrowheads="1"/>
          </p:cNvPicPr>
          <p:nvPr/>
        </p:nvPicPr>
        <p:blipFill>
          <a:blip r:embed="rId4" cstate="print">
            <a:lum contrast="20000"/>
          </a:blip>
          <a:srcRect/>
          <a:stretch>
            <a:fillRect/>
          </a:stretch>
        </p:blipFill>
        <p:spPr bwMode="auto">
          <a:xfrm rot="5917212">
            <a:off x="7228872" y="4196554"/>
            <a:ext cx="1574771" cy="2042525"/>
          </a:xfrm>
          <a:prstGeom prst="rect">
            <a:avLst/>
          </a:prstGeom>
          <a:noFill/>
        </p:spPr>
      </p:pic>
      <p:pic>
        <p:nvPicPr>
          <p:cNvPr id="58374" name="Picture 6" descr="http://gpucomputer.pl/wp-content/uploads/2012/09/stockvault-purple-grapes120259.png"/>
          <p:cNvPicPr>
            <a:picLocks noChangeAspect="1" noChangeArrowheads="1"/>
          </p:cNvPicPr>
          <p:nvPr/>
        </p:nvPicPr>
        <p:blipFill>
          <a:blip r:embed="rId5">
            <a:lum contrast="20000"/>
          </a:blip>
          <a:srcRect/>
          <a:stretch>
            <a:fillRect/>
          </a:stretch>
        </p:blipFill>
        <p:spPr bwMode="auto">
          <a:xfrm>
            <a:off x="6066078" y="5072074"/>
            <a:ext cx="3077922" cy="2071678"/>
          </a:xfrm>
          <a:prstGeom prst="rect">
            <a:avLst/>
          </a:prstGeom>
          <a:noFill/>
          <a:effectLst>
            <a:softEdge rad="12700"/>
          </a:effectLst>
        </p:spPr>
      </p:pic>
      <p:sp>
        <p:nvSpPr>
          <p:cNvPr id="8" name="7 CuadroTexto"/>
          <p:cNvSpPr txBox="1"/>
          <p:nvPr/>
        </p:nvSpPr>
        <p:spPr>
          <a:xfrm>
            <a:off x="1714480" y="857232"/>
            <a:ext cx="6643734" cy="4093428"/>
          </a:xfrm>
          <a:prstGeom prst="rect">
            <a:avLst/>
          </a:prstGeom>
          <a:noFill/>
        </p:spPr>
        <p:txBody>
          <a:bodyPr wrap="square" rtlCol="0">
            <a:spAutoFit/>
          </a:bodyPr>
          <a:lstStyle/>
          <a:p>
            <a:r>
              <a:rPr lang="es-ES" sz="2000" b="1" dirty="0" smtClean="0">
                <a:solidFill>
                  <a:srgbClr val="FFFF00"/>
                </a:solidFill>
              </a:rPr>
              <a:t>Tipos de vino</a:t>
            </a:r>
          </a:p>
          <a:p>
            <a:r>
              <a:rPr lang="es-ES" sz="2000" b="1" dirty="0" smtClean="0">
                <a:solidFill>
                  <a:srgbClr val="FFFF00"/>
                </a:solidFill>
              </a:rPr>
              <a:t> </a:t>
            </a:r>
          </a:p>
          <a:p>
            <a:r>
              <a:rPr lang="es-ES" sz="2000" b="1" dirty="0" smtClean="0"/>
              <a:t>Vino tranquilo: </a:t>
            </a:r>
            <a:r>
              <a:rPr lang="es-ES" sz="2000" b="1" dirty="0" smtClean="0">
                <a:solidFill>
                  <a:srgbClr val="FFFF00"/>
                </a:solidFill>
              </a:rPr>
              <a:t>Tinto, blanco o rosado. Sin burbujas y con menos de 15º de alcohol.</a:t>
            </a:r>
          </a:p>
          <a:p>
            <a:r>
              <a:rPr lang="es-ES" sz="2000" b="1" dirty="0" smtClean="0"/>
              <a:t>Vino espumoso: </a:t>
            </a:r>
            <a:r>
              <a:rPr lang="es-ES" sz="2000" b="1" dirty="0" smtClean="0">
                <a:solidFill>
                  <a:srgbClr val="FFFF00"/>
                </a:solidFill>
              </a:rPr>
              <a:t>Cava, Champagne y otros. Obtienen las burbujas gracias a una segunda fermentación en botella.</a:t>
            </a:r>
          </a:p>
          <a:p>
            <a:r>
              <a:rPr lang="es-ES" sz="2000" b="1" dirty="0" smtClean="0"/>
              <a:t>Vino gasificado: </a:t>
            </a:r>
            <a:r>
              <a:rPr lang="es-ES" sz="2000" b="1" dirty="0" smtClean="0">
                <a:solidFill>
                  <a:srgbClr val="FFFF00"/>
                </a:solidFill>
              </a:rPr>
              <a:t>Incorporan gas artificialmente, como un refresco. Por ejemplo, el Lambrusco.</a:t>
            </a:r>
          </a:p>
          <a:p>
            <a:r>
              <a:rPr lang="es-ES" sz="2000" b="1" dirty="0" smtClean="0"/>
              <a:t>Vino licoroso o generoso: </a:t>
            </a:r>
            <a:r>
              <a:rPr lang="es-ES" sz="2000" b="1" dirty="0" smtClean="0">
                <a:solidFill>
                  <a:srgbClr val="FFFF00"/>
                </a:solidFill>
              </a:rPr>
              <a:t>vinos de más de 13º 0 14º de alcohol, a muchos se les añade más alcohol. Suelen ser dulces (moscatel, Pedro </a:t>
            </a:r>
            <a:r>
              <a:rPr lang="es-ES" sz="2000" b="1" dirty="0" err="1" smtClean="0">
                <a:solidFill>
                  <a:srgbClr val="FFFF00"/>
                </a:solidFill>
              </a:rPr>
              <a:t>Ximénez</a:t>
            </a:r>
            <a:r>
              <a:rPr lang="es-ES" sz="2000" b="1" dirty="0" smtClean="0">
                <a:solidFill>
                  <a:srgbClr val="FFFF00"/>
                </a:solidFill>
              </a:rPr>
              <a:t>, Oporto, etc.), pero también los hay secos (fino, manzanilla, amontillado, oloroso, etc.).</a:t>
            </a:r>
          </a:p>
        </p:txBody>
      </p:sp>
      <p:sp>
        <p:nvSpPr>
          <p:cNvPr id="9" name="8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37441C"/>
          </a:solidFill>
        </p:spPr>
        <p:txBody>
          <a:bodyPr/>
          <a:lstStyle/>
          <a:p>
            <a:endParaRPr lang="es-ES" dirty="0"/>
          </a:p>
        </p:txBody>
      </p:sp>
      <p:pic>
        <p:nvPicPr>
          <p:cNvPr id="4" name="3 Imagen" descr="0(25).jpg"/>
          <p:cNvPicPr>
            <a:picLocks noChangeAspect="1"/>
          </p:cNvPicPr>
          <p:nvPr/>
        </p:nvPicPr>
        <p:blipFill>
          <a:blip r:embed="rId2"/>
          <a:stretch>
            <a:fillRect/>
          </a:stretch>
        </p:blipFill>
        <p:spPr>
          <a:xfrm>
            <a:off x="0" y="0"/>
            <a:ext cx="9152930" cy="6858000"/>
          </a:xfrm>
          <a:prstGeom prst="rect">
            <a:avLst/>
          </a:prstGeom>
        </p:spPr>
      </p:pic>
      <p:sp>
        <p:nvSpPr>
          <p:cNvPr id="5" name="4 Rombo"/>
          <p:cNvSpPr/>
          <p:nvPr/>
        </p:nvSpPr>
        <p:spPr>
          <a:xfrm>
            <a:off x="2000232" y="0"/>
            <a:ext cx="2643206" cy="857232"/>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000232" y="357166"/>
            <a:ext cx="2643206" cy="857232"/>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928794" y="642942"/>
            <a:ext cx="2643206" cy="857232"/>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000232" y="928670"/>
            <a:ext cx="2643206" cy="939128"/>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000232" y="1214446"/>
            <a:ext cx="2643206" cy="928694"/>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000232" y="1571612"/>
            <a:ext cx="2643206" cy="928694"/>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000232" y="1857364"/>
            <a:ext cx="2643206" cy="928694"/>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2000232" y="2214554"/>
            <a:ext cx="2643206" cy="857232"/>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1928794" y="2571744"/>
            <a:ext cx="2643206" cy="857232"/>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928794" y="2928934"/>
            <a:ext cx="2643206" cy="857232"/>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2000232" y="3214686"/>
            <a:ext cx="2643206" cy="939128"/>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2000232" y="3571876"/>
            <a:ext cx="2643206" cy="928694"/>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2000232" y="3857628"/>
            <a:ext cx="2643206" cy="928694"/>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2000232" y="4214818"/>
            <a:ext cx="2643206" cy="928694"/>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2000232" y="4536289"/>
            <a:ext cx="2643206" cy="857232"/>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2000232" y="4857760"/>
            <a:ext cx="2643206" cy="857232"/>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1928794" y="5143512"/>
            <a:ext cx="2643206" cy="857232"/>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2000232" y="5429264"/>
            <a:ext cx="2643206" cy="939128"/>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2000232" y="5750735"/>
            <a:ext cx="2643206" cy="928694"/>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2000232" y="6107901"/>
            <a:ext cx="2643206" cy="928694"/>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2000232" y="6393653"/>
            <a:ext cx="2643206" cy="928694"/>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4572000" y="0"/>
            <a:ext cx="2643206" cy="857232"/>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643438" y="357166"/>
            <a:ext cx="2643206" cy="857232"/>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4500562" y="642942"/>
            <a:ext cx="2643206" cy="857232"/>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4572000" y="928670"/>
            <a:ext cx="2643206" cy="939128"/>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4572000" y="1214446"/>
            <a:ext cx="2643206" cy="928694"/>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4572000" y="1571612"/>
            <a:ext cx="2643206" cy="928694"/>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4572000" y="1857364"/>
            <a:ext cx="2643206" cy="928694"/>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ombo"/>
          <p:cNvSpPr/>
          <p:nvPr/>
        </p:nvSpPr>
        <p:spPr>
          <a:xfrm>
            <a:off x="4572000" y="2214554"/>
            <a:ext cx="2643206" cy="857232"/>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ombo"/>
          <p:cNvSpPr/>
          <p:nvPr/>
        </p:nvSpPr>
        <p:spPr>
          <a:xfrm>
            <a:off x="4572000" y="2571744"/>
            <a:ext cx="2643206" cy="857232"/>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ombo"/>
          <p:cNvSpPr/>
          <p:nvPr/>
        </p:nvSpPr>
        <p:spPr>
          <a:xfrm>
            <a:off x="4643438" y="2857496"/>
            <a:ext cx="2643206" cy="857232"/>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ombo"/>
          <p:cNvSpPr/>
          <p:nvPr/>
        </p:nvSpPr>
        <p:spPr>
          <a:xfrm>
            <a:off x="4572000" y="3214686"/>
            <a:ext cx="2643206" cy="939128"/>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ombo"/>
          <p:cNvSpPr/>
          <p:nvPr/>
        </p:nvSpPr>
        <p:spPr>
          <a:xfrm>
            <a:off x="4572000" y="3571876"/>
            <a:ext cx="2643206" cy="928694"/>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ombo"/>
          <p:cNvSpPr/>
          <p:nvPr/>
        </p:nvSpPr>
        <p:spPr>
          <a:xfrm>
            <a:off x="4572000" y="3857628"/>
            <a:ext cx="2643206" cy="928694"/>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ombo"/>
          <p:cNvSpPr/>
          <p:nvPr/>
        </p:nvSpPr>
        <p:spPr>
          <a:xfrm>
            <a:off x="4572000" y="4214818"/>
            <a:ext cx="2643206" cy="928694"/>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ombo"/>
          <p:cNvSpPr/>
          <p:nvPr/>
        </p:nvSpPr>
        <p:spPr>
          <a:xfrm>
            <a:off x="4572000" y="4536289"/>
            <a:ext cx="2643206" cy="857232"/>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ombo"/>
          <p:cNvSpPr/>
          <p:nvPr/>
        </p:nvSpPr>
        <p:spPr>
          <a:xfrm>
            <a:off x="4572000" y="4857760"/>
            <a:ext cx="2643206" cy="857232"/>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ombo"/>
          <p:cNvSpPr/>
          <p:nvPr/>
        </p:nvSpPr>
        <p:spPr>
          <a:xfrm>
            <a:off x="4572000" y="5143512"/>
            <a:ext cx="2643206" cy="857232"/>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ombo"/>
          <p:cNvSpPr/>
          <p:nvPr/>
        </p:nvSpPr>
        <p:spPr>
          <a:xfrm>
            <a:off x="4572000" y="5429264"/>
            <a:ext cx="2643206" cy="939128"/>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ombo"/>
          <p:cNvSpPr/>
          <p:nvPr/>
        </p:nvSpPr>
        <p:spPr>
          <a:xfrm>
            <a:off x="4572000" y="5750735"/>
            <a:ext cx="2643206" cy="928694"/>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ombo"/>
          <p:cNvSpPr/>
          <p:nvPr/>
        </p:nvSpPr>
        <p:spPr>
          <a:xfrm>
            <a:off x="4572000" y="6107901"/>
            <a:ext cx="2643206" cy="928694"/>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ombo"/>
          <p:cNvSpPr/>
          <p:nvPr/>
        </p:nvSpPr>
        <p:spPr>
          <a:xfrm>
            <a:off x="4572000" y="6393653"/>
            <a:ext cx="2643206" cy="928694"/>
          </a:xfrm>
          <a:prstGeom prst="diamond">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7"/>
                                        </p:tgtEl>
                                        <p:attrNameLst>
                                          <p:attrName>style.opacity</p:attrName>
                                        </p:attrNameLst>
                                      </p:cBhvr>
                                      <p:to>
                                        <p:strVal val="0"/>
                                      </p:to>
                                    </p:set>
                                    <p:animEffect filter="image" prLst="opacity: 0">
                                      <p:cBhvr rctx="IE">
                                        <p:cTn id="7" dur="indefinite"/>
                                        <p:tgtEl>
                                          <p:spTgt spid="4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1+#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1+#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1+#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1+#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1+#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1+#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1+#ppt_w/2"/>
                                          </p:val>
                                        </p:tav>
                                        <p:tav tm="100000">
                                          <p:val>
                                            <p:strVal val="#ppt_x"/>
                                          </p:val>
                                        </p:tav>
                                      </p:tavLst>
                                    </p:anim>
                                    <p:anim calcmode="lin" valueType="num">
                                      <p:cBhvr additive="base">
                                        <p:cTn id="83" dur="2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1+#ppt_w/2"/>
                                          </p:val>
                                        </p:tav>
                                        <p:tav tm="100000">
                                          <p:val>
                                            <p:strVal val="#ppt_x"/>
                                          </p:val>
                                        </p:tav>
                                      </p:tavLst>
                                    </p:anim>
                                    <p:anim calcmode="lin" valueType="num">
                                      <p:cBhvr additive="base">
                                        <p:cTn id="87" dur="2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1+#ppt_w/2"/>
                                          </p:val>
                                        </p:tav>
                                        <p:tav tm="100000">
                                          <p:val>
                                            <p:strVal val="#ppt_x"/>
                                          </p:val>
                                        </p:tav>
                                      </p:tavLst>
                                    </p:anim>
                                    <p:anim calcmode="lin" valueType="num">
                                      <p:cBhvr additive="base">
                                        <p:cTn id="91" dur="2000" fill="hold"/>
                                        <p:tgtEl>
                                          <p:spTgt spid="25"/>
                                        </p:tgtEl>
                                        <p:attrNameLst>
                                          <p:attrName>ppt_y</p:attrName>
                                        </p:attrNameLst>
                                      </p:cBhvr>
                                      <p:tavLst>
                                        <p:tav tm="0">
                                          <p:val>
                                            <p:strVal val="#ppt_y"/>
                                          </p:val>
                                        </p:tav>
                                        <p:tav tm="100000">
                                          <p:val>
                                            <p:strVal val="#ppt_y"/>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5"/>
                                        </p:tgtEl>
                                        <p:attrNameLst>
                                          <p:attrName>style.visibility</p:attrName>
                                        </p:attrNameLst>
                                      </p:cBhvr>
                                      <p:to>
                                        <p:strVal val="visible"/>
                                      </p:to>
                                    </p:set>
                                    <p:anim calcmode="lin" valueType="num">
                                      <p:cBhvr>
                                        <p:cTn id="94" dur="2000" fill="hold"/>
                                        <p:tgtEl>
                                          <p:spTgt spid="5"/>
                                        </p:tgtEl>
                                        <p:attrNameLst>
                                          <p:attrName>ppt_w</p:attrName>
                                        </p:attrNameLst>
                                      </p:cBhvr>
                                      <p:tavLst>
                                        <p:tav tm="0">
                                          <p:val>
                                            <p:strVal val="#ppt_w"/>
                                          </p:val>
                                        </p:tav>
                                        <p:tav tm="100000">
                                          <p:val>
                                            <p:strVal val="#ppt_w"/>
                                          </p:val>
                                        </p:tav>
                                      </p:tavLst>
                                    </p:anim>
                                    <p:anim calcmode="lin" valueType="num">
                                      <p:cBhvr>
                                        <p:cTn id="95" dur="2000" fill="hold"/>
                                        <p:tgtEl>
                                          <p:spTgt spid="5"/>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p:cTn id="98" dur="2000" fill="hold"/>
                                        <p:tgtEl>
                                          <p:spTgt spid="6"/>
                                        </p:tgtEl>
                                        <p:attrNameLst>
                                          <p:attrName>ppt_w</p:attrName>
                                        </p:attrNameLst>
                                      </p:cBhvr>
                                      <p:tavLst>
                                        <p:tav tm="0">
                                          <p:val>
                                            <p:strVal val="#ppt_w"/>
                                          </p:val>
                                        </p:tav>
                                        <p:tav tm="100000">
                                          <p:val>
                                            <p:strVal val="#ppt_w"/>
                                          </p:val>
                                        </p:tav>
                                      </p:tavLst>
                                    </p:anim>
                                    <p:anim calcmode="lin" valueType="num">
                                      <p:cBhvr>
                                        <p:cTn id="99" dur="2000" fill="hold"/>
                                        <p:tgtEl>
                                          <p:spTgt spid="6"/>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7"/>
                                        </p:tgtEl>
                                        <p:attrNameLst>
                                          <p:attrName>style.visibility</p:attrName>
                                        </p:attrNameLst>
                                      </p:cBhvr>
                                      <p:to>
                                        <p:strVal val="visible"/>
                                      </p:to>
                                    </p:set>
                                    <p:anim calcmode="lin" valueType="num">
                                      <p:cBhvr>
                                        <p:cTn id="102" dur="2000" fill="hold"/>
                                        <p:tgtEl>
                                          <p:spTgt spid="7"/>
                                        </p:tgtEl>
                                        <p:attrNameLst>
                                          <p:attrName>ppt_w</p:attrName>
                                        </p:attrNameLst>
                                      </p:cBhvr>
                                      <p:tavLst>
                                        <p:tav tm="0">
                                          <p:val>
                                            <p:strVal val="#ppt_w"/>
                                          </p:val>
                                        </p:tav>
                                        <p:tav tm="100000">
                                          <p:val>
                                            <p:strVal val="#ppt_w"/>
                                          </p:val>
                                        </p:tav>
                                      </p:tavLst>
                                    </p:anim>
                                    <p:anim calcmode="lin" valueType="num">
                                      <p:cBhvr>
                                        <p:cTn id="103" dur="2000" fill="hold"/>
                                        <p:tgtEl>
                                          <p:spTgt spid="7"/>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p:cTn id="106" dur="2000" fill="hold"/>
                                        <p:tgtEl>
                                          <p:spTgt spid="8"/>
                                        </p:tgtEl>
                                        <p:attrNameLst>
                                          <p:attrName>ppt_w</p:attrName>
                                        </p:attrNameLst>
                                      </p:cBhvr>
                                      <p:tavLst>
                                        <p:tav tm="0">
                                          <p:val>
                                            <p:strVal val="#ppt_w"/>
                                          </p:val>
                                        </p:tav>
                                        <p:tav tm="100000">
                                          <p:val>
                                            <p:strVal val="#ppt_w"/>
                                          </p:val>
                                        </p:tav>
                                      </p:tavLst>
                                    </p:anim>
                                    <p:anim calcmode="lin" valueType="num">
                                      <p:cBhvr>
                                        <p:cTn id="107" dur="2000" fill="hold"/>
                                        <p:tgtEl>
                                          <p:spTgt spid="8"/>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9"/>
                                        </p:tgtEl>
                                        <p:attrNameLst>
                                          <p:attrName>style.visibility</p:attrName>
                                        </p:attrNameLst>
                                      </p:cBhvr>
                                      <p:to>
                                        <p:strVal val="visible"/>
                                      </p:to>
                                    </p:set>
                                    <p:anim calcmode="lin" valueType="num">
                                      <p:cBhvr>
                                        <p:cTn id="110" dur="2000" fill="hold"/>
                                        <p:tgtEl>
                                          <p:spTgt spid="9"/>
                                        </p:tgtEl>
                                        <p:attrNameLst>
                                          <p:attrName>ppt_w</p:attrName>
                                        </p:attrNameLst>
                                      </p:cBhvr>
                                      <p:tavLst>
                                        <p:tav tm="0">
                                          <p:val>
                                            <p:strVal val="#ppt_w"/>
                                          </p:val>
                                        </p:tav>
                                        <p:tav tm="100000">
                                          <p:val>
                                            <p:strVal val="#ppt_w"/>
                                          </p:val>
                                        </p:tav>
                                      </p:tavLst>
                                    </p:anim>
                                    <p:anim calcmode="lin" valueType="num">
                                      <p:cBhvr>
                                        <p:cTn id="111" dur="2000" fill="hold"/>
                                        <p:tgtEl>
                                          <p:spTgt spid="9"/>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0"/>
                                        </p:tgtEl>
                                        <p:attrNameLst>
                                          <p:attrName>style.visibility</p:attrName>
                                        </p:attrNameLst>
                                      </p:cBhvr>
                                      <p:to>
                                        <p:strVal val="visible"/>
                                      </p:to>
                                    </p:set>
                                    <p:anim calcmode="lin" valueType="num">
                                      <p:cBhvr>
                                        <p:cTn id="114" dur="2000" fill="hold"/>
                                        <p:tgtEl>
                                          <p:spTgt spid="10"/>
                                        </p:tgtEl>
                                        <p:attrNameLst>
                                          <p:attrName>ppt_w</p:attrName>
                                        </p:attrNameLst>
                                      </p:cBhvr>
                                      <p:tavLst>
                                        <p:tav tm="0">
                                          <p:val>
                                            <p:strVal val="#ppt_w"/>
                                          </p:val>
                                        </p:tav>
                                        <p:tav tm="100000">
                                          <p:val>
                                            <p:strVal val="#ppt_w"/>
                                          </p:val>
                                        </p:tav>
                                      </p:tavLst>
                                    </p:anim>
                                    <p:anim calcmode="lin" valueType="num">
                                      <p:cBhvr>
                                        <p:cTn id="115" dur="2000" fill="hold"/>
                                        <p:tgtEl>
                                          <p:spTgt spid="10"/>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1"/>
                                        </p:tgtEl>
                                        <p:attrNameLst>
                                          <p:attrName>style.visibility</p:attrName>
                                        </p:attrNameLst>
                                      </p:cBhvr>
                                      <p:to>
                                        <p:strVal val="visible"/>
                                      </p:to>
                                    </p:set>
                                    <p:anim calcmode="lin" valueType="num">
                                      <p:cBhvr>
                                        <p:cTn id="118" dur="2000" fill="hold"/>
                                        <p:tgtEl>
                                          <p:spTgt spid="11"/>
                                        </p:tgtEl>
                                        <p:attrNameLst>
                                          <p:attrName>ppt_w</p:attrName>
                                        </p:attrNameLst>
                                      </p:cBhvr>
                                      <p:tavLst>
                                        <p:tav tm="0">
                                          <p:val>
                                            <p:strVal val="#ppt_w"/>
                                          </p:val>
                                        </p:tav>
                                        <p:tav tm="100000">
                                          <p:val>
                                            <p:strVal val="#ppt_w"/>
                                          </p:val>
                                        </p:tav>
                                      </p:tavLst>
                                    </p:anim>
                                    <p:anim calcmode="lin" valueType="num">
                                      <p:cBhvr>
                                        <p:cTn id="119" dur="2000" fill="hold"/>
                                        <p:tgtEl>
                                          <p:spTgt spid="11"/>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12"/>
                                        </p:tgtEl>
                                        <p:attrNameLst>
                                          <p:attrName>style.visibility</p:attrName>
                                        </p:attrNameLst>
                                      </p:cBhvr>
                                      <p:to>
                                        <p:strVal val="visible"/>
                                      </p:to>
                                    </p:set>
                                    <p:anim calcmode="lin" valueType="num">
                                      <p:cBhvr>
                                        <p:cTn id="122" dur="2000" fill="hold"/>
                                        <p:tgtEl>
                                          <p:spTgt spid="12"/>
                                        </p:tgtEl>
                                        <p:attrNameLst>
                                          <p:attrName>ppt_w</p:attrName>
                                        </p:attrNameLst>
                                      </p:cBhvr>
                                      <p:tavLst>
                                        <p:tav tm="0">
                                          <p:val>
                                            <p:strVal val="#ppt_w"/>
                                          </p:val>
                                        </p:tav>
                                        <p:tav tm="100000">
                                          <p:val>
                                            <p:strVal val="#ppt_w"/>
                                          </p:val>
                                        </p:tav>
                                      </p:tavLst>
                                    </p:anim>
                                    <p:anim calcmode="lin" valueType="num">
                                      <p:cBhvr>
                                        <p:cTn id="123" dur="2000" fill="hold"/>
                                        <p:tgtEl>
                                          <p:spTgt spid="12"/>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p:cTn id="126" dur="2000" fill="hold"/>
                                        <p:tgtEl>
                                          <p:spTgt spid="13"/>
                                        </p:tgtEl>
                                        <p:attrNameLst>
                                          <p:attrName>ppt_w</p:attrName>
                                        </p:attrNameLst>
                                      </p:cBhvr>
                                      <p:tavLst>
                                        <p:tav tm="0">
                                          <p:val>
                                            <p:strVal val="#ppt_w"/>
                                          </p:val>
                                        </p:tav>
                                        <p:tav tm="100000">
                                          <p:val>
                                            <p:strVal val="#ppt_w"/>
                                          </p:val>
                                        </p:tav>
                                      </p:tavLst>
                                    </p:anim>
                                    <p:anim calcmode="lin" valueType="num">
                                      <p:cBhvr>
                                        <p:cTn id="127" dur="2000" fill="hold"/>
                                        <p:tgtEl>
                                          <p:spTgt spid="13"/>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p:cTn id="130" dur="2000" fill="hold"/>
                                        <p:tgtEl>
                                          <p:spTgt spid="14"/>
                                        </p:tgtEl>
                                        <p:attrNameLst>
                                          <p:attrName>ppt_w</p:attrName>
                                        </p:attrNameLst>
                                      </p:cBhvr>
                                      <p:tavLst>
                                        <p:tav tm="0">
                                          <p:val>
                                            <p:strVal val="#ppt_w"/>
                                          </p:val>
                                        </p:tav>
                                        <p:tav tm="100000">
                                          <p:val>
                                            <p:strVal val="#ppt_w"/>
                                          </p:val>
                                        </p:tav>
                                      </p:tavLst>
                                    </p:anim>
                                    <p:anim calcmode="lin" valueType="num">
                                      <p:cBhvr>
                                        <p:cTn id="131" dur="2000" fill="hold"/>
                                        <p:tgtEl>
                                          <p:spTgt spid="14"/>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5"/>
                                        </p:tgtEl>
                                        <p:attrNameLst>
                                          <p:attrName>style.visibility</p:attrName>
                                        </p:attrNameLst>
                                      </p:cBhvr>
                                      <p:to>
                                        <p:strVal val="visible"/>
                                      </p:to>
                                    </p:set>
                                    <p:anim calcmode="lin" valueType="num">
                                      <p:cBhvr>
                                        <p:cTn id="134" dur="2000" fill="hold"/>
                                        <p:tgtEl>
                                          <p:spTgt spid="15"/>
                                        </p:tgtEl>
                                        <p:attrNameLst>
                                          <p:attrName>ppt_w</p:attrName>
                                        </p:attrNameLst>
                                      </p:cBhvr>
                                      <p:tavLst>
                                        <p:tav tm="0">
                                          <p:val>
                                            <p:strVal val="#ppt_w"/>
                                          </p:val>
                                        </p:tav>
                                        <p:tav tm="100000">
                                          <p:val>
                                            <p:strVal val="#ppt_w"/>
                                          </p:val>
                                        </p:tav>
                                      </p:tavLst>
                                    </p:anim>
                                    <p:anim calcmode="lin" valueType="num">
                                      <p:cBhvr>
                                        <p:cTn id="135" dur="2000" fill="hold"/>
                                        <p:tgtEl>
                                          <p:spTgt spid="15"/>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16"/>
                                        </p:tgtEl>
                                        <p:attrNameLst>
                                          <p:attrName>style.visibility</p:attrName>
                                        </p:attrNameLst>
                                      </p:cBhvr>
                                      <p:to>
                                        <p:strVal val="visible"/>
                                      </p:to>
                                    </p:set>
                                    <p:anim calcmode="lin" valueType="num">
                                      <p:cBhvr>
                                        <p:cTn id="138" dur="2000" fill="hold"/>
                                        <p:tgtEl>
                                          <p:spTgt spid="16"/>
                                        </p:tgtEl>
                                        <p:attrNameLst>
                                          <p:attrName>ppt_w</p:attrName>
                                        </p:attrNameLst>
                                      </p:cBhvr>
                                      <p:tavLst>
                                        <p:tav tm="0">
                                          <p:val>
                                            <p:strVal val="#ppt_w"/>
                                          </p:val>
                                        </p:tav>
                                        <p:tav tm="100000">
                                          <p:val>
                                            <p:strVal val="#ppt_w"/>
                                          </p:val>
                                        </p:tav>
                                      </p:tavLst>
                                    </p:anim>
                                    <p:anim calcmode="lin" valueType="num">
                                      <p:cBhvr>
                                        <p:cTn id="139" dur="2000" fill="hold"/>
                                        <p:tgtEl>
                                          <p:spTgt spid="16"/>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 calcmode="lin" valueType="num">
                                      <p:cBhvr>
                                        <p:cTn id="142" dur="2000" fill="hold"/>
                                        <p:tgtEl>
                                          <p:spTgt spid="17"/>
                                        </p:tgtEl>
                                        <p:attrNameLst>
                                          <p:attrName>ppt_w</p:attrName>
                                        </p:attrNameLst>
                                      </p:cBhvr>
                                      <p:tavLst>
                                        <p:tav tm="0">
                                          <p:val>
                                            <p:strVal val="#ppt_w"/>
                                          </p:val>
                                        </p:tav>
                                        <p:tav tm="100000">
                                          <p:val>
                                            <p:strVal val="#ppt_w"/>
                                          </p:val>
                                        </p:tav>
                                      </p:tavLst>
                                    </p:anim>
                                    <p:anim calcmode="lin" valueType="num">
                                      <p:cBhvr>
                                        <p:cTn id="143" dur="2000" fill="hold"/>
                                        <p:tgtEl>
                                          <p:spTgt spid="17"/>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8"/>
                                        </p:tgtEl>
                                        <p:attrNameLst>
                                          <p:attrName>style.visibility</p:attrName>
                                        </p:attrNameLst>
                                      </p:cBhvr>
                                      <p:to>
                                        <p:strVal val="visible"/>
                                      </p:to>
                                    </p:set>
                                    <p:anim calcmode="lin" valueType="num">
                                      <p:cBhvr>
                                        <p:cTn id="146" dur="2000" fill="hold"/>
                                        <p:tgtEl>
                                          <p:spTgt spid="18"/>
                                        </p:tgtEl>
                                        <p:attrNameLst>
                                          <p:attrName>ppt_w</p:attrName>
                                        </p:attrNameLst>
                                      </p:cBhvr>
                                      <p:tavLst>
                                        <p:tav tm="0">
                                          <p:val>
                                            <p:strVal val="#ppt_w"/>
                                          </p:val>
                                        </p:tav>
                                        <p:tav tm="100000">
                                          <p:val>
                                            <p:strVal val="#ppt_w"/>
                                          </p:val>
                                        </p:tav>
                                      </p:tavLst>
                                    </p:anim>
                                    <p:anim calcmode="lin" valueType="num">
                                      <p:cBhvr>
                                        <p:cTn id="147" dur="2000" fill="hold"/>
                                        <p:tgtEl>
                                          <p:spTgt spid="18"/>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9"/>
                                        </p:tgtEl>
                                        <p:attrNameLst>
                                          <p:attrName>style.visibility</p:attrName>
                                        </p:attrNameLst>
                                      </p:cBhvr>
                                      <p:to>
                                        <p:strVal val="visible"/>
                                      </p:to>
                                    </p:set>
                                    <p:anim calcmode="lin" valueType="num">
                                      <p:cBhvr>
                                        <p:cTn id="150" dur="2000" fill="hold"/>
                                        <p:tgtEl>
                                          <p:spTgt spid="19"/>
                                        </p:tgtEl>
                                        <p:attrNameLst>
                                          <p:attrName>ppt_w</p:attrName>
                                        </p:attrNameLst>
                                      </p:cBhvr>
                                      <p:tavLst>
                                        <p:tav tm="0">
                                          <p:val>
                                            <p:strVal val="#ppt_w"/>
                                          </p:val>
                                        </p:tav>
                                        <p:tav tm="100000">
                                          <p:val>
                                            <p:strVal val="#ppt_w"/>
                                          </p:val>
                                        </p:tav>
                                      </p:tavLst>
                                    </p:anim>
                                    <p:anim calcmode="lin" valueType="num">
                                      <p:cBhvr>
                                        <p:cTn id="151" dur="2000" fill="hold"/>
                                        <p:tgtEl>
                                          <p:spTgt spid="19"/>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20"/>
                                        </p:tgtEl>
                                        <p:attrNameLst>
                                          <p:attrName>style.visibility</p:attrName>
                                        </p:attrNameLst>
                                      </p:cBhvr>
                                      <p:to>
                                        <p:strVal val="visible"/>
                                      </p:to>
                                    </p:set>
                                    <p:anim calcmode="lin" valueType="num">
                                      <p:cBhvr>
                                        <p:cTn id="154" dur="2000" fill="hold"/>
                                        <p:tgtEl>
                                          <p:spTgt spid="20"/>
                                        </p:tgtEl>
                                        <p:attrNameLst>
                                          <p:attrName>ppt_w</p:attrName>
                                        </p:attrNameLst>
                                      </p:cBhvr>
                                      <p:tavLst>
                                        <p:tav tm="0">
                                          <p:val>
                                            <p:strVal val="#ppt_w"/>
                                          </p:val>
                                        </p:tav>
                                        <p:tav tm="100000">
                                          <p:val>
                                            <p:strVal val="#ppt_w"/>
                                          </p:val>
                                        </p:tav>
                                      </p:tavLst>
                                    </p:anim>
                                    <p:anim calcmode="lin" valueType="num">
                                      <p:cBhvr>
                                        <p:cTn id="155" dur="2000" fill="hold"/>
                                        <p:tgtEl>
                                          <p:spTgt spid="20"/>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21"/>
                                        </p:tgtEl>
                                        <p:attrNameLst>
                                          <p:attrName>style.visibility</p:attrName>
                                        </p:attrNameLst>
                                      </p:cBhvr>
                                      <p:to>
                                        <p:strVal val="visible"/>
                                      </p:to>
                                    </p:set>
                                    <p:anim calcmode="lin" valueType="num">
                                      <p:cBhvr>
                                        <p:cTn id="158" dur="2000" fill="hold"/>
                                        <p:tgtEl>
                                          <p:spTgt spid="21"/>
                                        </p:tgtEl>
                                        <p:attrNameLst>
                                          <p:attrName>ppt_w</p:attrName>
                                        </p:attrNameLst>
                                      </p:cBhvr>
                                      <p:tavLst>
                                        <p:tav tm="0">
                                          <p:val>
                                            <p:strVal val="#ppt_w"/>
                                          </p:val>
                                        </p:tav>
                                        <p:tav tm="100000">
                                          <p:val>
                                            <p:strVal val="#ppt_w"/>
                                          </p:val>
                                        </p:tav>
                                      </p:tavLst>
                                    </p:anim>
                                    <p:anim calcmode="lin" valueType="num">
                                      <p:cBhvr>
                                        <p:cTn id="159" dur="2000" fill="hold"/>
                                        <p:tgtEl>
                                          <p:spTgt spid="21"/>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22"/>
                                        </p:tgtEl>
                                        <p:attrNameLst>
                                          <p:attrName>style.visibility</p:attrName>
                                        </p:attrNameLst>
                                      </p:cBhvr>
                                      <p:to>
                                        <p:strVal val="visible"/>
                                      </p:to>
                                    </p:set>
                                    <p:anim calcmode="lin" valueType="num">
                                      <p:cBhvr>
                                        <p:cTn id="162" dur="2000" fill="hold"/>
                                        <p:tgtEl>
                                          <p:spTgt spid="22"/>
                                        </p:tgtEl>
                                        <p:attrNameLst>
                                          <p:attrName>ppt_w</p:attrName>
                                        </p:attrNameLst>
                                      </p:cBhvr>
                                      <p:tavLst>
                                        <p:tav tm="0">
                                          <p:val>
                                            <p:strVal val="#ppt_w"/>
                                          </p:val>
                                        </p:tav>
                                        <p:tav tm="100000">
                                          <p:val>
                                            <p:strVal val="#ppt_w"/>
                                          </p:val>
                                        </p:tav>
                                      </p:tavLst>
                                    </p:anim>
                                    <p:anim calcmode="lin" valueType="num">
                                      <p:cBhvr>
                                        <p:cTn id="163" dur="2000" fill="hold"/>
                                        <p:tgtEl>
                                          <p:spTgt spid="22"/>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23"/>
                                        </p:tgtEl>
                                        <p:attrNameLst>
                                          <p:attrName>style.visibility</p:attrName>
                                        </p:attrNameLst>
                                      </p:cBhvr>
                                      <p:to>
                                        <p:strVal val="visible"/>
                                      </p:to>
                                    </p:set>
                                    <p:anim calcmode="lin" valueType="num">
                                      <p:cBhvr>
                                        <p:cTn id="166" dur="2000" fill="hold"/>
                                        <p:tgtEl>
                                          <p:spTgt spid="23"/>
                                        </p:tgtEl>
                                        <p:attrNameLst>
                                          <p:attrName>ppt_w</p:attrName>
                                        </p:attrNameLst>
                                      </p:cBhvr>
                                      <p:tavLst>
                                        <p:tav tm="0">
                                          <p:val>
                                            <p:strVal val="#ppt_w"/>
                                          </p:val>
                                        </p:tav>
                                        <p:tav tm="100000">
                                          <p:val>
                                            <p:strVal val="#ppt_w"/>
                                          </p:val>
                                        </p:tav>
                                      </p:tavLst>
                                    </p:anim>
                                    <p:anim calcmode="lin" valueType="num">
                                      <p:cBhvr>
                                        <p:cTn id="167" dur="2000" fill="hold"/>
                                        <p:tgtEl>
                                          <p:spTgt spid="23"/>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24"/>
                                        </p:tgtEl>
                                        <p:attrNameLst>
                                          <p:attrName>style.visibility</p:attrName>
                                        </p:attrNameLst>
                                      </p:cBhvr>
                                      <p:to>
                                        <p:strVal val="visible"/>
                                      </p:to>
                                    </p:set>
                                    <p:anim calcmode="lin" valueType="num">
                                      <p:cBhvr>
                                        <p:cTn id="170" dur="2000" fill="hold"/>
                                        <p:tgtEl>
                                          <p:spTgt spid="24"/>
                                        </p:tgtEl>
                                        <p:attrNameLst>
                                          <p:attrName>ppt_w</p:attrName>
                                        </p:attrNameLst>
                                      </p:cBhvr>
                                      <p:tavLst>
                                        <p:tav tm="0">
                                          <p:val>
                                            <p:strVal val="#ppt_w"/>
                                          </p:val>
                                        </p:tav>
                                        <p:tav tm="100000">
                                          <p:val>
                                            <p:strVal val="#ppt_w"/>
                                          </p:val>
                                        </p:tav>
                                      </p:tavLst>
                                    </p:anim>
                                    <p:anim calcmode="lin" valueType="num">
                                      <p:cBhvr>
                                        <p:cTn id="171" dur="2000" fill="hold"/>
                                        <p:tgtEl>
                                          <p:spTgt spid="24"/>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25"/>
                                        </p:tgtEl>
                                        <p:attrNameLst>
                                          <p:attrName>style.visibility</p:attrName>
                                        </p:attrNameLst>
                                      </p:cBhvr>
                                      <p:to>
                                        <p:strVal val="visible"/>
                                      </p:to>
                                    </p:set>
                                    <p:anim calcmode="lin" valueType="num">
                                      <p:cBhvr>
                                        <p:cTn id="174" dur="2000" fill="hold"/>
                                        <p:tgtEl>
                                          <p:spTgt spid="25"/>
                                        </p:tgtEl>
                                        <p:attrNameLst>
                                          <p:attrName>ppt_w</p:attrName>
                                        </p:attrNameLst>
                                      </p:cBhvr>
                                      <p:tavLst>
                                        <p:tav tm="0">
                                          <p:val>
                                            <p:strVal val="#ppt_w"/>
                                          </p:val>
                                        </p:tav>
                                        <p:tav tm="100000">
                                          <p:val>
                                            <p:strVal val="#ppt_w"/>
                                          </p:val>
                                        </p:tav>
                                      </p:tavLst>
                                    </p:anim>
                                    <p:anim calcmode="lin" valueType="num">
                                      <p:cBhvr>
                                        <p:cTn id="175" dur="2000" fill="hold"/>
                                        <p:tgtEl>
                                          <p:spTgt spid="25"/>
                                        </p:tgtEl>
                                        <p:attrNameLst>
                                          <p:attrName>ppt_h</p:attrName>
                                        </p:attrNameLst>
                                      </p:cBhvr>
                                      <p:tavLst>
                                        <p:tav tm="0" fmla="#ppt_h*sin(2.5*pi*$)">
                                          <p:val>
                                            <p:fltVal val="0"/>
                                          </p:val>
                                        </p:tav>
                                        <p:tav tm="100000">
                                          <p:val>
                                            <p:fltVal val="1"/>
                                          </p:val>
                                        </p:tav>
                                      </p:tavLst>
                                    </p:anim>
                                  </p:childTnLst>
                                </p:cTn>
                              </p:par>
                              <p:par>
                                <p:cTn id="176" presetID="2" presetClass="entr" presetSubtype="8" fill="hold" grpId="0" nodeType="withEffect">
                                  <p:stCondLst>
                                    <p:cond delay="0"/>
                                  </p:stCondLst>
                                  <p:childTnLst>
                                    <p:set>
                                      <p:cBhvr>
                                        <p:cTn id="177" dur="1" fill="hold">
                                          <p:stCondLst>
                                            <p:cond delay="0"/>
                                          </p:stCondLst>
                                        </p:cTn>
                                        <p:tgtEl>
                                          <p:spTgt spid="26"/>
                                        </p:tgtEl>
                                        <p:attrNameLst>
                                          <p:attrName>style.visibility</p:attrName>
                                        </p:attrNameLst>
                                      </p:cBhvr>
                                      <p:to>
                                        <p:strVal val="visible"/>
                                      </p:to>
                                    </p:set>
                                    <p:anim calcmode="lin" valueType="num">
                                      <p:cBhvr additive="base">
                                        <p:cTn id="178" dur="2000" fill="hold"/>
                                        <p:tgtEl>
                                          <p:spTgt spid="26"/>
                                        </p:tgtEl>
                                        <p:attrNameLst>
                                          <p:attrName>ppt_x</p:attrName>
                                        </p:attrNameLst>
                                      </p:cBhvr>
                                      <p:tavLst>
                                        <p:tav tm="0">
                                          <p:val>
                                            <p:strVal val="0-#ppt_w/2"/>
                                          </p:val>
                                        </p:tav>
                                        <p:tav tm="100000">
                                          <p:val>
                                            <p:strVal val="#ppt_x"/>
                                          </p:val>
                                        </p:tav>
                                      </p:tavLst>
                                    </p:anim>
                                    <p:anim calcmode="lin" valueType="num">
                                      <p:cBhvr additive="base">
                                        <p:cTn id="179" dur="2000" fill="hold"/>
                                        <p:tgtEl>
                                          <p:spTgt spid="26"/>
                                        </p:tgtEl>
                                        <p:attrNameLst>
                                          <p:attrName>ppt_y</p:attrName>
                                        </p:attrNameLst>
                                      </p:cBhvr>
                                      <p:tavLst>
                                        <p:tav tm="0">
                                          <p:val>
                                            <p:strVal val="#ppt_y"/>
                                          </p:val>
                                        </p:tav>
                                        <p:tav tm="100000">
                                          <p:val>
                                            <p:strVal val="#ppt_y"/>
                                          </p:val>
                                        </p:tav>
                                      </p:tavLst>
                                    </p:anim>
                                  </p:childTnLst>
                                </p:cTn>
                              </p:par>
                              <p:par>
                                <p:cTn id="180" presetID="2" presetClass="entr" presetSubtype="8" fill="hold" grpId="0" nodeType="withEffect">
                                  <p:stCondLst>
                                    <p:cond delay="0"/>
                                  </p:stCondLst>
                                  <p:childTnLst>
                                    <p:set>
                                      <p:cBhvr>
                                        <p:cTn id="181" dur="1" fill="hold">
                                          <p:stCondLst>
                                            <p:cond delay="0"/>
                                          </p:stCondLst>
                                        </p:cTn>
                                        <p:tgtEl>
                                          <p:spTgt spid="27"/>
                                        </p:tgtEl>
                                        <p:attrNameLst>
                                          <p:attrName>style.visibility</p:attrName>
                                        </p:attrNameLst>
                                      </p:cBhvr>
                                      <p:to>
                                        <p:strVal val="visible"/>
                                      </p:to>
                                    </p:set>
                                    <p:anim calcmode="lin" valueType="num">
                                      <p:cBhvr additive="base">
                                        <p:cTn id="182" dur="2000" fill="hold"/>
                                        <p:tgtEl>
                                          <p:spTgt spid="27"/>
                                        </p:tgtEl>
                                        <p:attrNameLst>
                                          <p:attrName>ppt_x</p:attrName>
                                        </p:attrNameLst>
                                      </p:cBhvr>
                                      <p:tavLst>
                                        <p:tav tm="0">
                                          <p:val>
                                            <p:strVal val="0-#ppt_w/2"/>
                                          </p:val>
                                        </p:tav>
                                        <p:tav tm="100000">
                                          <p:val>
                                            <p:strVal val="#ppt_x"/>
                                          </p:val>
                                        </p:tav>
                                      </p:tavLst>
                                    </p:anim>
                                    <p:anim calcmode="lin" valueType="num">
                                      <p:cBhvr additive="base">
                                        <p:cTn id="183" dur="2000" fill="hold"/>
                                        <p:tgtEl>
                                          <p:spTgt spid="27"/>
                                        </p:tgtEl>
                                        <p:attrNameLst>
                                          <p:attrName>ppt_y</p:attrName>
                                        </p:attrNameLst>
                                      </p:cBhvr>
                                      <p:tavLst>
                                        <p:tav tm="0">
                                          <p:val>
                                            <p:strVal val="#ppt_y"/>
                                          </p:val>
                                        </p:tav>
                                        <p:tav tm="100000">
                                          <p:val>
                                            <p:strVal val="#ppt_y"/>
                                          </p:val>
                                        </p:tav>
                                      </p:tavLst>
                                    </p:anim>
                                  </p:childTnLst>
                                </p:cTn>
                              </p:par>
                              <p:par>
                                <p:cTn id="184" presetID="2" presetClass="entr" presetSubtype="8" fill="hold" grpId="0" nodeType="withEffect">
                                  <p:stCondLst>
                                    <p:cond delay="0"/>
                                  </p:stCondLst>
                                  <p:childTnLst>
                                    <p:set>
                                      <p:cBhvr>
                                        <p:cTn id="185" dur="1" fill="hold">
                                          <p:stCondLst>
                                            <p:cond delay="0"/>
                                          </p:stCondLst>
                                        </p:cTn>
                                        <p:tgtEl>
                                          <p:spTgt spid="28"/>
                                        </p:tgtEl>
                                        <p:attrNameLst>
                                          <p:attrName>style.visibility</p:attrName>
                                        </p:attrNameLst>
                                      </p:cBhvr>
                                      <p:to>
                                        <p:strVal val="visible"/>
                                      </p:to>
                                    </p:set>
                                    <p:anim calcmode="lin" valueType="num">
                                      <p:cBhvr additive="base">
                                        <p:cTn id="186" dur="2000" fill="hold"/>
                                        <p:tgtEl>
                                          <p:spTgt spid="28"/>
                                        </p:tgtEl>
                                        <p:attrNameLst>
                                          <p:attrName>ppt_x</p:attrName>
                                        </p:attrNameLst>
                                      </p:cBhvr>
                                      <p:tavLst>
                                        <p:tav tm="0">
                                          <p:val>
                                            <p:strVal val="0-#ppt_w/2"/>
                                          </p:val>
                                        </p:tav>
                                        <p:tav tm="100000">
                                          <p:val>
                                            <p:strVal val="#ppt_x"/>
                                          </p:val>
                                        </p:tav>
                                      </p:tavLst>
                                    </p:anim>
                                    <p:anim calcmode="lin" valueType="num">
                                      <p:cBhvr additive="base">
                                        <p:cTn id="187" dur="2000" fill="hold"/>
                                        <p:tgtEl>
                                          <p:spTgt spid="28"/>
                                        </p:tgtEl>
                                        <p:attrNameLst>
                                          <p:attrName>ppt_y</p:attrName>
                                        </p:attrNameLst>
                                      </p:cBhvr>
                                      <p:tavLst>
                                        <p:tav tm="0">
                                          <p:val>
                                            <p:strVal val="#ppt_y"/>
                                          </p:val>
                                        </p:tav>
                                        <p:tav tm="100000">
                                          <p:val>
                                            <p:strVal val="#ppt_y"/>
                                          </p:val>
                                        </p:tav>
                                      </p:tavLst>
                                    </p:anim>
                                  </p:childTnLst>
                                </p:cTn>
                              </p:par>
                              <p:par>
                                <p:cTn id="188" presetID="2" presetClass="entr" presetSubtype="8" fill="hold" grpId="0" nodeType="withEffect">
                                  <p:stCondLst>
                                    <p:cond delay="0"/>
                                  </p:stCondLst>
                                  <p:childTnLst>
                                    <p:set>
                                      <p:cBhvr>
                                        <p:cTn id="189" dur="1" fill="hold">
                                          <p:stCondLst>
                                            <p:cond delay="0"/>
                                          </p:stCondLst>
                                        </p:cTn>
                                        <p:tgtEl>
                                          <p:spTgt spid="29"/>
                                        </p:tgtEl>
                                        <p:attrNameLst>
                                          <p:attrName>style.visibility</p:attrName>
                                        </p:attrNameLst>
                                      </p:cBhvr>
                                      <p:to>
                                        <p:strVal val="visible"/>
                                      </p:to>
                                    </p:set>
                                    <p:anim calcmode="lin" valueType="num">
                                      <p:cBhvr additive="base">
                                        <p:cTn id="190" dur="2000" fill="hold"/>
                                        <p:tgtEl>
                                          <p:spTgt spid="29"/>
                                        </p:tgtEl>
                                        <p:attrNameLst>
                                          <p:attrName>ppt_x</p:attrName>
                                        </p:attrNameLst>
                                      </p:cBhvr>
                                      <p:tavLst>
                                        <p:tav tm="0">
                                          <p:val>
                                            <p:strVal val="0-#ppt_w/2"/>
                                          </p:val>
                                        </p:tav>
                                        <p:tav tm="100000">
                                          <p:val>
                                            <p:strVal val="#ppt_x"/>
                                          </p:val>
                                        </p:tav>
                                      </p:tavLst>
                                    </p:anim>
                                    <p:anim calcmode="lin" valueType="num">
                                      <p:cBhvr additive="base">
                                        <p:cTn id="191" dur="2000" fill="hold"/>
                                        <p:tgtEl>
                                          <p:spTgt spid="29"/>
                                        </p:tgtEl>
                                        <p:attrNameLst>
                                          <p:attrName>ppt_y</p:attrName>
                                        </p:attrNameLst>
                                      </p:cBhvr>
                                      <p:tavLst>
                                        <p:tav tm="0">
                                          <p:val>
                                            <p:strVal val="#ppt_y"/>
                                          </p:val>
                                        </p:tav>
                                        <p:tav tm="100000">
                                          <p:val>
                                            <p:strVal val="#ppt_y"/>
                                          </p:val>
                                        </p:tav>
                                      </p:tavLst>
                                    </p:anim>
                                  </p:childTnLst>
                                </p:cTn>
                              </p:par>
                              <p:par>
                                <p:cTn id="192" presetID="2" presetClass="entr" presetSubtype="8" fill="hold" grpId="0" nodeType="withEffect">
                                  <p:stCondLst>
                                    <p:cond delay="0"/>
                                  </p:stCondLst>
                                  <p:childTnLst>
                                    <p:set>
                                      <p:cBhvr>
                                        <p:cTn id="193" dur="1" fill="hold">
                                          <p:stCondLst>
                                            <p:cond delay="0"/>
                                          </p:stCondLst>
                                        </p:cTn>
                                        <p:tgtEl>
                                          <p:spTgt spid="30"/>
                                        </p:tgtEl>
                                        <p:attrNameLst>
                                          <p:attrName>style.visibility</p:attrName>
                                        </p:attrNameLst>
                                      </p:cBhvr>
                                      <p:to>
                                        <p:strVal val="visible"/>
                                      </p:to>
                                    </p:set>
                                    <p:anim calcmode="lin" valueType="num">
                                      <p:cBhvr additive="base">
                                        <p:cTn id="194" dur="2000" fill="hold"/>
                                        <p:tgtEl>
                                          <p:spTgt spid="30"/>
                                        </p:tgtEl>
                                        <p:attrNameLst>
                                          <p:attrName>ppt_x</p:attrName>
                                        </p:attrNameLst>
                                      </p:cBhvr>
                                      <p:tavLst>
                                        <p:tav tm="0">
                                          <p:val>
                                            <p:strVal val="0-#ppt_w/2"/>
                                          </p:val>
                                        </p:tav>
                                        <p:tav tm="100000">
                                          <p:val>
                                            <p:strVal val="#ppt_x"/>
                                          </p:val>
                                        </p:tav>
                                      </p:tavLst>
                                    </p:anim>
                                    <p:anim calcmode="lin" valueType="num">
                                      <p:cBhvr additive="base">
                                        <p:cTn id="195" dur="2000" fill="hold"/>
                                        <p:tgtEl>
                                          <p:spTgt spid="30"/>
                                        </p:tgtEl>
                                        <p:attrNameLst>
                                          <p:attrName>ppt_y</p:attrName>
                                        </p:attrNameLst>
                                      </p:cBhvr>
                                      <p:tavLst>
                                        <p:tav tm="0">
                                          <p:val>
                                            <p:strVal val="#ppt_y"/>
                                          </p:val>
                                        </p:tav>
                                        <p:tav tm="100000">
                                          <p:val>
                                            <p:strVal val="#ppt_y"/>
                                          </p:val>
                                        </p:tav>
                                      </p:tavLst>
                                    </p:anim>
                                  </p:childTnLst>
                                </p:cTn>
                              </p:par>
                              <p:par>
                                <p:cTn id="196" presetID="2" presetClass="entr" presetSubtype="8" fill="hold" grpId="0" nodeType="withEffect">
                                  <p:stCondLst>
                                    <p:cond delay="0"/>
                                  </p:stCondLst>
                                  <p:childTnLst>
                                    <p:set>
                                      <p:cBhvr>
                                        <p:cTn id="197" dur="1" fill="hold">
                                          <p:stCondLst>
                                            <p:cond delay="0"/>
                                          </p:stCondLst>
                                        </p:cTn>
                                        <p:tgtEl>
                                          <p:spTgt spid="31"/>
                                        </p:tgtEl>
                                        <p:attrNameLst>
                                          <p:attrName>style.visibility</p:attrName>
                                        </p:attrNameLst>
                                      </p:cBhvr>
                                      <p:to>
                                        <p:strVal val="visible"/>
                                      </p:to>
                                    </p:set>
                                    <p:anim calcmode="lin" valueType="num">
                                      <p:cBhvr additive="base">
                                        <p:cTn id="198" dur="2000" fill="hold"/>
                                        <p:tgtEl>
                                          <p:spTgt spid="31"/>
                                        </p:tgtEl>
                                        <p:attrNameLst>
                                          <p:attrName>ppt_x</p:attrName>
                                        </p:attrNameLst>
                                      </p:cBhvr>
                                      <p:tavLst>
                                        <p:tav tm="0">
                                          <p:val>
                                            <p:strVal val="0-#ppt_w/2"/>
                                          </p:val>
                                        </p:tav>
                                        <p:tav tm="100000">
                                          <p:val>
                                            <p:strVal val="#ppt_x"/>
                                          </p:val>
                                        </p:tav>
                                      </p:tavLst>
                                    </p:anim>
                                    <p:anim calcmode="lin" valueType="num">
                                      <p:cBhvr additive="base">
                                        <p:cTn id="199" dur="2000" fill="hold"/>
                                        <p:tgtEl>
                                          <p:spTgt spid="31"/>
                                        </p:tgtEl>
                                        <p:attrNameLst>
                                          <p:attrName>ppt_y</p:attrName>
                                        </p:attrNameLst>
                                      </p:cBhvr>
                                      <p:tavLst>
                                        <p:tav tm="0">
                                          <p:val>
                                            <p:strVal val="#ppt_y"/>
                                          </p:val>
                                        </p:tav>
                                        <p:tav tm="100000">
                                          <p:val>
                                            <p:strVal val="#ppt_y"/>
                                          </p:val>
                                        </p:tav>
                                      </p:tavLst>
                                    </p:anim>
                                  </p:childTnLst>
                                </p:cTn>
                              </p:par>
                              <p:par>
                                <p:cTn id="200" presetID="2" presetClass="entr" presetSubtype="8" fill="hold" grpId="0" nodeType="withEffect">
                                  <p:stCondLst>
                                    <p:cond delay="0"/>
                                  </p:stCondLst>
                                  <p:childTnLst>
                                    <p:set>
                                      <p:cBhvr>
                                        <p:cTn id="201" dur="1" fill="hold">
                                          <p:stCondLst>
                                            <p:cond delay="0"/>
                                          </p:stCondLst>
                                        </p:cTn>
                                        <p:tgtEl>
                                          <p:spTgt spid="32"/>
                                        </p:tgtEl>
                                        <p:attrNameLst>
                                          <p:attrName>style.visibility</p:attrName>
                                        </p:attrNameLst>
                                      </p:cBhvr>
                                      <p:to>
                                        <p:strVal val="visible"/>
                                      </p:to>
                                    </p:set>
                                    <p:anim calcmode="lin" valueType="num">
                                      <p:cBhvr additive="base">
                                        <p:cTn id="202" dur="2000" fill="hold"/>
                                        <p:tgtEl>
                                          <p:spTgt spid="32"/>
                                        </p:tgtEl>
                                        <p:attrNameLst>
                                          <p:attrName>ppt_x</p:attrName>
                                        </p:attrNameLst>
                                      </p:cBhvr>
                                      <p:tavLst>
                                        <p:tav tm="0">
                                          <p:val>
                                            <p:strVal val="0-#ppt_w/2"/>
                                          </p:val>
                                        </p:tav>
                                        <p:tav tm="100000">
                                          <p:val>
                                            <p:strVal val="#ppt_x"/>
                                          </p:val>
                                        </p:tav>
                                      </p:tavLst>
                                    </p:anim>
                                    <p:anim calcmode="lin" valueType="num">
                                      <p:cBhvr additive="base">
                                        <p:cTn id="203" dur="2000" fill="hold"/>
                                        <p:tgtEl>
                                          <p:spTgt spid="32"/>
                                        </p:tgtEl>
                                        <p:attrNameLst>
                                          <p:attrName>ppt_y</p:attrName>
                                        </p:attrNameLst>
                                      </p:cBhvr>
                                      <p:tavLst>
                                        <p:tav tm="0">
                                          <p:val>
                                            <p:strVal val="#ppt_y"/>
                                          </p:val>
                                        </p:tav>
                                        <p:tav tm="100000">
                                          <p:val>
                                            <p:strVal val="#ppt_y"/>
                                          </p:val>
                                        </p:tav>
                                      </p:tavLst>
                                    </p:anim>
                                  </p:childTnLst>
                                </p:cTn>
                              </p:par>
                              <p:par>
                                <p:cTn id="204" presetID="2" presetClass="entr" presetSubtype="8" fill="hold" grpId="0" nodeType="withEffect">
                                  <p:stCondLst>
                                    <p:cond delay="0"/>
                                  </p:stCondLst>
                                  <p:childTnLst>
                                    <p:set>
                                      <p:cBhvr>
                                        <p:cTn id="205" dur="1" fill="hold">
                                          <p:stCondLst>
                                            <p:cond delay="0"/>
                                          </p:stCondLst>
                                        </p:cTn>
                                        <p:tgtEl>
                                          <p:spTgt spid="33"/>
                                        </p:tgtEl>
                                        <p:attrNameLst>
                                          <p:attrName>style.visibility</p:attrName>
                                        </p:attrNameLst>
                                      </p:cBhvr>
                                      <p:to>
                                        <p:strVal val="visible"/>
                                      </p:to>
                                    </p:set>
                                    <p:anim calcmode="lin" valueType="num">
                                      <p:cBhvr additive="base">
                                        <p:cTn id="206" dur="2000" fill="hold"/>
                                        <p:tgtEl>
                                          <p:spTgt spid="33"/>
                                        </p:tgtEl>
                                        <p:attrNameLst>
                                          <p:attrName>ppt_x</p:attrName>
                                        </p:attrNameLst>
                                      </p:cBhvr>
                                      <p:tavLst>
                                        <p:tav tm="0">
                                          <p:val>
                                            <p:strVal val="0-#ppt_w/2"/>
                                          </p:val>
                                        </p:tav>
                                        <p:tav tm="100000">
                                          <p:val>
                                            <p:strVal val="#ppt_x"/>
                                          </p:val>
                                        </p:tav>
                                      </p:tavLst>
                                    </p:anim>
                                    <p:anim calcmode="lin" valueType="num">
                                      <p:cBhvr additive="base">
                                        <p:cTn id="207" dur="2000" fill="hold"/>
                                        <p:tgtEl>
                                          <p:spTgt spid="33"/>
                                        </p:tgtEl>
                                        <p:attrNameLst>
                                          <p:attrName>ppt_y</p:attrName>
                                        </p:attrNameLst>
                                      </p:cBhvr>
                                      <p:tavLst>
                                        <p:tav tm="0">
                                          <p:val>
                                            <p:strVal val="#ppt_y"/>
                                          </p:val>
                                        </p:tav>
                                        <p:tav tm="100000">
                                          <p:val>
                                            <p:strVal val="#ppt_y"/>
                                          </p:val>
                                        </p:tav>
                                      </p:tavLst>
                                    </p:anim>
                                  </p:childTnLst>
                                </p:cTn>
                              </p:par>
                              <p:par>
                                <p:cTn id="208" presetID="2" presetClass="entr" presetSubtype="8" fill="hold" grpId="0" nodeType="withEffect">
                                  <p:stCondLst>
                                    <p:cond delay="0"/>
                                  </p:stCondLst>
                                  <p:childTnLst>
                                    <p:set>
                                      <p:cBhvr>
                                        <p:cTn id="209" dur="1" fill="hold">
                                          <p:stCondLst>
                                            <p:cond delay="0"/>
                                          </p:stCondLst>
                                        </p:cTn>
                                        <p:tgtEl>
                                          <p:spTgt spid="34"/>
                                        </p:tgtEl>
                                        <p:attrNameLst>
                                          <p:attrName>style.visibility</p:attrName>
                                        </p:attrNameLst>
                                      </p:cBhvr>
                                      <p:to>
                                        <p:strVal val="visible"/>
                                      </p:to>
                                    </p:set>
                                    <p:anim calcmode="lin" valueType="num">
                                      <p:cBhvr additive="base">
                                        <p:cTn id="210" dur="2000" fill="hold"/>
                                        <p:tgtEl>
                                          <p:spTgt spid="34"/>
                                        </p:tgtEl>
                                        <p:attrNameLst>
                                          <p:attrName>ppt_x</p:attrName>
                                        </p:attrNameLst>
                                      </p:cBhvr>
                                      <p:tavLst>
                                        <p:tav tm="0">
                                          <p:val>
                                            <p:strVal val="0-#ppt_w/2"/>
                                          </p:val>
                                        </p:tav>
                                        <p:tav tm="100000">
                                          <p:val>
                                            <p:strVal val="#ppt_x"/>
                                          </p:val>
                                        </p:tav>
                                      </p:tavLst>
                                    </p:anim>
                                    <p:anim calcmode="lin" valueType="num">
                                      <p:cBhvr additive="base">
                                        <p:cTn id="211" dur="2000" fill="hold"/>
                                        <p:tgtEl>
                                          <p:spTgt spid="34"/>
                                        </p:tgtEl>
                                        <p:attrNameLst>
                                          <p:attrName>ppt_y</p:attrName>
                                        </p:attrNameLst>
                                      </p:cBhvr>
                                      <p:tavLst>
                                        <p:tav tm="0">
                                          <p:val>
                                            <p:strVal val="#ppt_y"/>
                                          </p:val>
                                        </p:tav>
                                        <p:tav tm="100000">
                                          <p:val>
                                            <p:strVal val="#ppt_y"/>
                                          </p:val>
                                        </p:tav>
                                      </p:tavLst>
                                    </p:anim>
                                  </p:childTnLst>
                                </p:cTn>
                              </p:par>
                              <p:par>
                                <p:cTn id="212" presetID="2" presetClass="entr" presetSubtype="8" fill="hold" grpId="0" nodeType="withEffect">
                                  <p:stCondLst>
                                    <p:cond delay="0"/>
                                  </p:stCondLst>
                                  <p:childTnLst>
                                    <p:set>
                                      <p:cBhvr>
                                        <p:cTn id="213" dur="1" fill="hold">
                                          <p:stCondLst>
                                            <p:cond delay="0"/>
                                          </p:stCondLst>
                                        </p:cTn>
                                        <p:tgtEl>
                                          <p:spTgt spid="35"/>
                                        </p:tgtEl>
                                        <p:attrNameLst>
                                          <p:attrName>style.visibility</p:attrName>
                                        </p:attrNameLst>
                                      </p:cBhvr>
                                      <p:to>
                                        <p:strVal val="visible"/>
                                      </p:to>
                                    </p:set>
                                    <p:anim calcmode="lin" valueType="num">
                                      <p:cBhvr additive="base">
                                        <p:cTn id="214" dur="2000" fill="hold"/>
                                        <p:tgtEl>
                                          <p:spTgt spid="35"/>
                                        </p:tgtEl>
                                        <p:attrNameLst>
                                          <p:attrName>ppt_x</p:attrName>
                                        </p:attrNameLst>
                                      </p:cBhvr>
                                      <p:tavLst>
                                        <p:tav tm="0">
                                          <p:val>
                                            <p:strVal val="0-#ppt_w/2"/>
                                          </p:val>
                                        </p:tav>
                                        <p:tav tm="100000">
                                          <p:val>
                                            <p:strVal val="#ppt_x"/>
                                          </p:val>
                                        </p:tav>
                                      </p:tavLst>
                                    </p:anim>
                                    <p:anim calcmode="lin" valueType="num">
                                      <p:cBhvr additive="base">
                                        <p:cTn id="215" dur="2000" fill="hold"/>
                                        <p:tgtEl>
                                          <p:spTgt spid="35"/>
                                        </p:tgtEl>
                                        <p:attrNameLst>
                                          <p:attrName>ppt_y</p:attrName>
                                        </p:attrNameLst>
                                      </p:cBhvr>
                                      <p:tavLst>
                                        <p:tav tm="0">
                                          <p:val>
                                            <p:strVal val="#ppt_y"/>
                                          </p:val>
                                        </p:tav>
                                        <p:tav tm="100000">
                                          <p:val>
                                            <p:strVal val="#ppt_y"/>
                                          </p:val>
                                        </p:tav>
                                      </p:tavLst>
                                    </p:anim>
                                  </p:childTnLst>
                                </p:cTn>
                              </p:par>
                              <p:par>
                                <p:cTn id="216" presetID="2" presetClass="entr" presetSubtype="8" fill="hold" grpId="0" nodeType="withEffect">
                                  <p:stCondLst>
                                    <p:cond delay="0"/>
                                  </p:stCondLst>
                                  <p:childTnLst>
                                    <p:set>
                                      <p:cBhvr>
                                        <p:cTn id="217" dur="1" fill="hold">
                                          <p:stCondLst>
                                            <p:cond delay="0"/>
                                          </p:stCondLst>
                                        </p:cTn>
                                        <p:tgtEl>
                                          <p:spTgt spid="36"/>
                                        </p:tgtEl>
                                        <p:attrNameLst>
                                          <p:attrName>style.visibility</p:attrName>
                                        </p:attrNameLst>
                                      </p:cBhvr>
                                      <p:to>
                                        <p:strVal val="visible"/>
                                      </p:to>
                                    </p:set>
                                    <p:anim calcmode="lin" valueType="num">
                                      <p:cBhvr additive="base">
                                        <p:cTn id="218" dur="2000" fill="hold"/>
                                        <p:tgtEl>
                                          <p:spTgt spid="36"/>
                                        </p:tgtEl>
                                        <p:attrNameLst>
                                          <p:attrName>ppt_x</p:attrName>
                                        </p:attrNameLst>
                                      </p:cBhvr>
                                      <p:tavLst>
                                        <p:tav tm="0">
                                          <p:val>
                                            <p:strVal val="0-#ppt_w/2"/>
                                          </p:val>
                                        </p:tav>
                                        <p:tav tm="100000">
                                          <p:val>
                                            <p:strVal val="#ppt_x"/>
                                          </p:val>
                                        </p:tav>
                                      </p:tavLst>
                                    </p:anim>
                                    <p:anim calcmode="lin" valueType="num">
                                      <p:cBhvr additive="base">
                                        <p:cTn id="219" dur="2000" fill="hold"/>
                                        <p:tgtEl>
                                          <p:spTgt spid="36"/>
                                        </p:tgtEl>
                                        <p:attrNameLst>
                                          <p:attrName>ppt_y</p:attrName>
                                        </p:attrNameLst>
                                      </p:cBhvr>
                                      <p:tavLst>
                                        <p:tav tm="0">
                                          <p:val>
                                            <p:strVal val="#ppt_y"/>
                                          </p:val>
                                        </p:tav>
                                        <p:tav tm="100000">
                                          <p:val>
                                            <p:strVal val="#ppt_y"/>
                                          </p:val>
                                        </p:tav>
                                      </p:tavLst>
                                    </p:anim>
                                  </p:childTnLst>
                                </p:cTn>
                              </p:par>
                              <p:par>
                                <p:cTn id="220" presetID="2" presetClass="entr" presetSubtype="8" fill="hold" grpId="0" nodeType="withEffect">
                                  <p:stCondLst>
                                    <p:cond delay="0"/>
                                  </p:stCondLst>
                                  <p:childTnLst>
                                    <p:set>
                                      <p:cBhvr>
                                        <p:cTn id="221" dur="1" fill="hold">
                                          <p:stCondLst>
                                            <p:cond delay="0"/>
                                          </p:stCondLst>
                                        </p:cTn>
                                        <p:tgtEl>
                                          <p:spTgt spid="37"/>
                                        </p:tgtEl>
                                        <p:attrNameLst>
                                          <p:attrName>style.visibility</p:attrName>
                                        </p:attrNameLst>
                                      </p:cBhvr>
                                      <p:to>
                                        <p:strVal val="visible"/>
                                      </p:to>
                                    </p:set>
                                    <p:anim calcmode="lin" valueType="num">
                                      <p:cBhvr additive="base">
                                        <p:cTn id="222" dur="2000" fill="hold"/>
                                        <p:tgtEl>
                                          <p:spTgt spid="37"/>
                                        </p:tgtEl>
                                        <p:attrNameLst>
                                          <p:attrName>ppt_x</p:attrName>
                                        </p:attrNameLst>
                                      </p:cBhvr>
                                      <p:tavLst>
                                        <p:tav tm="0">
                                          <p:val>
                                            <p:strVal val="0-#ppt_w/2"/>
                                          </p:val>
                                        </p:tav>
                                        <p:tav tm="100000">
                                          <p:val>
                                            <p:strVal val="#ppt_x"/>
                                          </p:val>
                                        </p:tav>
                                      </p:tavLst>
                                    </p:anim>
                                    <p:anim calcmode="lin" valueType="num">
                                      <p:cBhvr additive="base">
                                        <p:cTn id="223" dur="2000" fill="hold"/>
                                        <p:tgtEl>
                                          <p:spTgt spid="37"/>
                                        </p:tgtEl>
                                        <p:attrNameLst>
                                          <p:attrName>ppt_y</p:attrName>
                                        </p:attrNameLst>
                                      </p:cBhvr>
                                      <p:tavLst>
                                        <p:tav tm="0">
                                          <p:val>
                                            <p:strVal val="#ppt_y"/>
                                          </p:val>
                                        </p:tav>
                                        <p:tav tm="100000">
                                          <p:val>
                                            <p:strVal val="#ppt_y"/>
                                          </p:val>
                                        </p:tav>
                                      </p:tavLst>
                                    </p:anim>
                                  </p:childTnLst>
                                </p:cTn>
                              </p:par>
                              <p:par>
                                <p:cTn id="224" presetID="2" presetClass="entr" presetSubtype="8" fill="hold" grpId="0" nodeType="withEffect">
                                  <p:stCondLst>
                                    <p:cond delay="0"/>
                                  </p:stCondLst>
                                  <p:childTnLst>
                                    <p:set>
                                      <p:cBhvr>
                                        <p:cTn id="225" dur="1" fill="hold">
                                          <p:stCondLst>
                                            <p:cond delay="0"/>
                                          </p:stCondLst>
                                        </p:cTn>
                                        <p:tgtEl>
                                          <p:spTgt spid="38"/>
                                        </p:tgtEl>
                                        <p:attrNameLst>
                                          <p:attrName>style.visibility</p:attrName>
                                        </p:attrNameLst>
                                      </p:cBhvr>
                                      <p:to>
                                        <p:strVal val="visible"/>
                                      </p:to>
                                    </p:set>
                                    <p:anim calcmode="lin" valueType="num">
                                      <p:cBhvr additive="base">
                                        <p:cTn id="226" dur="2000" fill="hold"/>
                                        <p:tgtEl>
                                          <p:spTgt spid="38"/>
                                        </p:tgtEl>
                                        <p:attrNameLst>
                                          <p:attrName>ppt_x</p:attrName>
                                        </p:attrNameLst>
                                      </p:cBhvr>
                                      <p:tavLst>
                                        <p:tav tm="0">
                                          <p:val>
                                            <p:strVal val="0-#ppt_w/2"/>
                                          </p:val>
                                        </p:tav>
                                        <p:tav tm="100000">
                                          <p:val>
                                            <p:strVal val="#ppt_x"/>
                                          </p:val>
                                        </p:tav>
                                      </p:tavLst>
                                    </p:anim>
                                    <p:anim calcmode="lin" valueType="num">
                                      <p:cBhvr additive="base">
                                        <p:cTn id="227" dur="2000" fill="hold"/>
                                        <p:tgtEl>
                                          <p:spTgt spid="38"/>
                                        </p:tgtEl>
                                        <p:attrNameLst>
                                          <p:attrName>ppt_y</p:attrName>
                                        </p:attrNameLst>
                                      </p:cBhvr>
                                      <p:tavLst>
                                        <p:tav tm="0">
                                          <p:val>
                                            <p:strVal val="#ppt_y"/>
                                          </p:val>
                                        </p:tav>
                                        <p:tav tm="100000">
                                          <p:val>
                                            <p:strVal val="#ppt_y"/>
                                          </p:val>
                                        </p:tav>
                                      </p:tavLst>
                                    </p:anim>
                                  </p:childTnLst>
                                </p:cTn>
                              </p:par>
                              <p:par>
                                <p:cTn id="228" presetID="2" presetClass="entr" presetSubtype="8" fill="hold" grpId="0" nodeType="withEffect">
                                  <p:stCondLst>
                                    <p:cond delay="0"/>
                                  </p:stCondLst>
                                  <p:childTnLst>
                                    <p:set>
                                      <p:cBhvr>
                                        <p:cTn id="229" dur="1" fill="hold">
                                          <p:stCondLst>
                                            <p:cond delay="0"/>
                                          </p:stCondLst>
                                        </p:cTn>
                                        <p:tgtEl>
                                          <p:spTgt spid="39"/>
                                        </p:tgtEl>
                                        <p:attrNameLst>
                                          <p:attrName>style.visibility</p:attrName>
                                        </p:attrNameLst>
                                      </p:cBhvr>
                                      <p:to>
                                        <p:strVal val="visible"/>
                                      </p:to>
                                    </p:set>
                                    <p:anim calcmode="lin" valueType="num">
                                      <p:cBhvr additive="base">
                                        <p:cTn id="230" dur="2000" fill="hold"/>
                                        <p:tgtEl>
                                          <p:spTgt spid="39"/>
                                        </p:tgtEl>
                                        <p:attrNameLst>
                                          <p:attrName>ppt_x</p:attrName>
                                        </p:attrNameLst>
                                      </p:cBhvr>
                                      <p:tavLst>
                                        <p:tav tm="0">
                                          <p:val>
                                            <p:strVal val="0-#ppt_w/2"/>
                                          </p:val>
                                        </p:tav>
                                        <p:tav tm="100000">
                                          <p:val>
                                            <p:strVal val="#ppt_x"/>
                                          </p:val>
                                        </p:tav>
                                      </p:tavLst>
                                    </p:anim>
                                    <p:anim calcmode="lin" valueType="num">
                                      <p:cBhvr additive="base">
                                        <p:cTn id="231" dur="2000" fill="hold"/>
                                        <p:tgtEl>
                                          <p:spTgt spid="39"/>
                                        </p:tgtEl>
                                        <p:attrNameLst>
                                          <p:attrName>ppt_y</p:attrName>
                                        </p:attrNameLst>
                                      </p:cBhvr>
                                      <p:tavLst>
                                        <p:tav tm="0">
                                          <p:val>
                                            <p:strVal val="#ppt_y"/>
                                          </p:val>
                                        </p:tav>
                                        <p:tav tm="100000">
                                          <p:val>
                                            <p:strVal val="#ppt_y"/>
                                          </p:val>
                                        </p:tav>
                                      </p:tavLst>
                                    </p:anim>
                                  </p:childTnLst>
                                </p:cTn>
                              </p:par>
                              <p:par>
                                <p:cTn id="232" presetID="2" presetClass="entr" presetSubtype="8" fill="hold" grpId="0" nodeType="withEffect">
                                  <p:stCondLst>
                                    <p:cond delay="0"/>
                                  </p:stCondLst>
                                  <p:childTnLst>
                                    <p:set>
                                      <p:cBhvr>
                                        <p:cTn id="233" dur="1" fill="hold">
                                          <p:stCondLst>
                                            <p:cond delay="0"/>
                                          </p:stCondLst>
                                        </p:cTn>
                                        <p:tgtEl>
                                          <p:spTgt spid="40"/>
                                        </p:tgtEl>
                                        <p:attrNameLst>
                                          <p:attrName>style.visibility</p:attrName>
                                        </p:attrNameLst>
                                      </p:cBhvr>
                                      <p:to>
                                        <p:strVal val="visible"/>
                                      </p:to>
                                    </p:set>
                                    <p:anim calcmode="lin" valueType="num">
                                      <p:cBhvr additive="base">
                                        <p:cTn id="234" dur="2000" fill="hold"/>
                                        <p:tgtEl>
                                          <p:spTgt spid="40"/>
                                        </p:tgtEl>
                                        <p:attrNameLst>
                                          <p:attrName>ppt_x</p:attrName>
                                        </p:attrNameLst>
                                      </p:cBhvr>
                                      <p:tavLst>
                                        <p:tav tm="0">
                                          <p:val>
                                            <p:strVal val="0-#ppt_w/2"/>
                                          </p:val>
                                        </p:tav>
                                        <p:tav tm="100000">
                                          <p:val>
                                            <p:strVal val="#ppt_x"/>
                                          </p:val>
                                        </p:tav>
                                      </p:tavLst>
                                    </p:anim>
                                    <p:anim calcmode="lin" valueType="num">
                                      <p:cBhvr additive="base">
                                        <p:cTn id="235" dur="2000" fill="hold"/>
                                        <p:tgtEl>
                                          <p:spTgt spid="40"/>
                                        </p:tgtEl>
                                        <p:attrNameLst>
                                          <p:attrName>ppt_y</p:attrName>
                                        </p:attrNameLst>
                                      </p:cBhvr>
                                      <p:tavLst>
                                        <p:tav tm="0">
                                          <p:val>
                                            <p:strVal val="#ppt_y"/>
                                          </p:val>
                                        </p:tav>
                                        <p:tav tm="100000">
                                          <p:val>
                                            <p:strVal val="#ppt_y"/>
                                          </p:val>
                                        </p:tav>
                                      </p:tavLst>
                                    </p:anim>
                                  </p:childTnLst>
                                </p:cTn>
                              </p:par>
                              <p:par>
                                <p:cTn id="236" presetID="2" presetClass="entr" presetSubtype="8" fill="hold" grpId="0" nodeType="withEffect">
                                  <p:stCondLst>
                                    <p:cond delay="0"/>
                                  </p:stCondLst>
                                  <p:childTnLst>
                                    <p:set>
                                      <p:cBhvr>
                                        <p:cTn id="237" dur="1" fill="hold">
                                          <p:stCondLst>
                                            <p:cond delay="0"/>
                                          </p:stCondLst>
                                        </p:cTn>
                                        <p:tgtEl>
                                          <p:spTgt spid="41"/>
                                        </p:tgtEl>
                                        <p:attrNameLst>
                                          <p:attrName>style.visibility</p:attrName>
                                        </p:attrNameLst>
                                      </p:cBhvr>
                                      <p:to>
                                        <p:strVal val="visible"/>
                                      </p:to>
                                    </p:set>
                                    <p:anim calcmode="lin" valueType="num">
                                      <p:cBhvr additive="base">
                                        <p:cTn id="238" dur="2000" fill="hold"/>
                                        <p:tgtEl>
                                          <p:spTgt spid="41"/>
                                        </p:tgtEl>
                                        <p:attrNameLst>
                                          <p:attrName>ppt_x</p:attrName>
                                        </p:attrNameLst>
                                      </p:cBhvr>
                                      <p:tavLst>
                                        <p:tav tm="0">
                                          <p:val>
                                            <p:strVal val="0-#ppt_w/2"/>
                                          </p:val>
                                        </p:tav>
                                        <p:tav tm="100000">
                                          <p:val>
                                            <p:strVal val="#ppt_x"/>
                                          </p:val>
                                        </p:tav>
                                      </p:tavLst>
                                    </p:anim>
                                    <p:anim calcmode="lin" valueType="num">
                                      <p:cBhvr additive="base">
                                        <p:cTn id="239" dur="2000" fill="hold"/>
                                        <p:tgtEl>
                                          <p:spTgt spid="41"/>
                                        </p:tgtEl>
                                        <p:attrNameLst>
                                          <p:attrName>ppt_y</p:attrName>
                                        </p:attrNameLst>
                                      </p:cBhvr>
                                      <p:tavLst>
                                        <p:tav tm="0">
                                          <p:val>
                                            <p:strVal val="#ppt_y"/>
                                          </p:val>
                                        </p:tav>
                                        <p:tav tm="100000">
                                          <p:val>
                                            <p:strVal val="#ppt_y"/>
                                          </p:val>
                                        </p:tav>
                                      </p:tavLst>
                                    </p:anim>
                                  </p:childTnLst>
                                </p:cTn>
                              </p:par>
                              <p:par>
                                <p:cTn id="240" presetID="2" presetClass="entr" presetSubtype="8" fill="hold" grpId="0" nodeType="withEffect">
                                  <p:stCondLst>
                                    <p:cond delay="0"/>
                                  </p:stCondLst>
                                  <p:childTnLst>
                                    <p:set>
                                      <p:cBhvr>
                                        <p:cTn id="241" dur="1" fill="hold">
                                          <p:stCondLst>
                                            <p:cond delay="0"/>
                                          </p:stCondLst>
                                        </p:cTn>
                                        <p:tgtEl>
                                          <p:spTgt spid="42"/>
                                        </p:tgtEl>
                                        <p:attrNameLst>
                                          <p:attrName>style.visibility</p:attrName>
                                        </p:attrNameLst>
                                      </p:cBhvr>
                                      <p:to>
                                        <p:strVal val="visible"/>
                                      </p:to>
                                    </p:set>
                                    <p:anim calcmode="lin" valueType="num">
                                      <p:cBhvr additive="base">
                                        <p:cTn id="242" dur="2000" fill="hold"/>
                                        <p:tgtEl>
                                          <p:spTgt spid="42"/>
                                        </p:tgtEl>
                                        <p:attrNameLst>
                                          <p:attrName>ppt_x</p:attrName>
                                        </p:attrNameLst>
                                      </p:cBhvr>
                                      <p:tavLst>
                                        <p:tav tm="0">
                                          <p:val>
                                            <p:strVal val="0-#ppt_w/2"/>
                                          </p:val>
                                        </p:tav>
                                        <p:tav tm="100000">
                                          <p:val>
                                            <p:strVal val="#ppt_x"/>
                                          </p:val>
                                        </p:tav>
                                      </p:tavLst>
                                    </p:anim>
                                    <p:anim calcmode="lin" valueType="num">
                                      <p:cBhvr additive="base">
                                        <p:cTn id="243" dur="2000" fill="hold"/>
                                        <p:tgtEl>
                                          <p:spTgt spid="42"/>
                                        </p:tgtEl>
                                        <p:attrNameLst>
                                          <p:attrName>ppt_y</p:attrName>
                                        </p:attrNameLst>
                                      </p:cBhvr>
                                      <p:tavLst>
                                        <p:tav tm="0">
                                          <p:val>
                                            <p:strVal val="#ppt_y"/>
                                          </p:val>
                                        </p:tav>
                                        <p:tav tm="100000">
                                          <p:val>
                                            <p:strVal val="#ppt_y"/>
                                          </p:val>
                                        </p:tav>
                                      </p:tavLst>
                                    </p:anim>
                                  </p:childTnLst>
                                </p:cTn>
                              </p:par>
                              <p:par>
                                <p:cTn id="244" presetID="2" presetClass="entr" presetSubtype="8" fill="hold" grpId="0" nodeType="withEffect">
                                  <p:stCondLst>
                                    <p:cond delay="0"/>
                                  </p:stCondLst>
                                  <p:childTnLst>
                                    <p:set>
                                      <p:cBhvr>
                                        <p:cTn id="245" dur="1" fill="hold">
                                          <p:stCondLst>
                                            <p:cond delay="0"/>
                                          </p:stCondLst>
                                        </p:cTn>
                                        <p:tgtEl>
                                          <p:spTgt spid="43"/>
                                        </p:tgtEl>
                                        <p:attrNameLst>
                                          <p:attrName>style.visibility</p:attrName>
                                        </p:attrNameLst>
                                      </p:cBhvr>
                                      <p:to>
                                        <p:strVal val="visible"/>
                                      </p:to>
                                    </p:set>
                                    <p:anim calcmode="lin" valueType="num">
                                      <p:cBhvr additive="base">
                                        <p:cTn id="246" dur="2000" fill="hold"/>
                                        <p:tgtEl>
                                          <p:spTgt spid="43"/>
                                        </p:tgtEl>
                                        <p:attrNameLst>
                                          <p:attrName>ppt_x</p:attrName>
                                        </p:attrNameLst>
                                      </p:cBhvr>
                                      <p:tavLst>
                                        <p:tav tm="0">
                                          <p:val>
                                            <p:strVal val="0-#ppt_w/2"/>
                                          </p:val>
                                        </p:tav>
                                        <p:tav tm="100000">
                                          <p:val>
                                            <p:strVal val="#ppt_x"/>
                                          </p:val>
                                        </p:tav>
                                      </p:tavLst>
                                    </p:anim>
                                    <p:anim calcmode="lin" valueType="num">
                                      <p:cBhvr additive="base">
                                        <p:cTn id="247" dur="2000" fill="hold"/>
                                        <p:tgtEl>
                                          <p:spTgt spid="43"/>
                                        </p:tgtEl>
                                        <p:attrNameLst>
                                          <p:attrName>ppt_y</p:attrName>
                                        </p:attrNameLst>
                                      </p:cBhvr>
                                      <p:tavLst>
                                        <p:tav tm="0">
                                          <p:val>
                                            <p:strVal val="#ppt_y"/>
                                          </p:val>
                                        </p:tav>
                                        <p:tav tm="100000">
                                          <p:val>
                                            <p:strVal val="#ppt_y"/>
                                          </p:val>
                                        </p:tav>
                                      </p:tavLst>
                                    </p:anim>
                                  </p:childTnLst>
                                </p:cTn>
                              </p:par>
                              <p:par>
                                <p:cTn id="248" presetID="2" presetClass="entr" presetSubtype="8" fill="hold" grpId="0" nodeType="withEffect">
                                  <p:stCondLst>
                                    <p:cond delay="0"/>
                                  </p:stCondLst>
                                  <p:childTnLst>
                                    <p:set>
                                      <p:cBhvr>
                                        <p:cTn id="249" dur="1" fill="hold">
                                          <p:stCondLst>
                                            <p:cond delay="0"/>
                                          </p:stCondLst>
                                        </p:cTn>
                                        <p:tgtEl>
                                          <p:spTgt spid="44"/>
                                        </p:tgtEl>
                                        <p:attrNameLst>
                                          <p:attrName>style.visibility</p:attrName>
                                        </p:attrNameLst>
                                      </p:cBhvr>
                                      <p:to>
                                        <p:strVal val="visible"/>
                                      </p:to>
                                    </p:set>
                                    <p:anim calcmode="lin" valueType="num">
                                      <p:cBhvr additive="base">
                                        <p:cTn id="250" dur="2000" fill="hold"/>
                                        <p:tgtEl>
                                          <p:spTgt spid="44"/>
                                        </p:tgtEl>
                                        <p:attrNameLst>
                                          <p:attrName>ppt_x</p:attrName>
                                        </p:attrNameLst>
                                      </p:cBhvr>
                                      <p:tavLst>
                                        <p:tav tm="0">
                                          <p:val>
                                            <p:strVal val="0-#ppt_w/2"/>
                                          </p:val>
                                        </p:tav>
                                        <p:tav tm="100000">
                                          <p:val>
                                            <p:strVal val="#ppt_x"/>
                                          </p:val>
                                        </p:tav>
                                      </p:tavLst>
                                    </p:anim>
                                    <p:anim calcmode="lin" valueType="num">
                                      <p:cBhvr additive="base">
                                        <p:cTn id="251" dur="2000" fill="hold"/>
                                        <p:tgtEl>
                                          <p:spTgt spid="44"/>
                                        </p:tgtEl>
                                        <p:attrNameLst>
                                          <p:attrName>ppt_y</p:attrName>
                                        </p:attrNameLst>
                                      </p:cBhvr>
                                      <p:tavLst>
                                        <p:tav tm="0">
                                          <p:val>
                                            <p:strVal val="#ppt_y"/>
                                          </p:val>
                                        </p:tav>
                                        <p:tav tm="100000">
                                          <p:val>
                                            <p:strVal val="#ppt_y"/>
                                          </p:val>
                                        </p:tav>
                                      </p:tavLst>
                                    </p:anim>
                                  </p:childTnLst>
                                </p:cTn>
                              </p:par>
                              <p:par>
                                <p:cTn id="252" presetID="2" presetClass="entr" presetSubtype="8" fill="hold" grpId="0" nodeType="withEffect">
                                  <p:stCondLst>
                                    <p:cond delay="0"/>
                                  </p:stCondLst>
                                  <p:childTnLst>
                                    <p:set>
                                      <p:cBhvr>
                                        <p:cTn id="253" dur="1" fill="hold">
                                          <p:stCondLst>
                                            <p:cond delay="0"/>
                                          </p:stCondLst>
                                        </p:cTn>
                                        <p:tgtEl>
                                          <p:spTgt spid="45"/>
                                        </p:tgtEl>
                                        <p:attrNameLst>
                                          <p:attrName>style.visibility</p:attrName>
                                        </p:attrNameLst>
                                      </p:cBhvr>
                                      <p:to>
                                        <p:strVal val="visible"/>
                                      </p:to>
                                    </p:set>
                                    <p:anim calcmode="lin" valueType="num">
                                      <p:cBhvr additive="base">
                                        <p:cTn id="254" dur="2000" fill="hold"/>
                                        <p:tgtEl>
                                          <p:spTgt spid="45"/>
                                        </p:tgtEl>
                                        <p:attrNameLst>
                                          <p:attrName>ppt_x</p:attrName>
                                        </p:attrNameLst>
                                      </p:cBhvr>
                                      <p:tavLst>
                                        <p:tav tm="0">
                                          <p:val>
                                            <p:strVal val="0-#ppt_w/2"/>
                                          </p:val>
                                        </p:tav>
                                        <p:tav tm="100000">
                                          <p:val>
                                            <p:strVal val="#ppt_x"/>
                                          </p:val>
                                        </p:tav>
                                      </p:tavLst>
                                    </p:anim>
                                    <p:anim calcmode="lin" valueType="num">
                                      <p:cBhvr additive="base">
                                        <p:cTn id="255" dur="2000" fill="hold"/>
                                        <p:tgtEl>
                                          <p:spTgt spid="45"/>
                                        </p:tgtEl>
                                        <p:attrNameLst>
                                          <p:attrName>ppt_y</p:attrName>
                                        </p:attrNameLst>
                                      </p:cBhvr>
                                      <p:tavLst>
                                        <p:tav tm="0">
                                          <p:val>
                                            <p:strVal val="#ppt_y"/>
                                          </p:val>
                                        </p:tav>
                                        <p:tav tm="100000">
                                          <p:val>
                                            <p:strVal val="#ppt_y"/>
                                          </p:val>
                                        </p:tav>
                                      </p:tavLst>
                                    </p:anim>
                                  </p:childTnLst>
                                </p:cTn>
                              </p:par>
                              <p:par>
                                <p:cTn id="256" presetID="2" presetClass="entr" presetSubtype="8" fill="hold" grpId="0" nodeType="withEffect">
                                  <p:stCondLst>
                                    <p:cond delay="0"/>
                                  </p:stCondLst>
                                  <p:childTnLst>
                                    <p:set>
                                      <p:cBhvr>
                                        <p:cTn id="257" dur="1" fill="hold">
                                          <p:stCondLst>
                                            <p:cond delay="0"/>
                                          </p:stCondLst>
                                        </p:cTn>
                                        <p:tgtEl>
                                          <p:spTgt spid="46"/>
                                        </p:tgtEl>
                                        <p:attrNameLst>
                                          <p:attrName>style.visibility</p:attrName>
                                        </p:attrNameLst>
                                      </p:cBhvr>
                                      <p:to>
                                        <p:strVal val="visible"/>
                                      </p:to>
                                    </p:set>
                                    <p:anim calcmode="lin" valueType="num">
                                      <p:cBhvr additive="base">
                                        <p:cTn id="258" dur="2000" fill="hold"/>
                                        <p:tgtEl>
                                          <p:spTgt spid="46"/>
                                        </p:tgtEl>
                                        <p:attrNameLst>
                                          <p:attrName>ppt_x</p:attrName>
                                        </p:attrNameLst>
                                      </p:cBhvr>
                                      <p:tavLst>
                                        <p:tav tm="0">
                                          <p:val>
                                            <p:strVal val="0-#ppt_w/2"/>
                                          </p:val>
                                        </p:tav>
                                        <p:tav tm="100000">
                                          <p:val>
                                            <p:strVal val="#ppt_x"/>
                                          </p:val>
                                        </p:tav>
                                      </p:tavLst>
                                    </p:anim>
                                    <p:anim calcmode="lin" valueType="num">
                                      <p:cBhvr additive="base">
                                        <p:cTn id="259" dur="2000" fill="hold"/>
                                        <p:tgtEl>
                                          <p:spTgt spid="46"/>
                                        </p:tgtEl>
                                        <p:attrNameLst>
                                          <p:attrName>ppt_y</p:attrName>
                                        </p:attrNameLst>
                                      </p:cBhvr>
                                      <p:tavLst>
                                        <p:tav tm="0">
                                          <p:val>
                                            <p:strVal val="#ppt_y"/>
                                          </p:val>
                                        </p:tav>
                                        <p:tav tm="100000">
                                          <p:val>
                                            <p:strVal val="#ppt_y"/>
                                          </p:val>
                                        </p:tav>
                                      </p:tavLst>
                                    </p:anim>
                                  </p:childTnLst>
                                </p:cTn>
                              </p:par>
                              <p:par>
                                <p:cTn id="260" presetID="19" presetClass="entr" presetSubtype="5" fill="hold" grpId="1" nodeType="withEffect">
                                  <p:stCondLst>
                                    <p:cond delay="0"/>
                                  </p:stCondLst>
                                  <p:childTnLst>
                                    <p:set>
                                      <p:cBhvr>
                                        <p:cTn id="261" dur="1" fill="hold">
                                          <p:stCondLst>
                                            <p:cond delay="0"/>
                                          </p:stCondLst>
                                        </p:cTn>
                                        <p:tgtEl>
                                          <p:spTgt spid="26"/>
                                        </p:tgtEl>
                                        <p:attrNameLst>
                                          <p:attrName>style.visibility</p:attrName>
                                        </p:attrNameLst>
                                      </p:cBhvr>
                                      <p:to>
                                        <p:strVal val="visible"/>
                                      </p:to>
                                    </p:set>
                                    <p:anim calcmode="lin" valueType="num">
                                      <p:cBhvr>
                                        <p:cTn id="262" dur="2000" fill="hold"/>
                                        <p:tgtEl>
                                          <p:spTgt spid="26"/>
                                        </p:tgtEl>
                                        <p:attrNameLst>
                                          <p:attrName>ppt_w</p:attrName>
                                        </p:attrNameLst>
                                      </p:cBhvr>
                                      <p:tavLst>
                                        <p:tav tm="0">
                                          <p:val>
                                            <p:strVal val="#ppt_w"/>
                                          </p:val>
                                        </p:tav>
                                        <p:tav tm="100000">
                                          <p:val>
                                            <p:strVal val="#ppt_w"/>
                                          </p:val>
                                        </p:tav>
                                      </p:tavLst>
                                    </p:anim>
                                    <p:anim calcmode="lin" valueType="num">
                                      <p:cBhvr>
                                        <p:cTn id="263" dur="2000" fill="hold"/>
                                        <p:tgtEl>
                                          <p:spTgt spid="26"/>
                                        </p:tgtEl>
                                        <p:attrNameLst>
                                          <p:attrName>ppt_h</p:attrName>
                                        </p:attrNameLst>
                                      </p:cBhvr>
                                      <p:tavLst>
                                        <p:tav tm="0" fmla="#ppt_h*sin(2.5*pi*$)">
                                          <p:val>
                                            <p:fltVal val="0"/>
                                          </p:val>
                                        </p:tav>
                                        <p:tav tm="100000">
                                          <p:val>
                                            <p:fltVal val="1"/>
                                          </p:val>
                                        </p:tav>
                                      </p:tavLst>
                                    </p:anim>
                                  </p:childTnLst>
                                </p:cTn>
                              </p:par>
                              <p:par>
                                <p:cTn id="264" presetID="19" presetClass="entr" presetSubtype="5" fill="hold" grpId="1" nodeType="withEffect">
                                  <p:stCondLst>
                                    <p:cond delay="0"/>
                                  </p:stCondLst>
                                  <p:childTnLst>
                                    <p:set>
                                      <p:cBhvr>
                                        <p:cTn id="265" dur="1" fill="hold">
                                          <p:stCondLst>
                                            <p:cond delay="0"/>
                                          </p:stCondLst>
                                        </p:cTn>
                                        <p:tgtEl>
                                          <p:spTgt spid="27"/>
                                        </p:tgtEl>
                                        <p:attrNameLst>
                                          <p:attrName>style.visibility</p:attrName>
                                        </p:attrNameLst>
                                      </p:cBhvr>
                                      <p:to>
                                        <p:strVal val="visible"/>
                                      </p:to>
                                    </p:set>
                                    <p:anim calcmode="lin" valueType="num">
                                      <p:cBhvr>
                                        <p:cTn id="266" dur="2000" fill="hold"/>
                                        <p:tgtEl>
                                          <p:spTgt spid="27"/>
                                        </p:tgtEl>
                                        <p:attrNameLst>
                                          <p:attrName>ppt_w</p:attrName>
                                        </p:attrNameLst>
                                      </p:cBhvr>
                                      <p:tavLst>
                                        <p:tav tm="0">
                                          <p:val>
                                            <p:strVal val="#ppt_w"/>
                                          </p:val>
                                        </p:tav>
                                        <p:tav tm="100000">
                                          <p:val>
                                            <p:strVal val="#ppt_w"/>
                                          </p:val>
                                        </p:tav>
                                      </p:tavLst>
                                    </p:anim>
                                    <p:anim calcmode="lin" valueType="num">
                                      <p:cBhvr>
                                        <p:cTn id="267" dur="2000" fill="hold"/>
                                        <p:tgtEl>
                                          <p:spTgt spid="27"/>
                                        </p:tgtEl>
                                        <p:attrNameLst>
                                          <p:attrName>ppt_h</p:attrName>
                                        </p:attrNameLst>
                                      </p:cBhvr>
                                      <p:tavLst>
                                        <p:tav tm="0" fmla="#ppt_h*sin(2.5*pi*$)">
                                          <p:val>
                                            <p:fltVal val="0"/>
                                          </p:val>
                                        </p:tav>
                                        <p:tav tm="100000">
                                          <p:val>
                                            <p:fltVal val="1"/>
                                          </p:val>
                                        </p:tav>
                                      </p:tavLst>
                                    </p:anim>
                                  </p:childTnLst>
                                </p:cTn>
                              </p:par>
                              <p:par>
                                <p:cTn id="268" presetID="19" presetClass="entr" presetSubtype="5" fill="hold" grpId="1" nodeType="withEffect">
                                  <p:stCondLst>
                                    <p:cond delay="0"/>
                                  </p:stCondLst>
                                  <p:childTnLst>
                                    <p:set>
                                      <p:cBhvr>
                                        <p:cTn id="269" dur="1" fill="hold">
                                          <p:stCondLst>
                                            <p:cond delay="0"/>
                                          </p:stCondLst>
                                        </p:cTn>
                                        <p:tgtEl>
                                          <p:spTgt spid="28"/>
                                        </p:tgtEl>
                                        <p:attrNameLst>
                                          <p:attrName>style.visibility</p:attrName>
                                        </p:attrNameLst>
                                      </p:cBhvr>
                                      <p:to>
                                        <p:strVal val="visible"/>
                                      </p:to>
                                    </p:set>
                                    <p:anim calcmode="lin" valueType="num">
                                      <p:cBhvr>
                                        <p:cTn id="270" dur="2000" fill="hold"/>
                                        <p:tgtEl>
                                          <p:spTgt spid="28"/>
                                        </p:tgtEl>
                                        <p:attrNameLst>
                                          <p:attrName>ppt_w</p:attrName>
                                        </p:attrNameLst>
                                      </p:cBhvr>
                                      <p:tavLst>
                                        <p:tav tm="0">
                                          <p:val>
                                            <p:strVal val="#ppt_w"/>
                                          </p:val>
                                        </p:tav>
                                        <p:tav tm="100000">
                                          <p:val>
                                            <p:strVal val="#ppt_w"/>
                                          </p:val>
                                        </p:tav>
                                      </p:tavLst>
                                    </p:anim>
                                    <p:anim calcmode="lin" valueType="num">
                                      <p:cBhvr>
                                        <p:cTn id="271" dur="2000" fill="hold"/>
                                        <p:tgtEl>
                                          <p:spTgt spid="28"/>
                                        </p:tgtEl>
                                        <p:attrNameLst>
                                          <p:attrName>ppt_h</p:attrName>
                                        </p:attrNameLst>
                                      </p:cBhvr>
                                      <p:tavLst>
                                        <p:tav tm="0" fmla="#ppt_h*sin(2.5*pi*$)">
                                          <p:val>
                                            <p:fltVal val="0"/>
                                          </p:val>
                                        </p:tav>
                                        <p:tav tm="100000">
                                          <p:val>
                                            <p:fltVal val="1"/>
                                          </p:val>
                                        </p:tav>
                                      </p:tavLst>
                                    </p:anim>
                                  </p:childTnLst>
                                </p:cTn>
                              </p:par>
                              <p:par>
                                <p:cTn id="272" presetID="19" presetClass="entr" presetSubtype="5" fill="hold" grpId="1" nodeType="withEffect">
                                  <p:stCondLst>
                                    <p:cond delay="0"/>
                                  </p:stCondLst>
                                  <p:childTnLst>
                                    <p:set>
                                      <p:cBhvr>
                                        <p:cTn id="273" dur="1" fill="hold">
                                          <p:stCondLst>
                                            <p:cond delay="0"/>
                                          </p:stCondLst>
                                        </p:cTn>
                                        <p:tgtEl>
                                          <p:spTgt spid="29"/>
                                        </p:tgtEl>
                                        <p:attrNameLst>
                                          <p:attrName>style.visibility</p:attrName>
                                        </p:attrNameLst>
                                      </p:cBhvr>
                                      <p:to>
                                        <p:strVal val="visible"/>
                                      </p:to>
                                    </p:set>
                                    <p:anim calcmode="lin" valueType="num">
                                      <p:cBhvr>
                                        <p:cTn id="274" dur="2000" fill="hold"/>
                                        <p:tgtEl>
                                          <p:spTgt spid="29"/>
                                        </p:tgtEl>
                                        <p:attrNameLst>
                                          <p:attrName>ppt_w</p:attrName>
                                        </p:attrNameLst>
                                      </p:cBhvr>
                                      <p:tavLst>
                                        <p:tav tm="0">
                                          <p:val>
                                            <p:strVal val="#ppt_w"/>
                                          </p:val>
                                        </p:tav>
                                        <p:tav tm="100000">
                                          <p:val>
                                            <p:strVal val="#ppt_w"/>
                                          </p:val>
                                        </p:tav>
                                      </p:tavLst>
                                    </p:anim>
                                    <p:anim calcmode="lin" valueType="num">
                                      <p:cBhvr>
                                        <p:cTn id="275" dur="2000" fill="hold"/>
                                        <p:tgtEl>
                                          <p:spTgt spid="29"/>
                                        </p:tgtEl>
                                        <p:attrNameLst>
                                          <p:attrName>ppt_h</p:attrName>
                                        </p:attrNameLst>
                                      </p:cBhvr>
                                      <p:tavLst>
                                        <p:tav tm="0" fmla="#ppt_h*sin(2.5*pi*$)">
                                          <p:val>
                                            <p:fltVal val="0"/>
                                          </p:val>
                                        </p:tav>
                                        <p:tav tm="100000">
                                          <p:val>
                                            <p:fltVal val="1"/>
                                          </p:val>
                                        </p:tav>
                                      </p:tavLst>
                                    </p:anim>
                                  </p:childTnLst>
                                </p:cTn>
                              </p:par>
                              <p:par>
                                <p:cTn id="276" presetID="19" presetClass="entr" presetSubtype="5" fill="hold" grpId="1" nodeType="withEffect">
                                  <p:stCondLst>
                                    <p:cond delay="0"/>
                                  </p:stCondLst>
                                  <p:childTnLst>
                                    <p:set>
                                      <p:cBhvr>
                                        <p:cTn id="277" dur="1" fill="hold">
                                          <p:stCondLst>
                                            <p:cond delay="0"/>
                                          </p:stCondLst>
                                        </p:cTn>
                                        <p:tgtEl>
                                          <p:spTgt spid="30"/>
                                        </p:tgtEl>
                                        <p:attrNameLst>
                                          <p:attrName>style.visibility</p:attrName>
                                        </p:attrNameLst>
                                      </p:cBhvr>
                                      <p:to>
                                        <p:strVal val="visible"/>
                                      </p:to>
                                    </p:set>
                                    <p:anim calcmode="lin" valueType="num">
                                      <p:cBhvr>
                                        <p:cTn id="278" dur="2000" fill="hold"/>
                                        <p:tgtEl>
                                          <p:spTgt spid="30"/>
                                        </p:tgtEl>
                                        <p:attrNameLst>
                                          <p:attrName>ppt_w</p:attrName>
                                        </p:attrNameLst>
                                      </p:cBhvr>
                                      <p:tavLst>
                                        <p:tav tm="0">
                                          <p:val>
                                            <p:strVal val="#ppt_w"/>
                                          </p:val>
                                        </p:tav>
                                        <p:tav tm="100000">
                                          <p:val>
                                            <p:strVal val="#ppt_w"/>
                                          </p:val>
                                        </p:tav>
                                      </p:tavLst>
                                    </p:anim>
                                    <p:anim calcmode="lin" valueType="num">
                                      <p:cBhvr>
                                        <p:cTn id="279" dur="2000" fill="hold"/>
                                        <p:tgtEl>
                                          <p:spTgt spid="30"/>
                                        </p:tgtEl>
                                        <p:attrNameLst>
                                          <p:attrName>ppt_h</p:attrName>
                                        </p:attrNameLst>
                                      </p:cBhvr>
                                      <p:tavLst>
                                        <p:tav tm="0" fmla="#ppt_h*sin(2.5*pi*$)">
                                          <p:val>
                                            <p:fltVal val="0"/>
                                          </p:val>
                                        </p:tav>
                                        <p:tav tm="100000">
                                          <p:val>
                                            <p:fltVal val="1"/>
                                          </p:val>
                                        </p:tav>
                                      </p:tavLst>
                                    </p:anim>
                                  </p:childTnLst>
                                </p:cTn>
                              </p:par>
                              <p:par>
                                <p:cTn id="280" presetID="19" presetClass="entr" presetSubtype="5" fill="hold" grpId="1" nodeType="withEffect">
                                  <p:stCondLst>
                                    <p:cond delay="0"/>
                                  </p:stCondLst>
                                  <p:childTnLst>
                                    <p:set>
                                      <p:cBhvr>
                                        <p:cTn id="281" dur="1" fill="hold">
                                          <p:stCondLst>
                                            <p:cond delay="0"/>
                                          </p:stCondLst>
                                        </p:cTn>
                                        <p:tgtEl>
                                          <p:spTgt spid="31"/>
                                        </p:tgtEl>
                                        <p:attrNameLst>
                                          <p:attrName>style.visibility</p:attrName>
                                        </p:attrNameLst>
                                      </p:cBhvr>
                                      <p:to>
                                        <p:strVal val="visible"/>
                                      </p:to>
                                    </p:set>
                                    <p:anim calcmode="lin" valueType="num">
                                      <p:cBhvr>
                                        <p:cTn id="282" dur="2000" fill="hold"/>
                                        <p:tgtEl>
                                          <p:spTgt spid="31"/>
                                        </p:tgtEl>
                                        <p:attrNameLst>
                                          <p:attrName>ppt_w</p:attrName>
                                        </p:attrNameLst>
                                      </p:cBhvr>
                                      <p:tavLst>
                                        <p:tav tm="0">
                                          <p:val>
                                            <p:strVal val="#ppt_w"/>
                                          </p:val>
                                        </p:tav>
                                        <p:tav tm="100000">
                                          <p:val>
                                            <p:strVal val="#ppt_w"/>
                                          </p:val>
                                        </p:tav>
                                      </p:tavLst>
                                    </p:anim>
                                    <p:anim calcmode="lin" valueType="num">
                                      <p:cBhvr>
                                        <p:cTn id="283" dur="2000" fill="hold"/>
                                        <p:tgtEl>
                                          <p:spTgt spid="31"/>
                                        </p:tgtEl>
                                        <p:attrNameLst>
                                          <p:attrName>ppt_h</p:attrName>
                                        </p:attrNameLst>
                                      </p:cBhvr>
                                      <p:tavLst>
                                        <p:tav tm="0" fmla="#ppt_h*sin(2.5*pi*$)">
                                          <p:val>
                                            <p:fltVal val="0"/>
                                          </p:val>
                                        </p:tav>
                                        <p:tav tm="100000">
                                          <p:val>
                                            <p:fltVal val="1"/>
                                          </p:val>
                                        </p:tav>
                                      </p:tavLst>
                                    </p:anim>
                                  </p:childTnLst>
                                </p:cTn>
                              </p:par>
                              <p:par>
                                <p:cTn id="284" presetID="19" presetClass="entr" presetSubtype="5" fill="hold" grpId="1" nodeType="withEffect">
                                  <p:stCondLst>
                                    <p:cond delay="0"/>
                                  </p:stCondLst>
                                  <p:childTnLst>
                                    <p:set>
                                      <p:cBhvr>
                                        <p:cTn id="285" dur="1" fill="hold">
                                          <p:stCondLst>
                                            <p:cond delay="0"/>
                                          </p:stCondLst>
                                        </p:cTn>
                                        <p:tgtEl>
                                          <p:spTgt spid="32"/>
                                        </p:tgtEl>
                                        <p:attrNameLst>
                                          <p:attrName>style.visibility</p:attrName>
                                        </p:attrNameLst>
                                      </p:cBhvr>
                                      <p:to>
                                        <p:strVal val="visible"/>
                                      </p:to>
                                    </p:set>
                                    <p:anim calcmode="lin" valueType="num">
                                      <p:cBhvr>
                                        <p:cTn id="286" dur="2000" fill="hold"/>
                                        <p:tgtEl>
                                          <p:spTgt spid="32"/>
                                        </p:tgtEl>
                                        <p:attrNameLst>
                                          <p:attrName>ppt_w</p:attrName>
                                        </p:attrNameLst>
                                      </p:cBhvr>
                                      <p:tavLst>
                                        <p:tav tm="0">
                                          <p:val>
                                            <p:strVal val="#ppt_w"/>
                                          </p:val>
                                        </p:tav>
                                        <p:tav tm="100000">
                                          <p:val>
                                            <p:strVal val="#ppt_w"/>
                                          </p:val>
                                        </p:tav>
                                      </p:tavLst>
                                    </p:anim>
                                    <p:anim calcmode="lin" valueType="num">
                                      <p:cBhvr>
                                        <p:cTn id="287" dur="2000" fill="hold"/>
                                        <p:tgtEl>
                                          <p:spTgt spid="32"/>
                                        </p:tgtEl>
                                        <p:attrNameLst>
                                          <p:attrName>ppt_h</p:attrName>
                                        </p:attrNameLst>
                                      </p:cBhvr>
                                      <p:tavLst>
                                        <p:tav tm="0" fmla="#ppt_h*sin(2.5*pi*$)">
                                          <p:val>
                                            <p:fltVal val="0"/>
                                          </p:val>
                                        </p:tav>
                                        <p:tav tm="100000">
                                          <p:val>
                                            <p:fltVal val="1"/>
                                          </p:val>
                                        </p:tav>
                                      </p:tavLst>
                                    </p:anim>
                                  </p:childTnLst>
                                </p:cTn>
                              </p:par>
                              <p:par>
                                <p:cTn id="288" presetID="19" presetClass="entr" presetSubtype="5" fill="hold" grpId="1" nodeType="withEffect">
                                  <p:stCondLst>
                                    <p:cond delay="0"/>
                                  </p:stCondLst>
                                  <p:childTnLst>
                                    <p:set>
                                      <p:cBhvr>
                                        <p:cTn id="289" dur="1" fill="hold">
                                          <p:stCondLst>
                                            <p:cond delay="0"/>
                                          </p:stCondLst>
                                        </p:cTn>
                                        <p:tgtEl>
                                          <p:spTgt spid="33"/>
                                        </p:tgtEl>
                                        <p:attrNameLst>
                                          <p:attrName>style.visibility</p:attrName>
                                        </p:attrNameLst>
                                      </p:cBhvr>
                                      <p:to>
                                        <p:strVal val="visible"/>
                                      </p:to>
                                    </p:set>
                                    <p:anim calcmode="lin" valueType="num">
                                      <p:cBhvr>
                                        <p:cTn id="290" dur="2000" fill="hold"/>
                                        <p:tgtEl>
                                          <p:spTgt spid="33"/>
                                        </p:tgtEl>
                                        <p:attrNameLst>
                                          <p:attrName>ppt_w</p:attrName>
                                        </p:attrNameLst>
                                      </p:cBhvr>
                                      <p:tavLst>
                                        <p:tav tm="0">
                                          <p:val>
                                            <p:strVal val="#ppt_w"/>
                                          </p:val>
                                        </p:tav>
                                        <p:tav tm="100000">
                                          <p:val>
                                            <p:strVal val="#ppt_w"/>
                                          </p:val>
                                        </p:tav>
                                      </p:tavLst>
                                    </p:anim>
                                    <p:anim calcmode="lin" valueType="num">
                                      <p:cBhvr>
                                        <p:cTn id="291" dur="2000" fill="hold"/>
                                        <p:tgtEl>
                                          <p:spTgt spid="33"/>
                                        </p:tgtEl>
                                        <p:attrNameLst>
                                          <p:attrName>ppt_h</p:attrName>
                                        </p:attrNameLst>
                                      </p:cBhvr>
                                      <p:tavLst>
                                        <p:tav tm="0" fmla="#ppt_h*sin(2.5*pi*$)">
                                          <p:val>
                                            <p:fltVal val="0"/>
                                          </p:val>
                                        </p:tav>
                                        <p:tav tm="100000">
                                          <p:val>
                                            <p:fltVal val="1"/>
                                          </p:val>
                                        </p:tav>
                                      </p:tavLst>
                                    </p:anim>
                                  </p:childTnLst>
                                </p:cTn>
                              </p:par>
                              <p:par>
                                <p:cTn id="292" presetID="19" presetClass="entr" presetSubtype="5" fill="hold" grpId="1" nodeType="withEffect">
                                  <p:stCondLst>
                                    <p:cond delay="0"/>
                                  </p:stCondLst>
                                  <p:childTnLst>
                                    <p:set>
                                      <p:cBhvr>
                                        <p:cTn id="293" dur="1" fill="hold">
                                          <p:stCondLst>
                                            <p:cond delay="0"/>
                                          </p:stCondLst>
                                        </p:cTn>
                                        <p:tgtEl>
                                          <p:spTgt spid="34"/>
                                        </p:tgtEl>
                                        <p:attrNameLst>
                                          <p:attrName>style.visibility</p:attrName>
                                        </p:attrNameLst>
                                      </p:cBhvr>
                                      <p:to>
                                        <p:strVal val="visible"/>
                                      </p:to>
                                    </p:set>
                                    <p:anim calcmode="lin" valueType="num">
                                      <p:cBhvr>
                                        <p:cTn id="294" dur="2000" fill="hold"/>
                                        <p:tgtEl>
                                          <p:spTgt spid="34"/>
                                        </p:tgtEl>
                                        <p:attrNameLst>
                                          <p:attrName>ppt_w</p:attrName>
                                        </p:attrNameLst>
                                      </p:cBhvr>
                                      <p:tavLst>
                                        <p:tav tm="0">
                                          <p:val>
                                            <p:strVal val="#ppt_w"/>
                                          </p:val>
                                        </p:tav>
                                        <p:tav tm="100000">
                                          <p:val>
                                            <p:strVal val="#ppt_w"/>
                                          </p:val>
                                        </p:tav>
                                      </p:tavLst>
                                    </p:anim>
                                    <p:anim calcmode="lin" valueType="num">
                                      <p:cBhvr>
                                        <p:cTn id="295" dur="2000" fill="hold"/>
                                        <p:tgtEl>
                                          <p:spTgt spid="34"/>
                                        </p:tgtEl>
                                        <p:attrNameLst>
                                          <p:attrName>ppt_h</p:attrName>
                                        </p:attrNameLst>
                                      </p:cBhvr>
                                      <p:tavLst>
                                        <p:tav tm="0" fmla="#ppt_h*sin(2.5*pi*$)">
                                          <p:val>
                                            <p:fltVal val="0"/>
                                          </p:val>
                                        </p:tav>
                                        <p:tav tm="100000">
                                          <p:val>
                                            <p:fltVal val="1"/>
                                          </p:val>
                                        </p:tav>
                                      </p:tavLst>
                                    </p:anim>
                                  </p:childTnLst>
                                </p:cTn>
                              </p:par>
                              <p:par>
                                <p:cTn id="296" presetID="19" presetClass="entr" presetSubtype="5" fill="hold" grpId="1" nodeType="withEffect">
                                  <p:stCondLst>
                                    <p:cond delay="0"/>
                                  </p:stCondLst>
                                  <p:childTnLst>
                                    <p:set>
                                      <p:cBhvr>
                                        <p:cTn id="297" dur="1" fill="hold">
                                          <p:stCondLst>
                                            <p:cond delay="0"/>
                                          </p:stCondLst>
                                        </p:cTn>
                                        <p:tgtEl>
                                          <p:spTgt spid="35"/>
                                        </p:tgtEl>
                                        <p:attrNameLst>
                                          <p:attrName>style.visibility</p:attrName>
                                        </p:attrNameLst>
                                      </p:cBhvr>
                                      <p:to>
                                        <p:strVal val="visible"/>
                                      </p:to>
                                    </p:set>
                                    <p:anim calcmode="lin" valueType="num">
                                      <p:cBhvr>
                                        <p:cTn id="298" dur="2000" fill="hold"/>
                                        <p:tgtEl>
                                          <p:spTgt spid="35"/>
                                        </p:tgtEl>
                                        <p:attrNameLst>
                                          <p:attrName>ppt_w</p:attrName>
                                        </p:attrNameLst>
                                      </p:cBhvr>
                                      <p:tavLst>
                                        <p:tav tm="0">
                                          <p:val>
                                            <p:strVal val="#ppt_w"/>
                                          </p:val>
                                        </p:tav>
                                        <p:tav tm="100000">
                                          <p:val>
                                            <p:strVal val="#ppt_w"/>
                                          </p:val>
                                        </p:tav>
                                      </p:tavLst>
                                    </p:anim>
                                    <p:anim calcmode="lin" valueType="num">
                                      <p:cBhvr>
                                        <p:cTn id="299" dur="2000" fill="hold"/>
                                        <p:tgtEl>
                                          <p:spTgt spid="35"/>
                                        </p:tgtEl>
                                        <p:attrNameLst>
                                          <p:attrName>ppt_h</p:attrName>
                                        </p:attrNameLst>
                                      </p:cBhvr>
                                      <p:tavLst>
                                        <p:tav tm="0" fmla="#ppt_h*sin(2.5*pi*$)">
                                          <p:val>
                                            <p:fltVal val="0"/>
                                          </p:val>
                                        </p:tav>
                                        <p:tav tm="100000">
                                          <p:val>
                                            <p:fltVal val="1"/>
                                          </p:val>
                                        </p:tav>
                                      </p:tavLst>
                                    </p:anim>
                                  </p:childTnLst>
                                </p:cTn>
                              </p:par>
                              <p:par>
                                <p:cTn id="300" presetID="19" presetClass="entr" presetSubtype="5" fill="hold" grpId="1" nodeType="withEffect">
                                  <p:stCondLst>
                                    <p:cond delay="0"/>
                                  </p:stCondLst>
                                  <p:childTnLst>
                                    <p:set>
                                      <p:cBhvr>
                                        <p:cTn id="301" dur="1" fill="hold">
                                          <p:stCondLst>
                                            <p:cond delay="0"/>
                                          </p:stCondLst>
                                        </p:cTn>
                                        <p:tgtEl>
                                          <p:spTgt spid="36"/>
                                        </p:tgtEl>
                                        <p:attrNameLst>
                                          <p:attrName>style.visibility</p:attrName>
                                        </p:attrNameLst>
                                      </p:cBhvr>
                                      <p:to>
                                        <p:strVal val="visible"/>
                                      </p:to>
                                    </p:set>
                                    <p:anim calcmode="lin" valueType="num">
                                      <p:cBhvr>
                                        <p:cTn id="302" dur="2000" fill="hold"/>
                                        <p:tgtEl>
                                          <p:spTgt spid="36"/>
                                        </p:tgtEl>
                                        <p:attrNameLst>
                                          <p:attrName>ppt_w</p:attrName>
                                        </p:attrNameLst>
                                      </p:cBhvr>
                                      <p:tavLst>
                                        <p:tav tm="0">
                                          <p:val>
                                            <p:strVal val="#ppt_w"/>
                                          </p:val>
                                        </p:tav>
                                        <p:tav tm="100000">
                                          <p:val>
                                            <p:strVal val="#ppt_w"/>
                                          </p:val>
                                        </p:tav>
                                      </p:tavLst>
                                    </p:anim>
                                    <p:anim calcmode="lin" valueType="num">
                                      <p:cBhvr>
                                        <p:cTn id="303" dur="2000" fill="hold"/>
                                        <p:tgtEl>
                                          <p:spTgt spid="36"/>
                                        </p:tgtEl>
                                        <p:attrNameLst>
                                          <p:attrName>ppt_h</p:attrName>
                                        </p:attrNameLst>
                                      </p:cBhvr>
                                      <p:tavLst>
                                        <p:tav tm="0" fmla="#ppt_h*sin(2.5*pi*$)">
                                          <p:val>
                                            <p:fltVal val="0"/>
                                          </p:val>
                                        </p:tav>
                                        <p:tav tm="100000">
                                          <p:val>
                                            <p:fltVal val="1"/>
                                          </p:val>
                                        </p:tav>
                                      </p:tavLst>
                                    </p:anim>
                                  </p:childTnLst>
                                </p:cTn>
                              </p:par>
                              <p:par>
                                <p:cTn id="304" presetID="19" presetClass="entr" presetSubtype="5" fill="hold" grpId="1" nodeType="withEffect">
                                  <p:stCondLst>
                                    <p:cond delay="0"/>
                                  </p:stCondLst>
                                  <p:childTnLst>
                                    <p:set>
                                      <p:cBhvr>
                                        <p:cTn id="305" dur="1" fill="hold">
                                          <p:stCondLst>
                                            <p:cond delay="0"/>
                                          </p:stCondLst>
                                        </p:cTn>
                                        <p:tgtEl>
                                          <p:spTgt spid="37"/>
                                        </p:tgtEl>
                                        <p:attrNameLst>
                                          <p:attrName>style.visibility</p:attrName>
                                        </p:attrNameLst>
                                      </p:cBhvr>
                                      <p:to>
                                        <p:strVal val="visible"/>
                                      </p:to>
                                    </p:set>
                                    <p:anim calcmode="lin" valueType="num">
                                      <p:cBhvr>
                                        <p:cTn id="306" dur="2000" fill="hold"/>
                                        <p:tgtEl>
                                          <p:spTgt spid="37"/>
                                        </p:tgtEl>
                                        <p:attrNameLst>
                                          <p:attrName>ppt_w</p:attrName>
                                        </p:attrNameLst>
                                      </p:cBhvr>
                                      <p:tavLst>
                                        <p:tav tm="0">
                                          <p:val>
                                            <p:strVal val="#ppt_w"/>
                                          </p:val>
                                        </p:tav>
                                        <p:tav tm="100000">
                                          <p:val>
                                            <p:strVal val="#ppt_w"/>
                                          </p:val>
                                        </p:tav>
                                      </p:tavLst>
                                    </p:anim>
                                    <p:anim calcmode="lin" valueType="num">
                                      <p:cBhvr>
                                        <p:cTn id="307" dur="2000" fill="hold"/>
                                        <p:tgtEl>
                                          <p:spTgt spid="37"/>
                                        </p:tgtEl>
                                        <p:attrNameLst>
                                          <p:attrName>ppt_h</p:attrName>
                                        </p:attrNameLst>
                                      </p:cBhvr>
                                      <p:tavLst>
                                        <p:tav tm="0" fmla="#ppt_h*sin(2.5*pi*$)">
                                          <p:val>
                                            <p:fltVal val="0"/>
                                          </p:val>
                                        </p:tav>
                                        <p:tav tm="100000">
                                          <p:val>
                                            <p:fltVal val="1"/>
                                          </p:val>
                                        </p:tav>
                                      </p:tavLst>
                                    </p:anim>
                                  </p:childTnLst>
                                </p:cTn>
                              </p:par>
                              <p:par>
                                <p:cTn id="308" presetID="19" presetClass="entr" presetSubtype="5" fill="hold" grpId="1" nodeType="withEffect">
                                  <p:stCondLst>
                                    <p:cond delay="0"/>
                                  </p:stCondLst>
                                  <p:childTnLst>
                                    <p:set>
                                      <p:cBhvr>
                                        <p:cTn id="309" dur="1" fill="hold">
                                          <p:stCondLst>
                                            <p:cond delay="0"/>
                                          </p:stCondLst>
                                        </p:cTn>
                                        <p:tgtEl>
                                          <p:spTgt spid="38"/>
                                        </p:tgtEl>
                                        <p:attrNameLst>
                                          <p:attrName>style.visibility</p:attrName>
                                        </p:attrNameLst>
                                      </p:cBhvr>
                                      <p:to>
                                        <p:strVal val="visible"/>
                                      </p:to>
                                    </p:set>
                                    <p:anim calcmode="lin" valueType="num">
                                      <p:cBhvr>
                                        <p:cTn id="310" dur="2000" fill="hold"/>
                                        <p:tgtEl>
                                          <p:spTgt spid="38"/>
                                        </p:tgtEl>
                                        <p:attrNameLst>
                                          <p:attrName>ppt_w</p:attrName>
                                        </p:attrNameLst>
                                      </p:cBhvr>
                                      <p:tavLst>
                                        <p:tav tm="0">
                                          <p:val>
                                            <p:strVal val="#ppt_w"/>
                                          </p:val>
                                        </p:tav>
                                        <p:tav tm="100000">
                                          <p:val>
                                            <p:strVal val="#ppt_w"/>
                                          </p:val>
                                        </p:tav>
                                      </p:tavLst>
                                    </p:anim>
                                    <p:anim calcmode="lin" valueType="num">
                                      <p:cBhvr>
                                        <p:cTn id="311" dur="2000" fill="hold"/>
                                        <p:tgtEl>
                                          <p:spTgt spid="38"/>
                                        </p:tgtEl>
                                        <p:attrNameLst>
                                          <p:attrName>ppt_h</p:attrName>
                                        </p:attrNameLst>
                                      </p:cBhvr>
                                      <p:tavLst>
                                        <p:tav tm="0" fmla="#ppt_h*sin(2.5*pi*$)">
                                          <p:val>
                                            <p:fltVal val="0"/>
                                          </p:val>
                                        </p:tav>
                                        <p:tav tm="100000">
                                          <p:val>
                                            <p:fltVal val="1"/>
                                          </p:val>
                                        </p:tav>
                                      </p:tavLst>
                                    </p:anim>
                                  </p:childTnLst>
                                </p:cTn>
                              </p:par>
                              <p:par>
                                <p:cTn id="312" presetID="19" presetClass="entr" presetSubtype="5" fill="hold" grpId="1" nodeType="withEffect">
                                  <p:stCondLst>
                                    <p:cond delay="0"/>
                                  </p:stCondLst>
                                  <p:childTnLst>
                                    <p:set>
                                      <p:cBhvr>
                                        <p:cTn id="313" dur="1" fill="hold">
                                          <p:stCondLst>
                                            <p:cond delay="0"/>
                                          </p:stCondLst>
                                        </p:cTn>
                                        <p:tgtEl>
                                          <p:spTgt spid="39"/>
                                        </p:tgtEl>
                                        <p:attrNameLst>
                                          <p:attrName>style.visibility</p:attrName>
                                        </p:attrNameLst>
                                      </p:cBhvr>
                                      <p:to>
                                        <p:strVal val="visible"/>
                                      </p:to>
                                    </p:set>
                                    <p:anim calcmode="lin" valueType="num">
                                      <p:cBhvr>
                                        <p:cTn id="314" dur="2000" fill="hold"/>
                                        <p:tgtEl>
                                          <p:spTgt spid="39"/>
                                        </p:tgtEl>
                                        <p:attrNameLst>
                                          <p:attrName>ppt_w</p:attrName>
                                        </p:attrNameLst>
                                      </p:cBhvr>
                                      <p:tavLst>
                                        <p:tav tm="0">
                                          <p:val>
                                            <p:strVal val="#ppt_w"/>
                                          </p:val>
                                        </p:tav>
                                        <p:tav tm="100000">
                                          <p:val>
                                            <p:strVal val="#ppt_w"/>
                                          </p:val>
                                        </p:tav>
                                      </p:tavLst>
                                    </p:anim>
                                    <p:anim calcmode="lin" valueType="num">
                                      <p:cBhvr>
                                        <p:cTn id="315" dur="2000" fill="hold"/>
                                        <p:tgtEl>
                                          <p:spTgt spid="39"/>
                                        </p:tgtEl>
                                        <p:attrNameLst>
                                          <p:attrName>ppt_h</p:attrName>
                                        </p:attrNameLst>
                                      </p:cBhvr>
                                      <p:tavLst>
                                        <p:tav tm="0" fmla="#ppt_h*sin(2.5*pi*$)">
                                          <p:val>
                                            <p:fltVal val="0"/>
                                          </p:val>
                                        </p:tav>
                                        <p:tav tm="100000">
                                          <p:val>
                                            <p:fltVal val="1"/>
                                          </p:val>
                                        </p:tav>
                                      </p:tavLst>
                                    </p:anim>
                                  </p:childTnLst>
                                </p:cTn>
                              </p:par>
                              <p:par>
                                <p:cTn id="316" presetID="19" presetClass="entr" presetSubtype="5" fill="hold" grpId="1" nodeType="withEffect">
                                  <p:stCondLst>
                                    <p:cond delay="0"/>
                                  </p:stCondLst>
                                  <p:childTnLst>
                                    <p:set>
                                      <p:cBhvr>
                                        <p:cTn id="317" dur="1" fill="hold">
                                          <p:stCondLst>
                                            <p:cond delay="0"/>
                                          </p:stCondLst>
                                        </p:cTn>
                                        <p:tgtEl>
                                          <p:spTgt spid="40"/>
                                        </p:tgtEl>
                                        <p:attrNameLst>
                                          <p:attrName>style.visibility</p:attrName>
                                        </p:attrNameLst>
                                      </p:cBhvr>
                                      <p:to>
                                        <p:strVal val="visible"/>
                                      </p:to>
                                    </p:set>
                                    <p:anim calcmode="lin" valueType="num">
                                      <p:cBhvr>
                                        <p:cTn id="318" dur="2000" fill="hold"/>
                                        <p:tgtEl>
                                          <p:spTgt spid="40"/>
                                        </p:tgtEl>
                                        <p:attrNameLst>
                                          <p:attrName>ppt_w</p:attrName>
                                        </p:attrNameLst>
                                      </p:cBhvr>
                                      <p:tavLst>
                                        <p:tav tm="0">
                                          <p:val>
                                            <p:strVal val="#ppt_w"/>
                                          </p:val>
                                        </p:tav>
                                        <p:tav tm="100000">
                                          <p:val>
                                            <p:strVal val="#ppt_w"/>
                                          </p:val>
                                        </p:tav>
                                      </p:tavLst>
                                    </p:anim>
                                    <p:anim calcmode="lin" valueType="num">
                                      <p:cBhvr>
                                        <p:cTn id="319" dur="2000" fill="hold"/>
                                        <p:tgtEl>
                                          <p:spTgt spid="40"/>
                                        </p:tgtEl>
                                        <p:attrNameLst>
                                          <p:attrName>ppt_h</p:attrName>
                                        </p:attrNameLst>
                                      </p:cBhvr>
                                      <p:tavLst>
                                        <p:tav tm="0" fmla="#ppt_h*sin(2.5*pi*$)">
                                          <p:val>
                                            <p:fltVal val="0"/>
                                          </p:val>
                                        </p:tav>
                                        <p:tav tm="100000">
                                          <p:val>
                                            <p:fltVal val="1"/>
                                          </p:val>
                                        </p:tav>
                                      </p:tavLst>
                                    </p:anim>
                                  </p:childTnLst>
                                </p:cTn>
                              </p:par>
                              <p:par>
                                <p:cTn id="320" presetID="19" presetClass="entr" presetSubtype="5" fill="hold" grpId="1" nodeType="withEffect">
                                  <p:stCondLst>
                                    <p:cond delay="0"/>
                                  </p:stCondLst>
                                  <p:childTnLst>
                                    <p:set>
                                      <p:cBhvr>
                                        <p:cTn id="321" dur="1" fill="hold">
                                          <p:stCondLst>
                                            <p:cond delay="0"/>
                                          </p:stCondLst>
                                        </p:cTn>
                                        <p:tgtEl>
                                          <p:spTgt spid="41"/>
                                        </p:tgtEl>
                                        <p:attrNameLst>
                                          <p:attrName>style.visibility</p:attrName>
                                        </p:attrNameLst>
                                      </p:cBhvr>
                                      <p:to>
                                        <p:strVal val="visible"/>
                                      </p:to>
                                    </p:set>
                                    <p:anim calcmode="lin" valueType="num">
                                      <p:cBhvr>
                                        <p:cTn id="322" dur="2000" fill="hold"/>
                                        <p:tgtEl>
                                          <p:spTgt spid="41"/>
                                        </p:tgtEl>
                                        <p:attrNameLst>
                                          <p:attrName>ppt_w</p:attrName>
                                        </p:attrNameLst>
                                      </p:cBhvr>
                                      <p:tavLst>
                                        <p:tav tm="0">
                                          <p:val>
                                            <p:strVal val="#ppt_w"/>
                                          </p:val>
                                        </p:tav>
                                        <p:tav tm="100000">
                                          <p:val>
                                            <p:strVal val="#ppt_w"/>
                                          </p:val>
                                        </p:tav>
                                      </p:tavLst>
                                    </p:anim>
                                    <p:anim calcmode="lin" valueType="num">
                                      <p:cBhvr>
                                        <p:cTn id="323" dur="2000" fill="hold"/>
                                        <p:tgtEl>
                                          <p:spTgt spid="41"/>
                                        </p:tgtEl>
                                        <p:attrNameLst>
                                          <p:attrName>ppt_h</p:attrName>
                                        </p:attrNameLst>
                                      </p:cBhvr>
                                      <p:tavLst>
                                        <p:tav tm="0" fmla="#ppt_h*sin(2.5*pi*$)">
                                          <p:val>
                                            <p:fltVal val="0"/>
                                          </p:val>
                                        </p:tav>
                                        <p:tav tm="100000">
                                          <p:val>
                                            <p:fltVal val="1"/>
                                          </p:val>
                                        </p:tav>
                                      </p:tavLst>
                                    </p:anim>
                                  </p:childTnLst>
                                </p:cTn>
                              </p:par>
                              <p:par>
                                <p:cTn id="324" presetID="19" presetClass="entr" presetSubtype="5" fill="hold" grpId="1" nodeType="withEffect">
                                  <p:stCondLst>
                                    <p:cond delay="0"/>
                                  </p:stCondLst>
                                  <p:childTnLst>
                                    <p:set>
                                      <p:cBhvr>
                                        <p:cTn id="325" dur="1" fill="hold">
                                          <p:stCondLst>
                                            <p:cond delay="0"/>
                                          </p:stCondLst>
                                        </p:cTn>
                                        <p:tgtEl>
                                          <p:spTgt spid="42"/>
                                        </p:tgtEl>
                                        <p:attrNameLst>
                                          <p:attrName>style.visibility</p:attrName>
                                        </p:attrNameLst>
                                      </p:cBhvr>
                                      <p:to>
                                        <p:strVal val="visible"/>
                                      </p:to>
                                    </p:set>
                                    <p:anim calcmode="lin" valueType="num">
                                      <p:cBhvr>
                                        <p:cTn id="326" dur="2000" fill="hold"/>
                                        <p:tgtEl>
                                          <p:spTgt spid="42"/>
                                        </p:tgtEl>
                                        <p:attrNameLst>
                                          <p:attrName>ppt_w</p:attrName>
                                        </p:attrNameLst>
                                      </p:cBhvr>
                                      <p:tavLst>
                                        <p:tav tm="0">
                                          <p:val>
                                            <p:strVal val="#ppt_w"/>
                                          </p:val>
                                        </p:tav>
                                        <p:tav tm="100000">
                                          <p:val>
                                            <p:strVal val="#ppt_w"/>
                                          </p:val>
                                        </p:tav>
                                      </p:tavLst>
                                    </p:anim>
                                    <p:anim calcmode="lin" valueType="num">
                                      <p:cBhvr>
                                        <p:cTn id="327" dur="2000" fill="hold"/>
                                        <p:tgtEl>
                                          <p:spTgt spid="42"/>
                                        </p:tgtEl>
                                        <p:attrNameLst>
                                          <p:attrName>ppt_h</p:attrName>
                                        </p:attrNameLst>
                                      </p:cBhvr>
                                      <p:tavLst>
                                        <p:tav tm="0" fmla="#ppt_h*sin(2.5*pi*$)">
                                          <p:val>
                                            <p:fltVal val="0"/>
                                          </p:val>
                                        </p:tav>
                                        <p:tav tm="100000">
                                          <p:val>
                                            <p:fltVal val="1"/>
                                          </p:val>
                                        </p:tav>
                                      </p:tavLst>
                                    </p:anim>
                                  </p:childTnLst>
                                </p:cTn>
                              </p:par>
                              <p:par>
                                <p:cTn id="328" presetID="19" presetClass="entr" presetSubtype="5" fill="hold" grpId="1" nodeType="withEffect">
                                  <p:stCondLst>
                                    <p:cond delay="0"/>
                                  </p:stCondLst>
                                  <p:childTnLst>
                                    <p:set>
                                      <p:cBhvr>
                                        <p:cTn id="329" dur="1" fill="hold">
                                          <p:stCondLst>
                                            <p:cond delay="0"/>
                                          </p:stCondLst>
                                        </p:cTn>
                                        <p:tgtEl>
                                          <p:spTgt spid="43"/>
                                        </p:tgtEl>
                                        <p:attrNameLst>
                                          <p:attrName>style.visibility</p:attrName>
                                        </p:attrNameLst>
                                      </p:cBhvr>
                                      <p:to>
                                        <p:strVal val="visible"/>
                                      </p:to>
                                    </p:set>
                                    <p:anim calcmode="lin" valueType="num">
                                      <p:cBhvr>
                                        <p:cTn id="330" dur="2000" fill="hold"/>
                                        <p:tgtEl>
                                          <p:spTgt spid="43"/>
                                        </p:tgtEl>
                                        <p:attrNameLst>
                                          <p:attrName>ppt_w</p:attrName>
                                        </p:attrNameLst>
                                      </p:cBhvr>
                                      <p:tavLst>
                                        <p:tav tm="0">
                                          <p:val>
                                            <p:strVal val="#ppt_w"/>
                                          </p:val>
                                        </p:tav>
                                        <p:tav tm="100000">
                                          <p:val>
                                            <p:strVal val="#ppt_w"/>
                                          </p:val>
                                        </p:tav>
                                      </p:tavLst>
                                    </p:anim>
                                    <p:anim calcmode="lin" valueType="num">
                                      <p:cBhvr>
                                        <p:cTn id="331" dur="2000" fill="hold"/>
                                        <p:tgtEl>
                                          <p:spTgt spid="43"/>
                                        </p:tgtEl>
                                        <p:attrNameLst>
                                          <p:attrName>ppt_h</p:attrName>
                                        </p:attrNameLst>
                                      </p:cBhvr>
                                      <p:tavLst>
                                        <p:tav tm="0" fmla="#ppt_h*sin(2.5*pi*$)">
                                          <p:val>
                                            <p:fltVal val="0"/>
                                          </p:val>
                                        </p:tav>
                                        <p:tav tm="100000">
                                          <p:val>
                                            <p:fltVal val="1"/>
                                          </p:val>
                                        </p:tav>
                                      </p:tavLst>
                                    </p:anim>
                                  </p:childTnLst>
                                </p:cTn>
                              </p:par>
                              <p:par>
                                <p:cTn id="332" presetID="19" presetClass="entr" presetSubtype="5" fill="hold" grpId="1" nodeType="withEffect">
                                  <p:stCondLst>
                                    <p:cond delay="0"/>
                                  </p:stCondLst>
                                  <p:childTnLst>
                                    <p:set>
                                      <p:cBhvr>
                                        <p:cTn id="333" dur="1" fill="hold">
                                          <p:stCondLst>
                                            <p:cond delay="0"/>
                                          </p:stCondLst>
                                        </p:cTn>
                                        <p:tgtEl>
                                          <p:spTgt spid="44"/>
                                        </p:tgtEl>
                                        <p:attrNameLst>
                                          <p:attrName>style.visibility</p:attrName>
                                        </p:attrNameLst>
                                      </p:cBhvr>
                                      <p:to>
                                        <p:strVal val="visible"/>
                                      </p:to>
                                    </p:set>
                                    <p:anim calcmode="lin" valueType="num">
                                      <p:cBhvr>
                                        <p:cTn id="334" dur="2000" fill="hold"/>
                                        <p:tgtEl>
                                          <p:spTgt spid="44"/>
                                        </p:tgtEl>
                                        <p:attrNameLst>
                                          <p:attrName>ppt_w</p:attrName>
                                        </p:attrNameLst>
                                      </p:cBhvr>
                                      <p:tavLst>
                                        <p:tav tm="0">
                                          <p:val>
                                            <p:strVal val="#ppt_w"/>
                                          </p:val>
                                        </p:tav>
                                        <p:tav tm="100000">
                                          <p:val>
                                            <p:strVal val="#ppt_w"/>
                                          </p:val>
                                        </p:tav>
                                      </p:tavLst>
                                    </p:anim>
                                    <p:anim calcmode="lin" valueType="num">
                                      <p:cBhvr>
                                        <p:cTn id="335" dur="2000" fill="hold"/>
                                        <p:tgtEl>
                                          <p:spTgt spid="44"/>
                                        </p:tgtEl>
                                        <p:attrNameLst>
                                          <p:attrName>ppt_h</p:attrName>
                                        </p:attrNameLst>
                                      </p:cBhvr>
                                      <p:tavLst>
                                        <p:tav tm="0" fmla="#ppt_h*sin(2.5*pi*$)">
                                          <p:val>
                                            <p:fltVal val="0"/>
                                          </p:val>
                                        </p:tav>
                                        <p:tav tm="100000">
                                          <p:val>
                                            <p:fltVal val="1"/>
                                          </p:val>
                                        </p:tav>
                                      </p:tavLst>
                                    </p:anim>
                                  </p:childTnLst>
                                </p:cTn>
                              </p:par>
                              <p:par>
                                <p:cTn id="336" presetID="19" presetClass="entr" presetSubtype="5" fill="hold" grpId="1" nodeType="withEffect">
                                  <p:stCondLst>
                                    <p:cond delay="0"/>
                                  </p:stCondLst>
                                  <p:childTnLst>
                                    <p:set>
                                      <p:cBhvr>
                                        <p:cTn id="337" dur="1" fill="hold">
                                          <p:stCondLst>
                                            <p:cond delay="0"/>
                                          </p:stCondLst>
                                        </p:cTn>
                                        <p:tgtEl>
                                          <p:spTgt spid="45"/>
                                        </p:tgtEl>
                                        <p:attrNameLst>
                                          <p:attrName>style.visibility</p:attrName>
                                        </p:attrNameLst>
                                      </p:cBhvr>
                                      <p:to>
                                        <p:strVal val="visible"/>
                                      </p:to>
                                    </p:set>
                                    <p:anim calcmode="lin" valueType="num">
                                      <p:cBhvr>
                                        <p:cTn id="338" dur="2000" fill="hold"/>
                                        <p:tgtEl>
                                          <p:spTgt spid="45"/>
                                        </p:tgtEl>
                                        <p:attrNameLst>
                                          <p:attrName>ppt_w</p:attrName>
                                        </p:attrNameLst>
                                      </p:cBhvr>
                                      <p:tavLst>
                                        <p:tav tm="0">
                                          <p:val>
                                            <p:strVal val="#ppt_w"/>
                                          </p:val>
                                        </p:tav>
                                        <p:tav tm="100000">
                                          <p:val>
                                            <p:strVal val="#ppt_w"/>
                                          </p:val>
                                        </p:tav>
                                      </p:tavLst>
                                    </p:anim>
                                    <p:anim calcmode="lin" valueType="num">
                                      <p:cBhvr>
                                        <p:cTn id="339" dur="2000" fill="hold"/>
                                        <p:tgtEl>
                                          <p:spTgt spid="45"/>
                                        </p:tgtEl>
                                        <p:attrNameLst>
                                          <p:attrName>ppt_h</p:attrName>
                                        </p:attrNameLst>
                                      </p:cBhvr>
                                      <p:tavLst>
                                        <p:tav tm="0" fmla="#ppt_h*sin(2.5*pi*$)">
                                          <p:val>
                                            <p:fltVal val="0"/>
                                          </p:val>
                                        </p:tav>
                                        <p:tav tm="100000">
                                          <p:val>
                                            <p:fltVal val="1"/>
                                          </p:val>
                                        </p:tav>
                                      </p:tavLst>
                                    </p:anim>
                                  </p:childTnLst>
                                </p:cTn>
                              </p:par>
                              <p:par>
                                <p:cTn id="340" presetID="19" presetClass="entr" presetSubtype="5" fill="hold" grpId="1" nodeType="withEffect">
                                  <p:stCondLst>
                                    <p:cond delay="0"/>
                                  </p:stCondLst>
                                  <p:childTnLst>
                                    <p:set>
                                      <p:cBhvr>
                                        <p:cTn id="341" dur="1" fill="hold">
                                          <p:stCondLst>
                                            <p:cond delay="0"/>
                                          </p:stCondLst>
                                        </p:cTn>
                                        <p:tgtEl>
                                          <p:spTgt spid="46"/>
                                        </p:tgtEl>
                                        <p:attrNameLst>
                                          <p:attrName>style.visibility</p:attrName>
                                        </p:attrNameLst>
                                      </p:cBhvr>
                                      <p:to>
                                        <p:strVal val="visible"/>
                                      </p:to>
                                    </p:set>
                                    <p:anim calcmode="lin" valueType="num">
                                      <p:cBhvr>
                                        <p:cTn id="342" dur="2000" fill="hold"/>
                                        <p:tgtEl>
                                          <p:spTgt spid="46"/>
                                        </p:tgtEl>
                                        <p:attrNameLst>
                                          <p:attrName>ppt_w</p:attrName>
                                        </p:attrNameLst>
                                      </p:cBhvr>
                                      <p:tavLst>
                                        <p:tav tm="0">
                                          <p:val>
                                            <p:strVal val="#ppt_w"/>
                                          </p:val>
                                        </p:tav>
                                        <p:tav tm="100000">
                                          <p:val>
                                            <p:strVal val="#ppt_w"/>
                                          </p:val>
                                        </p:tav>
                                      </p:tavLst>
                                    </p:anim>
                                    <p:anim calcmode="lin" valueType="num">
                                      <p:cBhvr>
                                        <p:cTn id="343" dur="2000" fill="hold"/>
                                        <p:tgtEl>
                                          <p:spTgt spid="46"/>
                                        </p:tgtEl>
                                        <p:attrNameLst>
                                          <p:attrName>ppt_h</p:attrName>
                                        </p:attrNameLst>
                                      </p:cBhvr>
                                      <p:tavLst>
                                        <p:tav tm="0" fmla="#ppt_h*sin(2.5*pi*$)">
                                          <p:val>
                                            <p:fltVal val="0"/>
                                          </p:val>
                                        </p:tav>
                                        <p:tav tm="100000">
                                          <p:val>
                                            <p:fltVal val="1"/>
                                          </p:val>
                                        </p:tav>
                                      </p:tavLst>
                                    </p:anim>
                                  </p:childTnLst>
                                </p:cTn>
                              </p:par>
                            </p:childTnLst>
                          </p:cTn>
                        </p:par>
                        <p:par>
                          <p:cTn id="344" fill="hold">
                            <p:stCondLst>
                              <p:cond delay="2000"/>
                            </p:stCondLst>
                            <p:childTnLst>
                              <p:par>
                                <p:cTn id="345" presetID="2" presetClass="exit" presetSubtype="4" fill="hold" grpId="2" nodeType="afterEffect">
                                  <p:stCondLst>
                                    <p:cond delay="0"/>
                                  </p:stCondLst>
                                  <p:childTnLst>
                                    <p:anim calcmode="lin" valueType="num">
                                      <p:cBhvr additive="base">
                                        <p:cTn id="346" dur="2000"/>
                                        <p:tgtEl>
                                          <p:spTgt spid="26"/>
                                        </p:tgtEl>
                                        <p:attrNameLst>
                                          <p:attrName>ppt_x</p:attrName>
                                        </p:attrNameLst>
                                      </p:cBhvr>
                                      <p:tavLst>
                                        <p:tav tm="0">
                                          <p:val>
                                            <p:strVal val="ppt_x"/>
                                          </p:val>
                                        </p:tav>
                                        <p:tav tm="100000">
                                          <p:val>
                                            <p:strVal val="ppt_x"/>
                                          </p:val>
                                        </p:tav>
                                      </p:tavLst>
                                    </p:anim>
                                    <p:anim calcmode="lin" valueType="num">
                                      <p:cBhvr additive="base">
                                        <p:cTn id="347" dur="2000"/>
                                        <p:tgtEl>
                                          <p:spTgt spid="26"/>
                                        </p:tgtEl>
                                        <p:attrNameLst>
                                          <p:attrName>ppt_y</p:attrName>
                                        </p:attrNameLst>
                                      </p:cBhvr>
                                      <p:tavLst>
                                        <p:tav tm="0">
                                          <p:val>
                                            <p:strVal val="ppt_y"/>
                                          </p:val>
                                        </p:tav>
                                        <p:tav tm="100000">
                                          <p:val>
                                            <p:strVal val="1+ppt_h/2"/>
                                          </p:val>
                                        </p:tav>
                                      </p:tavLst>
                                    </p:anim>
                                    <p:set>
                                      <p:cBhvr>
                                        <p:cTn id="348" dur="1" fill="hold">
                                          <p:stCondLst>
                                            <p:cond delay="1999"/>
                                          </p:stCondLst>
                                        </p:cTn>
                                        <p:tgtEl>
                                          <p:spTgt spid="26"/>
                                        </p:tgtEl>
                                        <p:attrNameLst>
                                          <p:attrName>style.visibility</p:attrName>
                                        </p:attrNameLst>
                                      </p:cBhvr>
                                      <p:to>
                                        <p:strVal val="hidden"/>
                                      </p:to>
                                    </p:set>
                                  </p:childTnLst>
                                </p:cTn>
                              </p:par>
                              <p:par>
                                <p:cTn id="349" presetID="2" presetClass="exit" presetSubtype="4" fill="hold" grpId="2" nodeType="withEffect">
                                  <p:stCondLst>
                                    <p:cond delay="0"/>
                                  </p:stCondLst>
                                  <p:childTnLst>
                                    <p:anim calcmode="lin" valueType="num">
                                      <p:cBhvr additive="base">
                                        <p:cTn id="350" dur="2000"/>
                                        <p:tgtEl>
                                          <p:spTgt spid="27"/>
                                        </p:tgtEl>
                                        <p:attrNameLst>
                                          <p:attrName>ppt_x</p:attrName>
                                        </p:attrNameLst>
                                      </p:cBhvr>
                                      <p:tavLst>
                                        <p:tav tm="0">
                                          <p:val>
                                            <p:strVal val="ppt_x"/>
                                          </p:val>
                                        </p:tav>
                                        <p:tav tm="100000">
                                          <p:val>
                                            <p:strVal val="ppt_x"/>
                                          </p:val>
                                        </p:tav>
                                      </p:tavLst>
                                    </p:anim>
                                    <p:anim calcmode="lin" valueType="num">
                                      <p:cBhvr additive="base">
                                        <p:cTn id="351" dur="2000"/>
                                        <p:tgtEl>
                                          <p:spTgt spid="27"/>
                                        </p:tgtEl>
                                        <p:attrNameLst>
                                          <p:attrName>ppt_y</p:attrName>
                                        </p:attrNameLst>
                                      </p:cBhvr>
                                      <p:tavLst>
                                        <p:tav tm="0">
                                          <p:val>
                                            <p:strVal val="ppt_y"/>
                                          </p:val>
                                        </p:tav>
                                        <p:tav tm="100000">
                                          <p:val>
                                            <p:strVal val="1+ppt_h/2"/>
                                          </p:val>
                                        </p:tav>
                                      </p:tavLst>
                                    </p:anim>
                                    <p:set>
                                      <p:cBhvr>
                                        <p:cTn id="352" dur="1" fill="hold">
                                          <p:stCondLst>
                                            <p:cond delay="1999"/>
                                          </p:stCondLst>
                                        </p:cTn>
                                        <p:tgtEl>
                                          <p:spTgt spid="27"/>
                                        </p:tgtEl>
                                        <p:attrNameLst>
                                          <p:attrName>style.visibility</p:attrName>
                                        </p:attrNameLst>
                                      </p:cBhvr>
                                      <p:to>
                                        <p:strVal val="hidden"/>
                                      </p:to>
                                    </p:set>
                                  </p:childTnLst>
                                </p:cTn>
                              </p:par>
                              <p:par>
                                <p:cTn id="353" presetID="2" presetClass="exit" presetSubtype="4" fill="hold" grpId="2" nodeType="withEffect">
                                  <p:stCondLst>
                                    <p:cond delay="0"/>
                                  </p:stCondLst>
                                  <p:childTnLst>
                                    <p:anim calcmode="lin" valueType="num">
                                      <p:cBhvr additive="base">
                                        <p:cTn id="354" dur="2000"/>
                                        <p:tgtEl>
                                          <p:spTgt spid="28"/>
                                        </p:tgtEl>
                                        <p:attrNameLst>
                                          <p:attrName>ppt_x</p:attrName>
                                        </p:attrNameLst>
                                      </p:cBhvr>
                                      <p:tavLst>
                                        <p:tav tm="0">
                                          <p:val>
                                            <p:strVal val="ppt_x"/>
                                          </p:val>
                                        </p:tav>
                                        <p:tav tm="100000">
                                          <p:val>
                                            <p:strVal val="ppt_x"/>
                                          </p:val>
                                        </p:tav>
                                      </p:tavLst>
                                    </p:anim>
                                    <p:anim calcmode="lin" valueType="num">
                                      <p:cBhvr additive="base">
                                        <p:cTn id="355" dur="2000"/>
                                        <p:tgtEl>
                                          <p:spTgt spid="28"/>
                                        </p:tgtEl>
                                        <p:attrNameLst>
                                          <p:attrName>ppt_y</p:attrName>
                                        </p:attrNameLst>
                                      </p:cBhvr>
                                      <p:tavLst>
                                        <p:tav tm="0">
                                          <p:val>
                                            <p:strVal val="ppt_y"/>
                                          </p:val>
                                        </p:tav>
                                        <p:tav tm="100000">
                                          <p:val>
                                            <p:strVal val="1+ppt_h/2"/>
                                          </p:val>
                                        </p:tav>
                                      </p:tavLst>
                                    </p:anim>
                                    <p:set>
                                      <p:cBhvr>
                                        <p:cTn id="356" dur="1" fill="hold">
                                          <p:stCondLst>
                                            <p:cond delay="1999"/>
                                          </p:stCondLst>
                                        </p:cTn>
                                        <p:tgtEl>
                                          <p:spTgt spid="28"/>
                                        </p:tgtEl>
                                        <p:attrNameLst>
                                          <p:attrName>style.visibility</p:attrName>
                                        </p:attrNameLst>
                                      </p:cBhvr>
                                      <p:to>
                                        <p:strVal val="hidden"/>
                                      </p:to>
                                    </p:set>
                                  </p:childTnLst>
                                </p:cTn>
                              </p:par>
                              <p:par>
                                <p:cTn id="357" presetID="2" presetClass="exit" presetSubtype="4" fill="hold" grpId="2" nodeType="withEffect">
                                  <p:stCondLst>
                                    <p:cond delay="0"/>
                                  </p:stCondLst>
                                  <p:childTnLst>
                                    <p:anim calcmode="lin" valueType="num">
                                      <p:cBhvr additive="base">
                                        <p:cTn id="358" dur="2000"/>
                                        <p:tgtEl>
                                          <p:spTgt spid="29"/>
                                        </p:tgtEl>
                                        <p:attrNameLst>
                                          <p:attrName>ppt_x</p:attrName>
                                        </p:attrNameLst>
                                      </p:cBhvr>
                                      <p:tavLst>
                                        <p:tav tm="0">
                                          <p:val>
                                            <p:strVal val="ppt_x"/>
                                          </p:val>
                                        </p:tav>
                                        <p:tav tm="100000">
                                          <p:val>
                                            <p:strVal val="ppt_x"/>
                                          </p:val>
                                        </p:tav>
                                      </p:tavLst>
                                    </p:anim>
                                    <p:anim calcmode="lin" valueType="num">
                                      <p:cBhvr additive="base">
                                        <p:cTn id="359" dur="2000"/>
                                        <p:tgtEl>
                                          <p:spTgt spid="29"/>
                                        </p:tgtEl>
                                        <p:attrNameLst>
                                          <p:attrName>ppt_y</p:attrName>
                                        </p:attrNameLst>
                                      </p:cBhvr>
                                      <p:tavLst>
                                        <p:tav tm="0">
                                          <p:val>
                                            <p:strVal val="ppt_y"/>
                                          </p:val>
                                        </p:tav>
                                        <p:tav tm="100000">
                                          <p:val>
                                            <p:strVal val="1+ppt_h/2"/>
                                          </p:val>
                                        </p:tav>
                                      </p:tavLst>
                                    </p:anim>
                                    <p:set>
                                      <p:cBhvr>
                                        <p:cTn id="360" dur="1" fill="hold">
                                          <p:stCondLst>
                                            <p:cond delay="1999"/>
                                          </p:stCondLst>
                                        </p:cTn>
                                        <p:tgtEl>
                                          <p:spTgt spid="29"/>
                                        </p:tgtEl>
                                        <p:attrNameLst>
                                          <p:attrName>style.visibility</p:attrName>
                                        </p:attrNameLst>
                                      </p:cBhvr>
                                      <p:to>
                                        <p:strVal val="hidden"/>
                                      </p:to>
                                    </p:set>
                                  </p:childTnLst>
                                </p:cTn>
                              </p:par>
                              <p:par>
                                <p:cTn id="361" presetID="2" presetClass="exit" presetSubtype="4" fill="hold" grpId="2" nodeType="withEffect">
                                  <p:stCondLst>
                                    <p:cond delay="0"/>
                                  </p:stCondLst>
                                  <p:childTnLst>
                                    <p:anim calcmode="lin" valueType="num">
                                      <p:cBhvr additive="base">
                                        <p:cTn id="362" dur="2000"/>
                                        <p:tgtEl>
                                          <p:spTgt spid="30"/>
                                        </p:tgtEl>
                                        <p:attrNameLst>
                                          <p:attrName>ppt_x</p:attrName>
                                        </p:attrNameLst>
                                      </p:cBhvr>
                                      <p:tavLst>
                                        <p:tav tm="0">
                                          <p:val>
                                            <p:strVal val="ppt_x"/>
                                          </p:val>
                                        </p:tav>
                                        <p:tav tm="100000">
                                          <p:val>
                                            <p:strVal val="ppt_x"/>
                                          </p:val>
                                        </p:tav>
                                      </p:tavLst>
                                    </p:anim>
                                    <p:anim calcmode="lin" valueType="num">
                                      <p:cBhvr additive="base">
                                        <p:cTn id="363" dur="2000"/>
                                        <p:tgtEl>
                                          <p:spTgt spid="30"/>
                                        </p:tgtEl>
                                        <p:attrNameLst>
                                          <p:attrName>ppt_y</p:attrName>
                                        </p:attrNameLst>
                                      </p:cBhvr>
                                      <p:tavLst>
                                        <p:tav tm="0">
                                          <p:val>
                                            <p:strVal val="ppt_y"/>
                                          </p:val>
                                        </p:tav>
                                        <p:tav tm="100000">
                                          <p:val>
                                            <p:strVal val="1+ppt_h/2"/>
                                          </p:val>
                                        </p:tav>
                                      </p:tavLst>
                                    </p:anim>
                                    <p:set>
                                      <p:cBhvr>
                                        <p:cTn id="364" dur="1" fill="hold">
                                          <p:stCondLst>
                                            <p:cond delay="1999"/>
                                          </p:stCondLst>
                                        </p:cTn>
                                        <p:tgtEl>
                                          <p:spTgt spid="30"/>
                                        </p:tgtEl>
                                        <p:attrNameLst>
                                          <p:attrName>style.visibility</p:attrName>
                                        </p:attrNameLst>
                                      </p:cBhvr>
                                      <p:to>
                                        <p:strVal val="hidden"/>
                                      </p:to>
                                    </p:set>
                                  </p:childTnLst>
                                </p:cTn>
                              </p:par>
                              <p:par>
                                <p:cTn id="365" presetID="2" presetClass="exit" presetSubtype="4" fill="hold" grpId="2" nodeType="withEffect">
                                  <p:stCondLst>
                                    <p:cond delay="0"/>
                                  </p:stCondLst>
                                  <p:childTnLst>
                                    <p:anim calcmode="lin" valueType="num">
                                      <p:cBhvr additive="base">
                                        <p:cTn id="366" dur="2000"/>
                                        <p:tgtEl>
                                          <p:spTgt spid="31"/>
                                        </p:tgtEl>
                                        <p:attrNameLst>
                                          <p:attrName>ppt_x</p:attrName>
                                        </p:attrNameLst>
                                      </p:cBhvr>
                                      <p:tavLst>
                                        <p:tav tm="0">
                                          <p:val>
                                            <p:strVal val="ppt_x"/>
                                          </p:val>
                                        </p:tav>
                                        <p:tav tm="100000">
                                          <p:val>
                                            <p:strVal val="ppt_x"/>
                                          </p:val>
                                        </p:tav>
                                      </p:tavLst>
                                    </p:anim>
                                    <p:anim calcmode="lin" valueType="num">
                                      <p:cBhvr additive="base">
                                        <p:cTn id="367" dur="2000"/>
                                        <p:tgtEl>
                                          <p:spTgt spid="31"/>
                                        </p:tgtEl>
                                        <p:attrNameLst>
                                          <p:attrName>ppt_y</p:attrName>
                                        </p:attrNameLst>
                                      </p:cBhvr>
                                      <p:tavLst>
                                        <p:tav tm="0">
                                          <p:val>
                                            <p:strVal val="ppt_y"/>
                                          </p:val>
                                        </p:tav>
                                        <p:tav tm="100000">
                                          <p:val>
                                            <p:strVal val="1+ppt_h/2"/>
                                          </p:val>
                                        </p:tav>
                                      </p:tavLst>
                                    </p:anim>
                                    <p:set>
                                      <p:cBhvr>
                                        <p:cTn id="368" dur="1" fill="hold">
                                          <p:stCondLst>
                                            <p:cond delay="1999"/>
                                          </p:stCondLst>
                                        </p:cTn>
                                        <p:tgtEl>
                                          <p:spTgt spid="31"/>
                                        </p:tgtEl>
                                        <p:attrNameLst>
                                          <p:attrName>style.visibility</p:attrName>
                                        </p:attrNameLst>
                                      </p:cBhvr>
                                      <p:to>
                                        <p:strVal val="hidden"/>
                                      </p:to>
                                    </p:set>
                                  </p:childTnLst>
                                </p:cTn>
                              </p:par>
                              <p:par>
                                <p:cTn id="369" presetID="2" presetClass="exit" presetSubtype="4" fill="hold" grpId="2" nodeType="withEffect">
                                  <p:stCondLst>
                                    <p:cond delay="0"/>
                                  </p:stCondLst>
                                  <p:childTnLst>
                                    <p:anim calcmode="lin" valueType="num">
                                      <p:cBhvr additive="base">
                                        <p:cTn id="370" dur="2000"/>
                                        <p:tgtEl>
                                          <p:spTgt spid="32"/>
                                        </p:tgtEl>
                                        <p:attrNameLst>
                                          <p:attrName>ppt_x</p:attrName>
                                        </p:attrNameLst>
                                      </p:cBhvr>
                                      <p:tavLst>
                                        <p:tav tm="0">
                                          <p:val>
                                            <p:strVal val="ppt_x"/>
                                          </p:val>
                                        </p:tav>
                                        <p:tav tm="100000">
                                          <p:val>
                                            <p:strVal val="ppt_x"/>
                                          </p:val>
                                        </p:tav>
                                      </p:tavLst>
                                    </p:anim>
                                    <p:anim calcmode="lin" valueType="num">
                                      <p:cBhvr additive="base">
                                        <p:cTn id="371" dur="2000"/>
                                        <p:tgtEl>
                                          <p:spTgt spid="32"/>
                                        </p:tgtEl>
                                        <p:attrNameLst>
                                          <p:attrName>ppt_y</p:attrName>
                                        </p:attrNameLst>
                                      </p:cBhvr>
                                      <p:tavLst>
                                        <p:tav tm="0">
                                          <p:val>
                                            <p:strVal val="ppt_y"/>
                                          </p:val>
                                        </p:tav>
                                        <p:tav tm="100000">
                                          <p:val>
                                            <p:strVal val="1+ppt_h/2"/>
                                          </p:val>
                                        </p:tav>
                                      </p:tavLst>
                                    </p:anim>
                                    <p:set>
                                      <p:cBhvr>
                                        <p:cTn id="372" dur="1" fill="hold">
                                          <p:stCondLst>
                                            <p:cond delay="1999"/>
                                          </p:stCondLst>
                                        </p:cTn>
                                        <p:tgtEl>
                                          <p:spTgt spid="32"/>
                                        </p:tgtEl>
                                        <p:attrNameLst>
                                          <p:attrName>style.visibility</p:attrName>
                                        </p:attrNameLst>
                                      </p:cBhvr>
                                      <p:to>
                                        <p:strVal val="hidden"/>
                                      </p:to>
                                    </p:set>
                                  </p:childTnLst>
                                </p:cTn>
                              </p:par>
                              <p:par>
                                <p:cTn id="373" presetID="2" presetClass="exit" presetSubtype="4" fill="hold" grpId="2" nodeType="withEffect">
                                  <p:stCondLst>
                                    <p:cond delay="0"/>
                                  </p:stCondLst>
                                  <p:childTnLst>
                                    <p:anim calcmode="lin" valueType="num">
                                      <p:cBhvr additive="base">
                                        <p:cTn id="374" dur="2000"/>
                                        <p:tgtEl>
                                          <p:spTgt spid="33"/>
                                        </p:tgtEl>
                                        <p:attrNameLst>
                                          <p:attrName>ppt_x</p:attrName>
                                        </p:attrNameLst>
                                      </p:cBhvr>
                                      <p:tavLst>
                                        <p:tav tm="0">
                                          <p:val>
                                            <p:strVal val="ppt_x"/>
                                          </p:val>
                                        </p:tav>
                                        <p:tav tm="100000">
                                          <p:val>
                                            <p:strVal val="ppt_x"/>
                                          </p:val>
                                        </p:tav>
                                      </p:tavLst>
                                    </p:anim>
                                    <p:anim calcmode="lin" valueType="num">
                                      <p:cBhvr additive="base">
                                        <p:cTn id="375" dur="2000"/>
                                        <p:tgtEl>
                                          <p:spTgt spid="33"/>
                                        </p:tgtEl>
                                        <p:attrNameLst>
                                          <p:attrName>ppt_y</p:attrName>
                                        </p:attrNameLst>
                                      </p:cBhvr>
                                      <p:tavLst>
                                        <p:tav tm="0">
                                          <p:val>
                                            <p:strVal val="ppt_y"/>
                                          </p:val>
                                        </p:tav>
                                        <p:tav tm="100000">
                                          <p:val>
                                            <p:strVal val="1+ppt_h/2"/>
                                          </p:val>
                                        </p:tav>
                                      </p:tavLst>
                                    </p:anim>
                                    <p:set>
                                      <p:cBhvr>
                                        <p:cTn id="376" dur="1" fill="hold">
                                          <p:stCondLst>
                                            <p:cond delay="1999"/>
                                          </p:stCondLst>
                                        </p:cTn>
                                        <p:tgtEl>
                                          <p:spTgt spid="33"/>
                                        </p:tgtEl>
                                        <p:attrNameLst>
                                          <p:attrName>style.visibility</p:attrName>
                                        </p:attrNameLst>
                                      </p:cBhvr>
                                      <p:to>
                                        <p:strVal val="hidden"/>
                                      </p:to>
                                    </p:set>
                                  </p:childTnLst>
                                </p:cTn>
                              </p:par>
                              <p:par>
                                <p:cTn id="377" presetID="2" presetClass="exit" presetSubtype="4" fill="hold" grpId="2" nodeType="withEffect">
                                  <p:stCondLst>
                                    <p:cond delay="0"/>
                                  </p:stCondLst>
                                  <p:childTnLst>
                                    <p:anim calcmode="lin" valueType="num">
                                      <p:cBhvr additive="base">
                                        <p:cTn id="378" dur="2000"/>
                                        <p:tgtEl>
                                          <p:spTgt spid="34"/>
                                        </p:tgtEl>
                                        <p:attrNameLst>
                                          <p:attrName>ppt_x</p:attrName>
                                        </p:attrNameLst>
                                      </p:cBhvr>
                                      <p:tavLst>
                                        <p:tav tm="0">
                                          <p:val>
                                            <p:strVal val="ppt_x"/>
                                          </p:val>
                                        </p:tav>
                                        <p:tav tm="100000">
                                          <p:val>
                                            <p:strVal val="ppt_x"/>
                                          </p:val>
                                        </p:tav>
                                      </p:tavLst>
                                    </p:anim>
                                    <p:anim calcmode="lin" valueType="num">
                                      <p:cBhvr additive="base">
                                        <p:cTn id="379" dur="2000"/>
                                        <p:tgtEl>
                                          <p:spTgt spid="34"/>
                                        </p:tgtEl>
                                        <p:attrNameLst>
                                          <p:attrName>ppt_y</p:attrName>
                                        </p:attrNameLst>
                                      </p:cBhvr>
                                      <p:tavLst>
                                        <p:tav tm="0">
                                          <p:val>
                                            <p:strVal val="ppt_y"/>
                                          </p:val>
                                        </p:tav>
                                        <p:tav tm="100000">
                                          <p:val>
                                            <p:strVal val="1+ppt_h/2"/>
                                          </p:val>
                                        </p:tav>
                                      </p:tavLst>
                                    </p:anim>
                                    <p:set>
                                      <p:cBhvr>
                                        <p:cTn id="380" dur="1" fill="hold">
                                          <p:stCondLst>
                                            <p:cond delay="1999"/>
                                          </p:stCondLst>
                                        </p:cTn>
                                        <p:tgtEl>
                                          <p:spTgt spid="34"/>
                                        </p:tgtEl>
                                        <p:attrNameLst>
                                          <p:attrName>style.visibility</p:attrName>
                                        </p:attrNameLst>
                                      </p:cBhvr>
                                      <p:to>
                                        <p:strVal val="hidden"/>
                                      </p:to>
                                    </p:set>
                                  </p:childTnLst>
                                </p:cTn>
                              </p:par>
                              <p:par>
                                <p:cTn id="381" presetID="2" presetClass="exit" presetSubtype="4" fill="hold" grpId="2" nodeType="withEffect">
                                  <p:stCondLst>
                                    <p:cond delay="0"/>
                                  </p:stCondLst>
                                  <p:childTnLst>
                                    <p:anim calcmode="lin" valueType="num">
                                      <p:cBhvr additive="base">
                                        <p:cTn id="382" dur="2000"/>
                                        <p:tgtEl>
                                          <p:spTgt spid="35"/>
                                        </p:tgtEl>
                                        <p:attrNameLst>
                                          <p:attrName>ppt_x</p:attrName>
                                        </p:attrNameLst>
                                      </p:cBhvr>
                                      <p:tavLst>
                                        <p:tav tm="0">
                                          <p:val>
                                            <p:strVal val="ppt_x"/>
                                          </p:val>
                                        </p:tav>
                                        <p:tav tm="100000">
                                          <p:val>
                                            <p:strVal val="ppt_x"/>
                                          </p:val>
                                        </p:tav>
                                      </p:tavLst>
                                    </p:anim>
                                    <p:anim calcmode="lin" valueType="num">
                                      <p:cBhvr additive="base">
                                        <p:cTn id="383" dur="2000"/>
                                        <p:tgtEl>
                                          <p:spTgt spid="35"/>
                                        </p:tgtEl>
                                        <p:attrNameLst>
                                          <p:attrName>ppt_y</p:attrName>
                                        </p:attrNameLst>
                                      </p:cBhvr>
                                      <p:tavLst>
                                        <p:tav tm="0">
                                          <p:val>
                                            <p:strVal val="ppt_y"/>
                                          </p:val>
                                        </p:tav>
                                        <p:tav tm="100000">
                                          <p:val>
                                            <p:strVal val="1+ppt_h/2"/>
                                          </p:val>
                                        </p:tav>
                                      </p:tavLst>
                                    </p:anim>
                                    <p:set>
                                      <p:cBhvr>
                                        <p:cTn id="384" dur="1" fill="hold">
                                          <p:stCondLst>
                                            <p:cond delay="1999"/>
                                          </p:stCondLst>
                                        </p:cTn>
                                        <p:tgtEl>
                                          <p:spTgt spid="35"/>
                                        </p:tgtEl>
                                        <p:attrNameLst>
                                          <p:attrName>style.visibility</p:attrName>
                                        </p:attrNameLst>
                                      </p:cBhvr>
                                      <p:to>
                                        <p:strVal val="hidden"/>
                                      </p:to>
                                    </p:set>
                                  </p:childTnLst>
                                </p:cTn>
                              </p:par>
                              <p:par>
                                <p:cTn id="385" presetID="2" presetClass="exit" presetSubtype="4" fill="hold" grpId="2" nodeType="withEffect">
                                  <p:stCondLst>
                                    <p:cond delay="0"/>
                                  </p:stCondLst>
                                  <p:childTnLst>
                                    <p:anim calcmode="lin" valueType="num">
                                      <p:cBhvr additive="base">
                                        <p:cTn id="386" dur="2000"/>
                                        <p:tgtEl>
                                          <p:spTgt spid="36"/>
                                        </p:tgtEl>
                                        <p:attrNameLst>
                                          <p:attrName>ppt_x</p:attrName>
                                        </p:attrNameLst>
                                      </p:cBhvr>
                                      <p:tavLst>
                                        <p:tav tm="0">
                                          <p:val>
                                            <p:strVal val="ppt_x"/>
                                          </p:val>
                                        </p:tav>
                                        <p:tav tm="100000">
                                          <p:val>
                                            <p:strVal val="ppt_x"/>
                                          </p:val>
                                        </p:tav>
                                      </p:tavLst>
                                    </p:anim>
                                    <p:anim calcmode="lin" valueType="num">
                                      <p:cBhvr additive="base">
                                        <p:cTn id="387" dur="2000"/>
                                        <p:tgtEl>
                                          <p:spTgt spid="36"/>
                                        </p:tgtEl>
                                        <p:attrNameLst>
                                          <p:attrName>ppt_y</p:attrName>
                                        </p:attrNameLst>
                                      </p:cBhvr>
                                      <p:tavLst>
                                        <p:tav tm="0">
                                          <p:val>
                                            <p:strVal val="ppt_y"/>
                                          </p:val>
                                        </p:tav>
                                        <p:tav tm="100000">
                                          <p:val>
                                            <p:strVal val="1+ppt_h/2"/>
                                          </p:val>
                                        </p:tav>
                                      </p:tavLst>
                                    </p:anim>
                                    <p:set>
                                      <p:cBhvr>
                                        <p:cTn id="388" dur="1" fill="hold">
                                          <p:stCondLst>
                                            <p:cond delay="1999"/>
                                          </p:stCondLst>
                                        </p:cTn>
                                        <p:tgtEl>
                                          <p:spTgt spid="36"/>
                                        </p:tgtEl>
                                        <p:attrNameLst>
                                          <p:attrName>style.visibility</p:attrName>
                                        </p:attrNameLst>
                                      </p:cBhvr>
                                      <p:to>
                                        <p:strVal val="hidden"/>
                                      </p:to>
                                    </p:set>
                                  </p:childTnLst>
                                </p:cTn>
                              </p:par>
                              <p:par>
                                <p:cTn id="389" presetID="2" presetClass="exit" presetSubtype="4" fill="hold" grpId="2" nodeType="withEffect">
                                  <p:stCondLst>
                                    <p:cond delay="0"/>
                                  </p:stCondLst>
                                  <p:childTnLst>
                                    <p:anim calcmode="lin" valueType="num">
                                      <p:cBhvr additive="base">
                                        <p:cTn id="390" dur="2000"/>
                                        <p:tgtEl>
                                          <p:spTgt spid="37"/>
                                        </p:tgtEl>
                                        <p:attrNameLst>
                                          <p:attrName>ppt_x</p:attrName>
                                        </p:attrNameLst>
                                      </p:cBhvr>
                                      <p:tavLst>
                                        <p:tav tm="0">
                                          <p:val>
                                            <p:strVal val="ppt_x"/>
                                          </p:val>
                                        </p:tav>
                                        <p:tav tm="100000">
                                          <p:val>
                                            <p:strVal val="ppt_x"/>
                                          </p:val>
                                        </p:tav>
                                      </p:tavLst>
                                    </p:anim>
                                    <p:anim calcmode="lin" valueType="num">
                                      <p:cBhvr additive="base">
                                        <p:cTn id="391" dur="2000"/>
                                        <p:tgtEl>
                                          <p:spTgt spid="37"/>
                                        </p:tgtEl>
                                        <p:attrNameLst>
                                          <p:attrName>ppt_y</p:attrName>
                                        </p:attrNameLst>
                                      </p:cBhvr>
                                      <p:tavLst>
                                        <p:tav tm="0">
                                          <p:val>
                                            <p:strVal val="ppt_y"/>
                                          </p:val>
                                        </p:tav>
                                        <p:tav tm="100000">
                                          <p:val>
                                            <p:strVal val="1+ppt_h/2"/>
                                          </p:val>
                                        </p:tav>
                                      </p:tavLst>
                                    </p:anim>
                                    <p:set>
                                      <p:cBhvr>
                                        <p:cTn id="392" dur="1" fill="hold">
                                          <p:stCondLst>
                                            <p:cond delay="1999"/>
                                          </p:stCondLst>
                                        </p:cTn>
                                        <p:tgtEl>
                                          <p:spTgt spid="37"/>
                                        </p:tgtEl>
                                        <p:attrNameLst>
                                          <p:attrName>style.visibility</p:attrName>
                                        </p:attrNameLst>
                                      </p:cBhvr>
                                      <p:to>
                                        <p:strVal val="hidden"/>
                                      </p:to>
                                    </p:set>
                                  </p:childTnLst>
                                </p:cTn>
                              </p:par>
                              <p:par>
                                <p:cTn id="393" presetID="2" presetClass="exit" presetSubtype="4" fill="hold" grpId="2" nodeType="withEffect">
                                  <p:stCondLst>
                                    <p:cond delay="0"/>
                                  </p:stCondLst>
                                  <p:childTnLst>
                                    <p:anim calcmode="lin" valueType="num">
                                      <p:cBhvr additive="base">
                                        <p:cTn id="394" dur="2000"/>
                                        <p:tgtEl>
                                          <p:spTgt spid="38"/>
                                        </p:tgtEl>
                                        <p:attrNameLst>
                                          <p:attrName>ppt_x</p:attrName>
                                        </p:attrNameLst>
                                      </p:cBhvr>
                                      <p:tavLst>
                                        <p:tav tm="0">
                                          <p:val>
                                            <p:strVal val="ppt_x"/>
                                          </p:val>
                                        </p:tav>
                                        <p:tav tm="100000">
                                          <p:val>
                                            <p:strVal val="ppt_x"/>
                                          </p:val>
                                        </p:tav>
                                      </p:tavLst>
                                    </p:anim>
                                    <p:anim calcmode="lin" valueType="num">
                                      <p:cBhvr additive="base">
                                        <p:cTn id="395" dur="2000"/>
                                        <p:tgtEl>
                                          <p:spTgt spid="38"/>
                                        </p:tgtEl>
                                        <p:attrNameLst>
                                          <p:attrName>ppt_y</p:attrName>
                                        </p:attrNameLst>
                                      </p:cBhvr>
                                      <p:tavLst>
                                        <p:tav tm="0">
                                          <p:val>
                                            <p:strVal val="ppt_y"/>
                                          </p:val>
                                        </p:tav>
                                        <p:tav tm="100000">
                                          <p:val>
                                            <p:strVal val="1+ppt_h/2"/>
                                          </p:val>
                                        </p:tav>
                                      </p:tavLst>
                                    </p:anim>
                                    <p:set>
                                      <p:cBhvr>
                                        <p:cTn id="396" dur="1" fill="hold">
                                          <p:stCondLst>
                                            <p:cond delay="1999"/>
                                          </p:stCondLst>
                                        </p:cTn>
                                        <p:tgtEl>
                                          <p:spTgt spid="38"/>
                                        </p:tgtEl>
                                        <p:attrNameLst>
                                          <p:attrName>style.visibility</p:attrName>
                                        </p:attrNameLst>
                                      </p:cBhvr>
                                      <p:to>
                                        <p:strVal val="hidden"/>
                                      </p:to>
                                    </p:set>
                                  </p:childTnLst>
                                </p:cTn>
                              </p:par>
                              <p:par>
                                <p:cTn id="397" presetID="2" presetClass="exit" presetSubtype="4" fill="hold" grpId="2" nodeType="withEffect">
                                  <p:stCondLst>
                                    <p:cond delay="0"/>
                                  </p:stCondLst>
                                  <p:childTnLst>
                                    <p:anim calcmode="lin" valueType="num">
                                      <p:cBhvr additive="base">
                                        <p:cTn id="398" dur="2000"/>
                                        <p:tgtEl>
                                          <p:spTgt spid="39"/>
                                        </p:tgtEl>
                                        <p:attrNameLst>
                                          <p:attrName>ppt_x</p:attrName>
                                        </p:attrNameLst>
                                      </p:cBhvr>
                                      <p:tavLst>
                                        <p:tav tm="0">
                                          <p:val>
                                            <p:strVal val="ppt_x"/>
                                          </p:val>
                                        </p:tav>
                                        <p:tav tm="100000">
                                          <p:val>
                                            <p:strVal val="ppt_x"/>
                                          </p:val>
                                        </p:tav>
                                      </p:tavLst>
                                    </p:anim>
                                    <p:anim calcmode="lin" valueType="num">
                                      <p:cBhvr additive="base">
                                        <p:cTn id="399" dur="2000"/>
                                        <p:tgtEl>
                                          <p:spTgt spid="39"/>
                                        </p:tgtEl>
                                        <p:attrNameLst>
                                          <p:attrName>ppt_y</p:attrName>
                                        </p:attrNameLst>
                                      </p:cBhvr>
                                      <p:tavLst>
                                        <p:tav tm="0">
                                          <p:val>
                                            <p:strVal val="ppt_y"/>
                                          </p:val>
                                        </p:tav>
                                        <p:tav tm="100000">
                                          <p:val>
                                            <p:strVal val="1+ppt_h/2"/>
                                          </p:val>
                                        </p:tav>
                                      </p:tavLst>
                                    </p:anim>
                                    <p:set>
                                      <p:cBhvr>
                                        <p:cTn id="400" dur="1" fill="hold">
                                          <p:stCondLst>
                                            <p:cond delay="1999"/>
                                          </p:stCondLst>
                                        </p:cTn>
                                        <p:tgtEl>
                                          <p:spTgt spid="39"/>
                                        </p:tgtEl>
                                        <p:attrNameLst>
                                          <p:attrName>style.visibility</p:attrName>
                                        </p:attrNameLst>
                                      </p:cBhvr>
                                      <p:to>
                                        <p:strVal val="hidden"/>
                                      </p:to>
                                    </p:set>
                                  </p:childTnLst>
                                </p:cTn>
                              </p:par>
                              <p:par>
                                <p:cTn id="401" presetID="2" presetClass="exit" presetSubtype="4" fill="hold" grpId="2" nodeType="withEffect">
                                  <p:stCondLst>
                                    <p:cond delay="0"/>
                                  </p:stCondLst>
                                  <p:childTnLst>
                                    <p:anim calcmode="lin" valueType="num">
                                      <p:cBhvr additive="base">
                                        <p:cTn id="402" dur="2000"/>
                                        <p:tgtEl>
                                          <p:spTgt spid="40"/>
                                        </p:tgtEl>
                                        <p:attrNameLst>
                                          <p:attrName>ppt_x</p:attrName>
                                        </p:attrNameLst>
                                      </p:cBhvr>
                                      <p:tavLst>
                                        <p:tav tm="0">
                                          <p:val>
                                            <p:strVal val="ppt_x"/>
                                          </p:val>
                                        </p:tav>
                                        <p:tav tm="100000">
                                          <p:val>
                                            <p:strVal val="ppt_x"/>
                                          </p:val>
                                        </p:tav>
                                      </p:tavLst>
                                    </p:anim>
                                    <p:anim calcmode="lin" valueType="num">
                                      <p:cBhvr additive="base">
                                        <p:cTn id="403" dur="2000"/>
                                        <p:tgtEl>
                                          <p:spTgt spid="40"/>
                                        </p:tgtEl>
                                        <p:attrNameLst>
                                          <p:attrName>ppt_y</p:attrName>
                                        </p:attrNameLst>
                                      </p:cBhvr>
                                      <p:tavLst>
                                        <p:tav tm="0">
                                          <p:val>
                                            <p:strVal val="ppt_y"/>
                                          </p:val>
                                        </p:tav>
                                        <p:tav tm="100000">
                                          <p:val>
                                            <p:strVal val="1+ppt_h/2"/>
                                          </p:val>
                                        </p:tav>
                                      </p:tavLst>
                                    </p:anim>
                                    <p:set>
                                      <p:cBhvr>
                                        <p:cTn id="404" dur="1" fill="hold">
                                          <p:stCondLst>
                                            <p:cond delay="1999"/>
                                          </p:stCondLst>
                                        </p:cTn>
                                        <p:tgtEl>
                                          <p:spTgt spid="40"/>
                                        </p:tgtEl>
                                        <p:attrNameLst>
                                          <p:attrName>style.visibility</p:attrName>
                                        </p:attrNameLst>
                                      </p:cBhvr>
                                      <p:to>
                                        <p:strVal val="hidden"/>
                                      </p:to>
                                    </p:set>
                                  </p:childTnLst>
                                </p:cTn>
                              </p:par>
                              <p:par>
                                <p:cTn id="405" presetID="2" presetClass="exit" presetSubtype="4" fill="hold" grpId="2" nodeType="withEffect">
                                  <p:stCondLst>
                                    <p:cond delay="0"/>
                                  </p:stCondLst>
                                  <p:childTnLst>
                                    <p:anim calcmode="lin" valueType="num">
                                      <p:cBhvr additive="base">
                                        <p:cTn id="406" dur="2000"/>
                                        <p:tgtEl>
                                          <p:spTgt spid="41"/>
                                        </p:tgtEl>
                                        <p:attrNameLst>
                                          <p:attrName>ppt_x</p:attrName>
                                        </p:attrNameLst>
                                      </p:cBhvr>
                                      <p:tavLst>
                                        <p:tav tm="0">
                                          <p:val>
                                            <p:strVal val="ppt_x"/>
                                          </p:val>
                                        </p:tav>
                                        <p:tav tm="100000">
                                          <p:val>
                                            <p:strVal val="ppt_x"/>
                                          </p:val>
                                        </p:tav>
                                      </p:tavLst>
                                    </p:anim>
                                    <p:anim calcmode="lin" valueType="num">
                                      <p:cBhvr additive="base">
                                        <p:cTn id="407" dur="2000"/>
                                        <p:tgtEl>
                                          <p:spTgt spid="41"/>
                                        </p:tgtEl>
                                        <p:attrNameLst>
                                          <p:attrName>ppt_y</p:attrName>
                                        </p:attrNameLst>
                                      </p:cBhvr>
                                      <p:tavLst>
                                        <p:tav tm="0">
                                          <p:val>
                                            <p:strVal val="ppt_y"/>
                                          </p:val>
                                        </p:tav>
                                        <p:tav tm="100000">
                                          <p:val>
                                            <p:strVal val="1+ppt_h/2"/>
                                          </p:val>
                                        </p:tav>
                                      </p:tavLst>
                                    </p:anim>
                                    <p:set>
                                      <p:cBhvr>
                                        <p:cTn id="408" dur="1" fill="hold">
                                          <p:stCondLst>
                                            <p:cond delay="1999"/>
                                          </p:stCondLst>
                                        </p:cTn>
                                        <p:tgtEl>
                                          <p:spTgt spid="41"/>
                                        </p:tgtEl>
                                        <p:attrNameLst>
                                          <p:attrName>style.visibility</p:attrName>
                                        </p:attrNameLst>
                                      </p:cBhvr>
                                      <p:to>
                                        <p:strVal val="hidden"/>
                                      </p:to>
                                    </p:set>
                                  </p:childTnLst>
                                </p:cTn>
                              </p:par>
                              <p:par>
                                <p:cTn id="409" presetID="2" presetClass="exit" presetSubtype="4" fill="hold" grpId="2" nodeType="withEffect">
                                  <p:stCondLst>
                                    <p:cond delay="0"/>
                                  </p:stCondLst>
                                  <p:childTnLst>
                                    <p:anim calcmode="lin" valueType="num">
                                      <p:cBhvr additive="base">
                                        <p:cTn id="410" dur="2000"/>
                                        <p:tgtEl>
                                          <p:spTgt spid="42"/>
                                        </p:tgtEl>
                                        <p:attrNameLst>
                                          <p:attrName>ppt_x</p:attrName>
                                        </p:attrNameLst>
                                      </p:cBhvr>
                                      <p:tavLst>
                                        <p:tav tm="0">
                                          <p:val>
                                            <p:strVal val="ppt_x"/>
                                          </p:val>
                                        </p:tav>
                                        <p:tav tm="100000">
                                          <p:val>
                                            <p:strVal val="ppt_x"/>
                                          </p:val>
                                        </p:tav>
                                      </p:tavLst>
                                    </p:anim>
                                    <p:anim calcmode="lin" valueType="num">
                                      <p:cBhvr additive="base">
                                        <p:cTn id="411" dur="2000"/>
                                        <p:tgtEl>
                                          <p:spTgt spid="42"/>
                                        </p:tgtEl>
                                        <p:attrNameLst>
                                          <p:attrName>ppt_y</p:attrName>
                                        </p:attrNameLst>
                                      </p:cBhvr>
                                      <p:tavLst>
                                        <p:tav tm="0">
                                          <p:val>
                                            <p:strVal val="ppt_y"/>
                                          </p:val>
                                        </p:tav>
                                        <p:tav tm="100000">
                                          <p:val>
                                            <p:strVal val="1+ppt_h/2"/>
                                          </p:val>
                                        </p:tav>
                                      </p:tavLst>
                                    </p:anim>
                                    <p:set>
                                      <p:cBhvr>
                                        <p:cTn id="412" dur="1" fill="hold">
                                          <p:stCondLst>
                                            <p:cond delay="1999"/>
                                          </p:stCondLst>
                                        </p:cTn>
                                        <p:tgtEl>
                                          <p:spTgt spid="42"/>
                                        </p:tgtEl>
                                        <p:attrNameLst>
                                          <p:attrName>style.visibility</p:attrName>
                                        </p:attrNameLst>
                                      </p:cBhvr>
                                      <p:to>
                                        <p:strVal val="hidden"/>
                                      </p:to>
                                    </p:set>
                                  </p:childTnLst>
                                </p:cTn>
                              </p:par>
                              <p:par>
                                <p:cTn id="413" presetID="2" presetClass="exit" presetSubtype="4" fill="hold" grpId="2" nodeType="withEffect">
                                  <p:stCondLst>
                                    <p:cond delay="0"/>
                                  </p:stCondLst>
                                  <p:childTnLst>
                                    <p:anim calcmode="lin" valueType="num">
                                      <p:cBhvr additive="base">
                                        <p:cTn id="414" dur="2000"/>
                                        <p:tgtEl>
                                          <p:spTgt spid="43"/>
                                        </p:tgtEl>
                                        <p:attrNameLst>
                                          <p:attrName>ppt_x</p:attrName>
                                        </p:attrNameLst>
                                      </p:cBhvr>
                                      <p:tavLst>
                                        <p:tav tm="0">
                                          <p:val>
                                            <p:strVal val="ppt_x"/>
                                          </p:val>
                                        </p:tav>
                                        <p:tav tm="100000">
                                          <p:val>
                                            <p:strVal val="ppt_x"/>
                                          </p:val>
                                        </p:tav>
                                      </p:tavLst>
                                    </p:anim>
                                    <p:anim calcmode="lin" valueType="num">
                                      <p:cBhvr additive="base">
                                        <p:cTn id="415" dur="2000"/>
                                        <p:tgtEl>
                                          <p:spTgt spid="43"/>
                                        </p:tgtEl>
                                        <p:attrNameLst>
                                          <p:attrName>ppt_y</p:attrName>
                                        </p:attrNameLst>
                                      </p:cBhvr>
                                      <p:tavLst>
                                        <p:tav tm="0">
                                          <p:val>
                                            <p:strVal val="ppt_y"/>
                                          </p:val>
                                        </p:tav>
                                        <p:tav tm="100000">
                                          <p:val>
                                            <p:strVal val="1+ppt_h/2"/>
                                          </p:val>
                                        </p:tav>
                                      </p:tavLst>
                                    </p:anim>
                                    <p:set>
                                      <p:cBhvr>
                                        <p:cTn id="416" dur="1" fill="hold">
                                          <p:stCondLst>
                                            <p:cond delay="1999"/>
                                          </p:stCondLst>
                                        </p:cTn>
                                        <p:tgtEl>
                                          <p:spTgt spid="43"/>
                                        </p:tgtEl>
                                        <p:attrNameLst>
                                          <p:attrName>style.visibility</p:attrName>
                                        </p:attrNameLst>
                                      </p:cBhvr>
                                      <p:to>
                                        <p:strVal val="hidden"/>
                                      </p:to>
                                    </p:set>
                                  </p:childTnLst>
                                </p:cTn>
                              </p:par>
                              <p:par>
                                <p:cTn id="417" presetID="2" presetClass="exit" presetSubtype="4" fill="hold" grpId="2" nodeType="withEffect">
                                  <p:stCondLst>
                                    <p:cond delay="0"/>
                                  </p:stCondLst>
                                  <p:childTnLst>
                                    <p:anim calcmode="lin" valueType="num">
                                      <p:cBhvr additive="base">
                                        <p:cTn id="418" dur="2000"/>
                                        <p:tgtEl>
                                          <p:spTgt spid="44"/>
                                        </p:tgtEl>
                                        <p:attrNameLst>
                                          <p:attrName>ppt_x</p:attrName>
                                        </p:attrNameLst>
                                      </p:cBhvr>
                                      <p:tavLst>
                                        <p:tav tm="0">
                                          <p:val>
                                            <p:strVal val="ppt_x"/>
                                          </p:val>
                                        </p:tav>
                                        <p:tav tm="100000">
                                          <p:val>
                                            <p:strVal val="ppt_x"/>
                                          </p:val>
                                        </p:tav>
                                      </p:tavLst>
                                    </p:anim>
                                    <p:anim calcmode="lin" valueType="num">
                                      <p:cBhvr additive="base">
                                        <p:cTn id="419" dur="2000"/>
                                        <p:tgtEl>
                                          <p:spTgt spid="44"/>
                                        </p:tgtEl>
                                        <p:attrNameLst>
                                          <p:attrName>ppt_y</p:attrName>
                                        </p:attrNameLst>
                                      </p:cBhvr>
                                      <p:tavLst>
                                        <p:tav tm="0">
                                          <p:val>
                                            <p:strVal val="ppt_y"/>
                                          </p:val>
                                        </p:tav>
                                        <p:tav tm="100000">
                                          <p:val>
                                            <p:strVal val="1+ppt_h/2"/>
                                          </p:val>
                                        </p:tav>
                                      </p:tavLst>
                                    </p:anim>
                                    <p:set>
                                      <p:cBhvr>
                                        <p:cTn id="420" dur="1" fill="hold">
                                          <p:stCondLst>
                                            <p:cond delay="1999"/>
                                          </p:stCondLst>
                                        </p:cTn>
                                        <p:tgtEl>
                                          <p:spTgt spid="44"/>
                                        </p:tgtEl>
                                        <p:attrNameLst>
                                          <p:attrName>style.visibility</p:attrName>
                                        </p:attrNameLst>
                                      </p:cBhvr>
                                      <p:to>
                                        <p:strVal val="hidden"/>
                                      </p:to>
                                    </p:set>
                                  </p:childTnLst>
                                </p:cTn>
                              </p:par>
                              <p:par>
                                <p:cTn id="421" presetID="2" presetClass="exit" presetSubtype="4" fill="hold" grpId="2" nodeType="withEffect">
                                  <p:stCondLst>
                                    <p:cond delay="0"/>
                                  </p:stCondLst>
                                  <p:childTnLst>
                                    <p:anim calcmode="lin" valueType="num">
                                      <p:cBhvr additive="base">
                                        <p:cTn id="422" dur="2000"/>
                                        <p:tgtEl>
                                          <p:spTgt spid="45"/>
                                        </p:tgtEl>
                                        <p:attrNameLst>
                                          <p:attrName>ppt_x</p:attrName>
                                        </p:attrNameLst>
                                      </p:cBhvr>
                                      <p:tavLst>
                                        <p:tav tm="0">
                                          <p:val>
                                            <p:strVal val="ppt_x"/>
                                          </p:val>
                                        </p:tav>
                                        <p:tav tm="100000">
                                          <p:val>
                                            <p:strVal val="ppt_x"/>
                                          </p:val>
                                        </p:tav>
                                      </p:tavLst>
                                    </p:anim>
                                    <p:anim calcmode="lin" valueType="num">
                                      <p:cBhvr additive="base">
                                        <p:cTn id="423" dur="2000"/>
                                        <p:tgtEl>
                                          <p:spTgt spid="45"/>
                                        </p:tgtEl>
                                        <p:attrNameLst>
                                          <p:attrName>ppt_y</p:attrName>
                                        </p:attrNameLst>
                                      </p:cBhvr>
                                      <p:tavLst>
                                        <p:tav tm="0">
                                          <p:val>
                                            <p:strVal val="ppt_y"/>
                                          </p:val>
                                        </p:tav>
                                        <p:tav tm="100000">
                                          <p:val>
                                            <p:strVal val="1+ppt_h/2"/>
                                          </p:val>
                                        </p:tav>
                                      </p:tavLst>
                                    </p:anim>
                                    <p:set>
                                      <p:cBhvr>
                                        <p:cTn id="424" dur="1" fill="hold">
                                          <p:stCondLst>
                                            <p:cond delay="1999"/>
                                          </p:stCondLst>
                                        </p:cTn>
                                        <p:tgtEl>
                                          <p:spTgt spid="45"/>
                                        </p:tgtEl>
                                        <p:attrNameLst>
                                          <p:attrName>style.visibility</p:attrName>
                                        </p:attrNameLst>
                                      </p:cBhvr>
                                      <p:to>
                                        <p:strVal val="hidden"/>
                                      </p:to>
                                    </p:set>
                                  </p:childTnLst>
                                </p:cTn>
                              </p:par>
                              <p:par>
                                <p:cTn id="425" presetID="2" presetClass="exit" presetSubtype="4" fill="hold" grpId="2" nodeType="withEffect">
                                  <p:stCondLst>
                                    <p:cond delay="0"/>
                                  </p:stCondLst>
                                  <p:childTnLst>
                                    <p:anim calcmode="lin" valueType="num">
                                      <p:cBhvr additive="base">
                                        <p:cTn id="426" dur="2000"/>
                                        <p:tgtEl>
                                          <p:spTgt spid="46"/>
                                        </p:tgtEl>
                                        <p:attrNameLst>
                                          <p:attrName>ppt_x</p:attrName>
                                        </p:attrNameLst>
                                      </p:cBhvr>
                                      <p:tavLst>
                                        <p:tav tm="0">
                                          <p:val>
                                            <p:strVal val="ppt_x"/>
                                          </p:val>
                                        </p:tav>
                                        <p:tav tm="100000">
                                          <p:val>
                                            <p:strVal val="ppt_x"/>
                                          </p:val>
                                        </p:tav>
                                      </p:tavLst>
                                    </p:anim>
                                    <p:anim calcmode="lin" valueType="num">
                                      <p:cBhvr additive="base">
                                        <p:cTn id="427" dur="2000"/>
                                        <p:tgtEl>
                                          <p:spTgt spid="46"/>
                                        </p:tgtEl>
                                        <p:attrNameLst>
                                          <p:attrName>ppt_y</p:attrName>
                                        </p:attrNameLst>
                                      </p:cBhvr>
                                      <p:tavLst>
                                        <p:tav tm="0">
                                          <p:val>
                                            <p:strVal val="ppt_y"/>
                                          </p:val>
                                        </p:tav>
                                        <p:tav tm="100000">
                                          <p:val>
                                            <p:strVal val="1+ppt_h/2"/>
                                          </p:val>
                                        </p:tav>
                                      </p:tavLst>
                                    </p:anim>
                                    <p:set>
                                      <p:cBhvr>
                                        <p:cTn id="428" dur="1" fill="hold">
                                          <p:stCondLst>
                                            <p:cond delay="1999"/>
                                          </p:stCondLst>
                                        </p:cTn>
                                        <p:tgtEl>
                                          <p:spTgt spid="46"/>
                                        </p:tgtEl>
                                        <p:attrNameLst>
                                          <p:attrName>style.visibility</p:attrName>
                                        </p:attrNameLst>
                                      </p:cBhvr>
                                      <p:to>
                                        <p:strVal val="hidden"/>
                                      </p:to>
                                    </p:set>
                                  </p:childTnLst>
                                </p:cTn>
                              </p:par>
                              <p:par>
                                <p:cTn id="429" presetID="2" presetClass="exit" presetSubtype="1" fill="hold" grpId="2" nodeType="withEffect">
                                  <p:stCondLst>
                                    <p:cond delay="0"/>
                                  </p:stCondLst>
                                  <p:childTnLst>
                                    <p:anim calcmode="lin" valueType="num">
                                      <p:cBhvr additive="base">
                                        <p:cTn id="430" dur="2000"/>
                                        <p:tgtEl>
                                          <p:spTgt spid="5"/>
                                        </p:tgtEl>
                                        <p:attrNameLst>
                                          <p:attrName>ppt_x</p:attrName>
                                        </p:attrNameLst>
                                      </p:cBhvr>
                                      <p:tavLst>
                                        <p:tav tm="0">
                                          <p:val>
                                            <p:strVal val="ppt_x"/>
                                          </p:val>
                                        </p:tav>
                                        <p:tav tm="100000">
                                          <p:val>
                                            <p:strVal val="ppt_x"/>
                                          </p:val>
                                        </p:tav>
                                      </p:tavLst>
                                    </p:anim>
                                    <p:anim calcmode="lin" valueType="num">
                                      <p:cBhvr additive="base">
                                        <p:cTn id="431" dur="2000"/>
                                        <p:tgtEl>
                                          <p:spTgt spid="5"/>
                                        </p:tgtEl>
                                        <p:attrNameLst>
                                          <p:attrName>ppt_y</p:attrName>
                                        </p:attrNameLst>
                                      </p:cBhvr>
                                      <p:tavLst>
                                        <p:tav tm="0">
                                          <p:val>
                                            <p:strVal val="ppt_y"/>
                                          </p:val>
                                        </p:tav>
                                        <p:tav tm="100000">
                                          <p:val>
                                            <p:strVal val="0-ppt_h/2"/>
                                          </p:val>
                                        </p:tav>
                                      </p:tavLst>
                                    </p:anim>
                                    <p:set>
                                      <p:cBhvr>
                                        <p:cTn id="432" dur="1" fill="hold">
                                          <p:stCondLst>
                                            <p:cond delay="1999"/>
                                          </p:stCondLst>
                                        </p:cTn>
                                        <p:tgtEl>
                                          <p:spTgt spid="5"/>
                                        </p:tgtEl>
                                        <p:attrNameLst>
                                          <p:attrName>style.visibility</p:attrName>
                                        </p:attrNameLst>
                                      </p:cBhvr>
                                      <p:to>
                                        <p:strVal val="hidden"/>
                                      </p:to>
                                    </p:set>
                                  </p:childTnLst>
                                </p:cTn>
                              </p:par>
                              <p:par>
                                <p:cTn id="433" presetID="2" presetClass="exit" presetSubtype="1" fill="hold" grpId="2" nodeType="withEffect">
                                  <p:stCondLst>
                                    <p:cond delay="0"/>
                                  </p:stCondLst>
                                  <p:childTnLst>
                                    <p:anim calcmode="lin" valueType="num">
                                      <p:cBhvr additive="base">
                                        <p:cTn id="434" dur="2000"/>
                                        <p:tgtEl>
                                          <p:spTgt spid="6"/>
                                        </p:tgtEl>
                                        <p:attrNameLst>
                                          <p:attrName>ppt_x</p:attrName>
                                        </p:attrNameLst>
                                      </p:cBhvr>
                                      <p:tavLst>
                                        <p:tav tm="0">
                                          <p:val>
                                            <p:strVal val="ppt_x"/>
                                          </p:val>
                                        </p:tav>
                                        <p:tav tm="100000">
                                          <p:val>
                                            <p:strVal val="ppt_x"/>
                                          </p:val>
                                        </p:tav>
                                      </p:tavLst>
                                    </p:anim>
                                    <p:anim calcmode="lin" valueType="num">
                                      <p:cBhvr additive="base">
                                        <p:cTn id="435" dur="2000"/>
                                        <p:tgtEl>
                                          <p:spTgt spid="6"/>
                                        </p:tgtEl>
                                        <p:attrNameLst>
                                          <p:attrName>ppt_y</p:attrName>
                                        </p:attrNameLst>
                                      </p:cBhvr>
                                      <p:tavLst>
                                        <p:tav tm="0">
                                          <p:val>
                                            <p:strVal val="ppt_y"/>
                                          </p:val>
                                        </p:tav>
                                        <p:tav tm="100000">
                                          <p:val>
                                            <p:strVal val="0-ppt_h/2"/>
                                          </p:val>
                                        </p:tav>
                                      </p:tavLst>
                                    </p:anim>
                                    <p:set>
                                      <p:cBhvr>
                                        <p:cTn id="436" dur="1" fill="hold">
                                          <p:stCondLst>
                                            <p:cond delay="1999"/>
                                          </p:stCondLst>
                                        </p:cTn>
                                        <p:tgtEl>
                                          <p:spTgt spid="6"/>
                                        </p:tgtEl>
                                        <p:attrNameLst>
                                          <p:attrName>style.visibility</p:attrName>
                                        </p:attrNameLst>
                                      </p:cBhvr>
                                      <p:to>
                                        <p:strVal val="hidden"/>
                                      </p:to>
                                    </p:set>
                                  </p:childTnLst>
                                </p:cTn>
                              </p:par>
                              <p:par>
                                <p:cTn id="437" presetID="2" presetClass="exit" presetSubtype="1" fill="hold" grpId="2" nodeType="withEffect">
                                  <p:stCondLst>
                                    <p:cond delay="0"/>
                                  </p:stCondLst>
                                  <p:childTnLst>
                                    <p:anim calcmode="lin" valueType="num">
                                      <p:cBhvr additive="base">
                                        <p:cTn id="438" dur="2000"/>
                                        <p:tgtEl>
                                          <p:spTgt spid="7"/>
                                        </p:tgtEl>
                                        <p:attrNameLst>
                                          <p:attrName>ppt_x</p:attrName>
                                        </p:attrNameLst>
                                      </p:cBhvr>
                                      <p:tavLst>
                                        <p:tav tm="0">
                                          <p:val>
                                            <p:strVal val="ppt_x"/>
                                          </p:val>
                                        </p:tav>
                                        <p:tav tm="100000">
                                          <p:val>
                                            <p:strVal val="ppt_x"/>
                                          </p:val>
                                        </p:tav>
                                      </p:tavLst>
                                    </p:anim>
                                    <p:anim calcmode="lin" valueType="num">
                                      <p:cBhvr additive="base">
                                        <p:cTn id="439" dur="2000"/>
                                        <p:tgtEl>
                                          <p:spTgt spid="7"/>
                                        </p:tgtEl>
                                        <p:attrNameLst>
                                          <p:attrName>ppt_y</p:attrName>
                                        </p:attrNameLst>
                                      </p:cBhvr>
                                      <p:tavLst>
                                        <p:tav tm="0">
                                          <p:val>
                                            <p:strVal val="ppt_y"/>
                                          </p:val>
                                        </p:tav>
                                        <p:tav tm="100000">
                                          <p:val>
                                            <p:strVal val="0-ppt_h/2"/>
                                          </p:val>
                                        </p:tav>
                                      </p:tavLst>
                                    </p:anim>
                                    <p:set>
                                      <p:cBhvr>
                                        <p:cTn id="440" dur="1" fill="hold">
                                          <p:stCondLst>
                                            <p:cond delay="1999"/>
                                          </p:stCondLst>
                                        </p:cTn>
                                        <p:tgtEl>
                                          <p:spTgt spid="7"/>
                                        </p:tgtEl>
                                        <p:attrNameLst>
                                          <p:attrName>style.visibility</p:attrName>
                                        </p:attrNameLst>
                                      </p:cBhvr>
                                      <p:to>
                                        <p:strVal val="hidden"/>
                                      </p:to>
                                    </p:set>
                                  </p:childTnLst>
                                </p:cTn>
                              </p:par>
                              <p:par>
                                <p:cTn id="441" presetID="2" presetClass="exit" presetSubtype="1" fill="hold" grpId="2" nodeType="withEffect">
                                  <p:stCondLst>
                                    <p:cond delay="0"/>
                                  </p:stCondLst>
                                  <p:childTnLst>
                                    <p:anim calcmode="lin" valueType="num">
                                      <p:cBhvr additive="base">
                                        <p:cTn id="442" dur="2000"/>
                                        <p:tgtEl>
                                          <p:spTgt spid="8"/>
                                        </p:tgtEl>
                                        <p:attrNameLst>
                                          <p:attrName>ppt_x</p:attrName>
                                        </p:attrNameLst>
                                      </p:cBhvr>
                                      <p:tavLst>
                                        <p:tav tm="0">
                                          <p:val>
                                            <p:strVal val="ppt_x"/>
                                          </p:val>
                                        </p:tav>
                                        <p:tav tm="100000">
                                          <p:val>
                                            <p:strVal val="ppt_x"/>
                                          </p:val>
                                        </p:tav>
                                      </p:tavLst>
                                    </p:anim>
                                    <p:anim calcmode="lin" valueType="num">
                                      <p:cBhvr additive="base">
                                        <p:cTn id="443" dur="2000"/>
                                        <p:tgtEl>
                                          <p:spTgt spid="8"/>
                                        </p:tgtEl>
                                        <p:attrNameLst>
                                          <p:attrName>ppt_y</p:attrName>
                                        </p:attrNameLst>
                                      </p:cBhvr>
                                      <p:tavLst>
                                        <p:tav tm="0">
                                          <p:val>
                                            <p:strVal val="ppt_y"/>
                                          </p:val>
                                        </p:tav>
                                        <p:tav tm="100000">
                                          <p:val>
                                            <p:strVal val="0-ppt_h/2"/>
                                          </p:val>
                                        </p:tav>
                                      </p:tavLst>
                                    </p:anim>
                                    <p:set>
                                      <p:cBhvr>
                                        <p:cTn id="444" dur="1" fill="hold">
                                          <p:stCondLst>
                                            <p:cond delay="1999"/>
                                          </p:stCondLst>
                                        </p:cTn>
                                        <p:tgtEl>
                                          <p:spTgt spid="8"/>
                                        </p:tgtEl>
                                        <p:attrNameLst>
                                          <p:attrName>style.visibility</p:attrName>
                                        </p:attrNameLst>
                                      </p:cBhvr>
                                      <p:to>
                                        <p:strVal val="hidden"/>
                                      </p:to>
                                    </p:set>
                                  </p:childTnLst>
                                </p:cTn>
                              </p:par>
                              <p:par>
                                <p:cTn id="445" presetID="2" presetClass="exit" presetSubtype="1" fill="hold" grpId="2" nodeType="withEffect">
                                  <p:stCondLst>
                                    <p:cond delay="0"/>
                                  </p:stCondLst>
                                  <p:childTnLst>
                                    <p:anim calcmode="lin" valueType="num">
                                      <p:cBhvr additive="base">
                                        <p:cTn id="446" dur="2000"/>
                                        <p:tgtEl>
                                          <p:spTgt spid="9"/>
                                        </p:tgtEl>
                                        <p:attrNameLst>
                                          <p:attrName>ppt_x</p:attrName>
                                        </p:attrNameLst>
                                      </p:cBhvr>
                                      <p:tavLst>
                                        <p:tav tm="0">
                                          <p:val>
                                            <p:strVal val="ppt_x"/>
                                          </p:val>
                                        </p:tav>
                                        <p:tav tm="100000">
                                          <p:val>
                                            <p:strVal val="ppt_x"/>
                                          </p:val>
                                        </p:tav>
                                      </p:tavLst>
                                    </p:anim>
                                    <p:anim calcmode="lin" valueType="num">
                                      <p:cBhvr additive="base">
                                        <p:cTn id="447" dur="2000"/>
                                        <p:tgtEl>
                                          <p:spTgt spid="9"/>
                                        </p:tgtEl>
                                        <p:attrNameLst>
                                          <p:attrName>ppt_y</p:attrName>
                                        </p:attrNameLst>
                                      </p:cBhvr>
                                      <p:tavLst>
                                        <p:tav tm="0">
                                          <p:val>
                                            <p:strVal val="ppt_y"/>
                                          </p:val>
                                        </p:tav>
                                        <p:tav tm="100000">
                                          <p:val>
                                            <p:strVal val="0-ppt_h/2"/>
                                          </p:val>
                                        </p:tav>
                                      </p:tavLst>
                                    </p:anim>
                                    <p:set>
                                      <p:cBhvr>
                                        <p:cTn id="448" dur="1" fill="hold">
                                          <p:stCondLst>
                                            <p:cond delay="1999"/>
                                          </p:stCondLst>
                                        </p:cTn>
                                        <p:tgtEl>
                                          <p:spTgt spid="9"/>
                                        </p:tgtEl>
                                        <p:attrNameLst>
                                          <p:attrName>style.visibility</p:attrName>
                                        </p:attrNameLst>
                                      </p:cBhvr>
                                      <p:to>
                                        <p:strVal val="hidden"/>
                                      </p:to>
                                    </p:set>
                                  </p:childTnLst>
                                </p:cTn>
                              </p:par>
                              <p:par>
                                <p:cTn id="449" presetID="2" presetClass="exit" presetSubtype="1" fill="hold" grpId="2" nodeType="withEffect">
                                  <p:stCondLst>
                                    <p:cond delay="0"/>
                                  </p:stCondLst>
                                  <p:childTnLst>
                                    <p:anim calcmode="lin" valueType="num">
                                      <p:cBhvr additive="base">
                                        <p:cTn id="450" dur="2000"/>
                                        <p:tgtEl>
                                          <p:spTgt spid="10"/>
                                        </p:tgtEl>
                                        <p:attrNameLst>
                                          <p:attrName>ppt_x</p:attrName>
                                        </p:attrNameLst>
                                      </p:cBhvr>
                                      <p:tavLst>
                                        <p:tav tm="0">
                                          <p:val>
                                            <p:strVal val="ppt_x"/>
                                          </p:val>
                                        </p:tav>
                                        <p:tav tm="100000">
                                          <p:val>
                                            <p:strVal val="ppt_x"/>
                                          </p:val>
                                        </p:tav>
                                      </p:tavLst>
                                    </p:anim>
                                    <p:anim calcmode="lin" valueType="num">
                                      <p:cBhvr additive="base">
                                        <p:cTn id="451" dur="2000"/>
                                        <p:tgtEl>
                                          <p:spTgt spid="10"/>
                                        </p:tgtEl>
                                        <p:attrNameLst>
                                          <p:attrName>ppt_y</p:attrName>
                                        </p:attrNameLst>
                                      </p:cBhvr>
                                      <p:tavLst>
                                        <p:tav tm="0">
                                          <p:val>
                                            <p:strVal val="ppt_y"/>
                                          </p:val>
                                        </p:tav>
                                        <p:tav tm="100000">
                                          <p:val>
                                            <p:strVal val="0-ppt_h/2"/>
                                          </p:val>
                                        </p:tav>
                                      </p:tavLst>
                                    </p:anim>
                                    <p:set>
                                      <p:cBhvr>
                                        <p:cTn id="452" dur="1" fill="hold">
                                          <p:stCondLst>
                                            <p:cond delay="1999"/>
                                          </p:stCondLst>
                                        </p:cTn>
                                        <p:tgtEl>
                                          <p:spTgt spid="10"/>
                                        </p:tgtEl>
                                        <p:attrNameLst>
                                          <p:attrName>style.visibility</p:attrName>
                                        </p:attrNameLst>
                                      </p:cBhvr>
                                      <p:to>
                                        <p:strVal val="hidden"/>
                                      </p:to>
                                    </p:set>
                                  </p:childTnLst>
                                </p:cTn>
                              </p:par>
                              <p:par>
                                <p:cTn id="453" presetID="2" presetClass="exit" presetSubtype="1" fill="hold" grpId="2" nodeType="withEffect">
                                  <p:stCondLst>
                                    <p:cond delay="0"/>
                                  </p:stCondLst>
                                  <p:childTnLst>
                                    <p:anim calcmode="lin" valueType="num">
                                      <p:cBhvr additive="base">
                                        <p:cTn id="454" dur="2000"/>
                                        <p:tgtEl>
                                          <p:spTgt spid="11"/>
                                        </p:tgtEl>
                                        <p:attrNameLst>
                                          <p:attrName>ppt_x</p:attrName>
                                        </p:attrNameLst>
                                      </p:cBhvr>
                                      <p:tavLst>
                                        <p:tav tm="0">
                                          <p:val>
                                            <p:strVal val="ppt_x"/>
                                          </p:val>
                                        </p:tav>
                                        <p:tav tm="100000">
                                          <p:val>
                                            <p:strVal val="ppt_x"/>
                                          </p:val>
                                        </p:tav>
                                      </p:tavLst>
                                    </p:anim>
                                    <p:anim calcmode="lin" valueType="num">
                                      <p:cBhvr additive="base">
                                        <p:cTn id="455" dur="2000"/>
                                        <p:tgtEl>
                                          <p:spTgt spid="11"/>
                                        </p:tgtEl>
                                        <p:attrNameLst>
                                          <p:attrName>ppt_y</p:attrName>
                                        </p:attrNameLst>
                                      </p:cBhvr>
                                      <p:tavLst>
                                        <p:tav tm="0">
                                          <p:val>
                                            <p:strVal val="ppt_y"/>
                                          </p:val>
                                        </p:tav>
                                        <p:tav tm="100000">
                                          <p:val>
                                            <p:strVal val="0-ppt_h/2"/>
                                          </p:val>
                                        </p:tav>
                                      </p:tavLst>
                                    </p:anim>
                                    <p:set>
                                      <p:cBhvr>
                                        <p:cTn id="456" dur="1" fill="hold">
                                          <p:stCondLst>
                                            <p:cond delay="1999"/>
                                          </p:stCondLst>
                                        </p:cTn>
                                        <p:tgtEl>
                                          <p:spTgt spid="11"/>
                                        </p:tgtEl>
                                        <p:attrNameLst>
                                          <p:attrName>style.visibility</p:attrName>
                                        </p:attrNameLst>
                                      </p:cBhvr>
                                      <p:to>
                                        <p:strVal val="hidden"/>
                                      </p:to>
                                    </p:set>
                                  </p:childTnLst>
                                </p:cTn>
                              </p:par>
                              <p:par>
                                <p:cTn id="457" presetID="2" presetClass="exit" presetSubtype="1" fill="hold" grpId="2" nodeType="withEffect">
                                  <p:stCondLst>
                                    <p:cond delay="0"/>
                                  </p:stCondLst>
                                  <p:childTnLst>
                                    <p:anim calcmode="lin" valueType="num">
                                      <p:cBhvr additive="base">
                                        <p:cTn id="458" dur="2000"/>
                                        <p:tgtEl>
                                          <p:spTgt spid="12"/>
                                        </p:tgtEl>
                                        <p:attrNameLst>
                                          <p:attrName>ppt_x</p:attrName>
                                        </p:attrNameLst>
                                      </p:cBhvr>
                                      <p:tavLst>
                                        <p:tav tm="0">
                                          <p:val>
                                            <p:strVal val="ppt_x"/>
                                          </p:val>
                                        </p:tav>
                                        <p:tav tm="100000">
                                          <p:val>
                                            <p:strVal val="ppt_x"/>
                                          </p:val>
                                        </p:tav>
                                      </p:tavLst>
                                    </p:anim>
                                    <p:anim calcmode="lin" valueType="num">
                                      <p:cBhvr additive="base">
                                        <p:cTn id="459" dur="2000"/>
                                        <p:tgtEl>
                                          <p:spTgt spid="12"/>
                                        </p:tgtEl>
                                        <p:attrNameLst>
                                          <p:attrName>ppt_y</p:attrName>
                                        </p:attrNameLst>
                                      </p:cBhvr>
                                      <p:tavLst>
                                        <p:tav tm="0">
                                          <p:val>
                                            <p:strVal val="ppt_y"/>
                                          </p:val>
                                        </p:tav>
                                        <p:tav tm="100000">
                                          <p:val>
                                            <p:strVal val="0-ppt_h/2"/>
                                          </p:val>
                                        </p:tav>
                                      </p:tavLst>
                                    </p:anim>
                                    <p:set>
                                      <p:cBhvr>
                                        <p:cTn id="460" dur="1" fill="hold">
                                          <p:stCondLst>
                                            <p:cond delay="1999"/>
                                          </p:stCondLst>
                                        </p:cTn>
                                        <p:tgtEl>
                                          <p:spTgt spid="12"/>
                                        </p:tgtEl>
                                        <p:attrNameLst>
                                          <p:attrName>style.visibility</p:attrName>
                                        </p:attrNameLst>
                                      </p:cBhvr>
                                      <p:to>
                                        <p:strVal val="hidden"/>
                                      </p:to>
                                    </p:set>
                                  </p:childTnLst>
                                </p:cTn>
                              </p:par>
                              <p:par>
                                <p:cTn id="461" presetID="2" presetClass="exit" presetSubtype="1" fill="hold" grpId="2" nodeType="withEffect">
                                  <p:stCondLst>
                                    <p:cond delay="0"/>
                                  </p:stCondLst>
                                  <p:childTnLst>
                                    <p:anim calcmode="lin" valueType="num">
                                      <p:cBhvr additive="base">
                                        <p:cTn id="462" dur="2000"/>
                                        <p:tgtEl>
                                          <p:spTgt spid="13"/>
                                        </p:tgtEl>
                                        <p:attrNameLst>
                                          <p:attrName>ppt_x</p:attrName>
                                        </p:attrNameLst>
                                      </p:cBhvr>
                                      <p:tavLst>
                                        <p:tav tm="0">
                                          <p:val>
                                            <p:strVal val="ppt_x"/>
                                          </p:val>
                                        </p:tav>
                                        <p:tav tm="100000">
                                          <p:val>
                                            <p:strVal val="ppt_x"/>
                                          </p:val>
                                        </p:tav>
                                      </p:tavLst>
                                    </p:anim>
                                    <p:anim calcmode="lin" valueType="num">
                                      <p:cBhvr additive="base">
                                        <p:cTn id="463" dur="2000"/>
                                        <p:tgtEl>
                                          <p:spTgt spid="13"/>
                                        </p:tgtEl>
                                        <p:attrNameLst>
                                          <p:attrName>ppt_y</p:attrName>
                                        </p:attrNameLst>
                                      </p:cBhvr>
                                      <p:tavLst>
                                        <p:tav tm="0">
                                          <p:val>
                                            <p:strVal val="ppt_y"/>
                                          </p:val>
                                        </p:tav>
                                        <p:tav tm="100000">
                                          <p:val>
                                            <p:strVal val="0-ppt_h/2"/>
                                          </p:val>
                                        </p:tav>
                                      </p:tavLst>
                                    </p:anim>
                                    <p:set>
                                      <p:cBhvr>
                                        <p:cTn id="464" dur="1" fill="hold">
                                          <p:stCondLst>
                                            <p:cond delay="1999"/>
                                          </p:stCondLst>
                                        </p:cTn>
                                        <p:tgtEl>
                                          <p:spTgt spid="13"/>
                                        </p:tgtEl>
                                        <p:attrNameLst>
                                          <p:attrName>style.visibility</p:attrName>
                                        </p:attrNameLst>
                                      </p:cBhvr>
                                      <p:to>
                                        <p:strVal val="hidden"/>
                                      </p:to>
                                    </p:set>
                                  </p:childTnLst>
                                </p:cTn>
                              </p:par>
                              <p:par>
                                <p:cTn id="465" presetID="2" presetClass="exit" presetSubtype="1" fill="hold" grpId="2" nodeType="withEffect">
                                  <p:stCondLst>
                                    <p:cond delay="0"/>
                                  </p:stCondLst>
                                  <p:childTnLst>
                                    <p:anim calcmode="lin" valueType="num">
                                      <p:cBhvr additive="base">
                                        <p:cTn id="466" dur="2000"/>
                                        <p:tgtEl>
                                          <p:spTgt spid="14"/>
                                        </p:tgtEl>
                                        <p:attrNameLst>
                                          <p:attrName>ppt_x</p:attrName>
                                        </p:attrNameLst>
                                      </p:cBhvr>
                                      <p:tavLst>
                                        <p:tav tm="0">
                                          <p:val>
                                            <p:strVal val="ppt_x"/>
                                          </p:val>
                                        </p:tav>
                                        <p:tav tm="100000">
                                          <p:val>
                                            <p:strVal val="ppt_x"/>
                                          </p:val>
                                        </p:tav>
                                      </p:tavLst>
                                    </p:anim>
                                    <p:anim calcmode="lin" valueType="num">
                                      <p:cBhvr additive="base">
                                        <p:cTn id="467" dur="2000"/>
                                        <p:tgtEl>
                                          <p:spTgt spid="14"/>
                                        </p:tgtEl>
                                        <p:attrNameLst>
                                          <p:attrName>ppt_y</p:attrName>
                                        </p:attrNameLst>
                                      </p:cBhvr>
                                      <p:tavLst>
                                        <p:tav tm="0">
                                          <p:val>
                                            <p:strVal val="ppt_y"/>
                                          </p:val>
                                        </p:tav>
                                        <p:tav tm="100000">
                                          <p:val>
                                            <p:strVal val="0-ppt_h/2"/>
                                          </p:val>
                                        </p:tav>
                                      </p:tavLst>
                                    </p:anim>
                                    <p:set>
                                      <p:cBhvr>
                                        <p:cTn id="468" dur="1" fill="hold">
                                          <p:stCondLst>
                                            <p:cond delay="1999"/>
                                          </p:stCondLst>
                                        </p:cTn>
                                        <p:tgtEl>
                                          <p:spTgt spid="14"/>
                                        </p:tgtEl>
                                        <p:attrNameLst>
                                          <p:attrName>style.visibility</p:attrName>
                                        </p:attrNameLst>
                                      </p:cBhvr>
                                      <p:to>
                                        <p:strVal val="hidden"/>
                                      </p:to>
                                    </p:set>
                                  </p:childTnLst>
                                </p:cTn>
                              </p:par>
                              <p:par>
                                <p:cTn id="469" presetID="2" presetClass="exit" presetSubtype="1" fill="hold" grpId="2" nodeType="withEffect">
                                  <p:stCondLst>
                                    <p:cond delay="0"/>
                                  </p:stCondLst>
                                  <p:childTnLst>
                                    <p:anim calcmode="lin" valueType="num">
                                      <p:cBhvr additive="base">
                                        <p:cTn id="470" dur="2000"/>
                                        <p:tgtEl>
                                          <p:spTgt spid="15"/>
                                        </p:tgtEl>
                                        <p:attrNameLst>
                                          <p:attrName>ppt_x</p:attrName>
                                        </p:attrNameLst>
                                      </p:cBhvr>
                                      <p:tavLst>
                                        <p:tav tm="0">
                                          <p:val>
                                            <p:strVal val="ppt_x"/>
                                          </p:val>
                                        </p:tav>
                                        <p:tav tm="100000">
                                          <p:val>
                                            <p:strVal val="ppt_x"/>
                                          </p:val>
                                        </p:tav>
                                      </p:tavLst>
                                    </p:anim>
                                    <p:anim calcmode="lin" valueType="num">
                                      <p:cBhvr additive="base">
                                        <p:cTn id="471" dur="2000"/>
                                        <p:tgtEl>
                                          <p:spTgt spid="15"/>
                                        </p:tgtEl>
                                        <p:attrNameLst>
                                          <p:attrName>ppt_y</p:attrName>
                                        </p:attrNameLst>
                                      </p:cBhvr>
                                      <p:tavLst>
                                        <p:tav tm="0">
                                          <p:val>
                                            <p:strVal val="ppt_y"/>
                                          </p:val>
                                        </p:tav>
                                        <p:tav tm="100000">
                                          <p:val>
                                            <p:strVal val="0-ppt_h/2"/>
                                          </p:val>
                                        </p:tav>
                                      </p:tavLst>
                                    </p:anim>
                                    <p:set>
                                      <p:cBhvr>
                                        <p:cTn id="472" dur="1" fill="hold">
                                          <p:stCondLst>
                                            <p:cond delay="1999"/>
                                          </p:stCondLst>
                                        </p:cTn>
                                        <p:tgtEl>
                                          <p:spTgt spid="15"/>
                                        </p:tgtEl>
                                        <p:attrNameLst>
                                          <p:attrName>style.visibility</p:attrName>
                                        </p:attrNameLst>
                                      </p:cBhvr>
                                      <p:to>
                                        <p:strVal val="hidden"/>
                                      </p:to>
                                    </p:set>
                                  </p:childTnLst>
                                </p:cTn>
                              </p:par>
                              <p:par>
                                <p:cTn id="473" presetID="2" presetClass="exit" presetSubtype="1" fill="hold" grpId="2" nodeType="withEffect">
                                  <p:stCondLst>
                                    <p:cond delay="0"/>
                                  </p:stCondLst>
                                  <p:childTnLst>
                                    <p:anim calcmode="lin" valueType="num">
                                      <p:cBhvr additive="base">
                                        <p:cTn id="474" dur="2000"/>
                                        <p:tgtEl>
                                          <p:spTgt spid="16"/>
                                        </p:tgtEl>
                                        <p:attrNameLst>
                                          <p:attrName>ppt_x</p:attrName>
                                        </p:attrNameLst>
                                      </p:cBhvr>
                                      <p:tavLst>
                                        <p:tav tm="0">
                                          <p:val>
                                            <p:strVal val="ppt_x"/>
                                          </p:val>
                                        </p:tav>
                                        <p:tav tm="100000">
                                          <p:val>
                                            <p:strVal val="ppt_x"/>
                                          </p:val>
                                        </p:tav>
                                      </p:tavLst>
                                    </p:anim>
                                    <p:anim calcmode="lin" valueType="num">
                                      <p:cBhvr additive="base">
                                        <p:cTn id="475" dur="2000"/>
                                        <p:tgtEl>
                                          <p:spTgt spid="16"/>
                                        </p:tgtEl>
                                        <p:attrNameLst>
                                          <p:attrName>ppt_y</p:attrName>
                                        </p:attrNameLst>
                                      </p:cBhvr>
                                      <p:tavLst>
                                        <p:tav tm="0">
                                          <p:val>
                                            <p:strVal val="ppt_y"/>
                                          </p:val>
                                        </p:tav>
                                        <p:tav tm="100000">
                                          <p:val>
                                            <p:strVal val="0-ppt_h/2"/>
                                          </p:val>
                                        </p:tav>
                                      </p:tavLst>
                                    </p:anim>
                                    <p:set>
                                      <p:cBhvr>
                                        <p:cTn id="476" dur="1" fill="hold">
                                          <p:stCondLst>
                                            <p:cond delay="1999"/>
                                          </p:stCondLst>
                                        </p:cTn>
                                        <p:tgtEl>
                                          <p:spTgt spid="16"/>
                                        </p:tgtEl>
                                        <p:attrNameLst>
                                          <p:attrName>style.visibility</p:attrName>
                                        </p:attrNameLst>
                                      </p:cBhvr>
                                      <p:to>
                                        <p:strVal val="hidden"/>
                                      </p:to>
                                    </p:set>
                                  </p:childTnLst>
                                </p:cTn>
                              </p:par>
                              <p:par>
                                <p:cTn id="477" presetID="2" presetClass="exit" presetSubtype="1" fill="hold" grpId="2" nodeType="withEffect">
                                  <p:stCondLst>
                                    <p:cond delay="0"/>
                                  </p:stCondLst>
                                  <p:childTnLst>
                                    <p:anim calcmode="lin" valueType="num">
                                      <p:cBhvr additive="base">
                                        <p:cTn id="478" dur="2000"/>
                                        <p:tgtEl>
                                          <p:spTgt spid="17"/>
                                        </p:tgtEl>
                                        <p:attrNameLst>
                                          <p:attrName>ppt_x</p:attrName>
                                        </p:attrNameLst>
                                      </p:cBhvr>
                                      <p:tavLst>
                                        <p:tav tm="0">
                                          <p:val>
                                            <p:strVal val="ppt_x"/>
                                          </p:val>
                                        </p:tav>
                                        <p:tav tm="100000">
                                          <p:val>
                                            <p:strVal val="ppt_x"/>
                                          </p:val>
                                        </p:tav>
                                      </p:tavLst>
                                    </p:anim>
                                    <p:anim calcmode="lin" valueType="num">
                                      <p:cBhvr additive="base">
                                        <p:cTn id="479" dur="2000"/>
                                        <p:tgtEl>
                                          <p:spTgt spid="17"/>
                                        </p:tgtEl>
                                        <p:attrNameLst>
                                          <p:attrName>ppt_y</p:attrName>
                                        </p:attrNameLst>
                                      </p:cBhvr>
                                      <p:tavLst>
                                        <p:tav tm="0">
                                          <p:val>
                                            <p:strVal val="ppt_y"/>
                                          </p:val>
                                        </p:tav>
                                        <p:tav tm="100000">
                                          <p:val>
                                            <p:strVal val="0-ppt_h/2"/>
                                          </p:val>
                                        </p:tav>
                                      </p:tavLst>
                                    </p:anim>
                                    <p:set>
                                      <p:cBhvr>
                                        <p:cTn id="480" dur="1" fill="hold">
                                          <p:stCondLst>
                                            <p:cond delay="1999"/>
                                          </p:stCondLst>
                                        </p:cTn>
                                        <p:tgtEl>
                                          <p:spTgt spid="17"/>
                                        </p:tgtEl>
                                        <p:attrNameLst>
                                          <p:attrName>style.visibility</p:attrName>
                                        </p:attrNameLst>
                                      </p:cBhvr>
                                      <p:to>
                                        <p:strVal val="hidden"/>
                                      </p:to>
                                    </p:set>
                                  </p:childTnLst>
                                </p:cTn>
                              </p:par>
                              <p:par>
                                <p:cTn id="481" presetID="2" presetClass="exit" presetSubtype="1" fill="hold" grpId="2" nodeType="withEffect">
                                  <p:stCondLst>
                                    <p:cond delay="0"/>
                                  </p:stCondLst>
                                  <p:childTnLst>
                                    <p:anim calcmode="lin" valueType="num">
                                      <p:cBhvr additive="base">
                                        <p:cTn id="482" dur="2000"/>
                                        <p:tgtEl>
                                          <p:spTgt spid="18"/>
                                        </p:tgtEl>
                                        <p:attrNameLst>
                                          <p:attrName>ppt_x</p:attrName>
                                        </p:attrNameLst>
                                      </p:cBhvr>
                                      <p:tavLst>
                                        <p:tav tm="0">
                                          <p:val>
                                            <p:strVal val="ppt_x"/>
                                          </p:val>
                                        </p:tav>
                                        <p:tav tm="100000">
                                          <p:val>
                                            <p:strVal val="ppt_x"/>
                                          </p:val>
                                        </p:tav>
                                      </p:tavLst>
                                    </p:anim>
                                    <p:anim calcmode="lin" valueType="num">
                                      <p:cBhvr additive="base">
                                        <p:cTn id="483" dur="2000"/>
                                        <p:tgtEl>
                                          <p:spTgt spid="18"/>
                                        </p:tgtEl>
                                        <p:attrNameLst>
                                          <p:attrName>ppt_y</p:attrName>
                                        </p:attrNameLst>
                                      </p:cBhvr>
                                      <p:tavLst>
                                        <p:tav tm="0">
                                          <p:val>
                                            <p:strVal val="ppt_y"/>
                                          </p:val>
                                        </p:tav>
                                        <p:tav tm="100000">
                                          <p:val>
                                            <p:strVal val="0-ppt_h/2"/>
                                          </p:val>
                                        </p:tav>
                                      </p:tavLst>
                                    </p:anim>
                                    <p:set>
                                      <p:cBhvr>
                                        <p:cTn id="484" dur="1" fill="hold">
                                          <p:stCondLst>
                                            <p:cond delay="1999"/>
                                          </p:stCondLst>
                                        </p:cTn>
                                        <p:tgtEl>
                                          <p:spTgt spid="18"/>
                                        </p:tgtEl>
                                        <p:attrNameLst>
                                          <p:attrName>style.visibility</p:attrName>
                                        </p:attrNameLst>
                                      </p:cBhvr>
                                      <p:to>
                                        <p:strVal val="hidden"/>
                                      </p:to>
                                    </p:set>
                                  </p:childTnLst>
                                </p:cTn>
                              </p:par>
                              <p:par>
                                <p:cTn id="485" presetID="2" presetClass="exit" presetSubtype="1" fill="hold" grpId="2" nodeType="withEffect">
                                  <p:stCondLst>
                                    <p:cond delay="0"/>
                                  </p:stCondLst>
                                  <p:childTnLst>
                                    <p:anim calcmode="lin" valueType="num">
                                      <p:cBhvr additive="base">
                                        <p:cTn id="486" dur="2000"/>
                                        <p:tgtEl>
                                          <p:spTgt spid="19"/>
                                        </p:tgtEl>
                                        <p:attrNameLst>
                                          <p:attrName>ppt_x</p:attrName>
                                        </p:attrNameLst>
                                      </p:cBhvr>
                                      <p:tavLst>
                                        <p:tav tm="0">
                                          <p:val>
                                            <p:strVal val="ppt_x"/>
                                          </p:val>
                                        </p:tav>
                                        <p:tav tm="100000">
                                          <p:val>
                                            <p:strVal val="ppt_x"/>
                                          </p:val>
                                        </p:tav>
                                      </p:tavLst>
                                    </p:anim>
                                    <p:anim calcmode="lin" valueType="num">
                                      <p:cBhvr additive="base">
                                        <p:cTn id="487" dur="2000"/>
                                        <p:tgtEl>
                                          <p:spTgt spid="19"/>
                                        </p:tgtEl>
                                        <p:attrNameLst>
                                          <p:attrName>ppt_y</p:attrName>
                                        </p:attrNameLst>
                                      </p:cBhvr>
                                      <p:tavLst>
                                        <p:tav tm="0">
                                          <p:val>
                                            <p:strVal val="ppt_y"/>
                                          </p:val>
                                        </p:tav>
                                        <p:tav tm="100000">
                                          <p:val>
                                            <p:strVal val="0-ppt_h/2"/>
                                          </p:val>
                                        </p:tav>
                                      </p:tavLst>
                                    </p:anim>
                                    <p:set>
                                      <p:cBhvr>
                                        <p:cTn id="488" dur="1" fill="hold">
                                          <p:stCondLst>
                                            <p:cond delay="1999"/>
                                          </p:stCondLst>
                                        </p:cTn>
                                        <p:tgtEl>
                                          <p:spTgt spid="19"/>
                                        </p:tgtEl>
                                        <p:attrNameLst>
                                          <p:attrName>style.visibility</p:attrName>
                                        </p:attrNameLst>
                                      </p:cBhvr>
                                      <p:to>
                                        <p:strVal val="hidden"/>
                                      </p:to>
                                    </p:set>
                                  </p:childTnLst>
                                </p:cTn>
                              </p:par>
                              <p:par>
                                <p:cTn id="489" presetID="2" presetClass="exit" presetSubtype="1" fill="hold" grpId="2" nodeType="withEffect">
                                  <p:stCondLst>
                                    <p:cond delay="0"/>
                                  </p:stCondLst>
                                  <p:childTnLst>
                                    <p:anim calcmode="lin" valueType="num">
                                      <p:cBhvr additive="base">
                                        <p:cTn id="490" dur="2000"/>
                                        <p:tgtEl>
                                          <p:spTgt spid="20"/>
                                        </p:tgtEl>
                                        <p:attrNameLst>
                                          <p:attrName>ppt_x</p:attrName>
                                        </p:attrNameLst>
                                      </p:cBhvr>
                                      <p:tavLst>
                                        <p:tav tm="0">
                                          <p:val>
                                            <p:strVal val="ppt_x"/>
                                          </p:val>
                                        </p:tav>
                                        <p:tav tm="100000">
                                          <p:val>
                                            <p:strVal val="ppt_x"/>
                                          </p:val>
                                        </p:tav>
                                      </p:tavLst>
                                    </p:anim>
                                    <p:anim calcmode="lin" valueType="num">
                                      <p:cBhvr additive="base">
                                        <p:cTn id="491" dur="2000"/>
                                        <p:tgtEl>
                                          <p:spTgt spid="20"/>
                                        </p:tgtEl>
                                        <p:attrNameLst>
                                          <p:attrName>ppt_y</p:attrName>
                                        </p:attrNameLst>
                                      </p:cBhvr>
                                      <p:tavLst>
                                        <p:tav tm="0">
                                          <p:val>
                                            <p:strVal val="ppt_y"/>
                                          </p:val>
                                        </p:tav>
                                        <p:tav tm="100000">
                                          <p:val>
                                            <p:strVal val="0-ppt_h/2"/>
                                          </p:val>
                                        </p:tav>
                                      </p:tavLst>
                                    </p:anim>
                                    <p:set>
                                      <p:cBhvr>
                                        <p:cTn id="492" dur="1" fill="hold">
                                          <p:stCondLst>
                                            <p:cond delay="1999"/>
                                          </p:stCondLst>
                                        </p:cTn>
                                        <p:tgtEl>
                                          <p:spTgt spid="20"/>
                                        </p:tgtEl>
                                        <p:attrNameLst>
                                          <p:attrName>style.visibility</p:attrName>
                                        </p:attrNameLst>
                                      </p:cBhvr>
                                      <p:to>
                                        <p:strVal val="hidden"/>
                                      </p:to>
                                    </p:set>
                                  </p:childTnLst>
                                </p:cTn>
                              </p:par>
                              <p:par>
                                <p:cTn id="493" presetID="2" presetClass="exit" presetSubtype="1" fill="hold" grpId="2" nodeType="withEffect">
                                  <p:stCondLst>
                                    <p:cond delay="0"/>
                                  </p:stCondLst>
                                  <p:childTnLst>
                                    <p:anim calcmode="lin" valueType="num">
                                      <p:cBhvr additive="base">
                                        <p:cTn id="494" dur="2000"/>
                                        <p:tgtEl>
                                          <p:spTgt spid="21"/>
                                        </p:tgtEl>
                                        <p:attrNameLst>
                                          <p:attrName>ppt_x</p:attrName>
                                        </p:attrNameLst>
                                      </p:cBhvr>
                                      <p:tavLst>
                                        <p:tav tm="0">
                                          <p:val>
                                            <p:strVal val="ppt_x"/>
                                          </p:val>
                                        </p:tav>
                                        <p:tav tm="100000">
                                          <p:val>
                                            <p:strVal val="ppt_x"/>
                                          </p:val>
                                        </p:tav>
                                      </p:tavLst>
                                    </p:anim>
                                    <p:anim calcmode="lin" valueType="num">
                                      <p:cBhvr additive="base">
                                        <p:cTn id="495" dur="2000"/>
                                        <p:tgtEl>
                                          <p:spTgt spid="21"/>
                                        </p:tgtEl>
                                        <p:attrNameLst>
                                          <p:attrName>ppt_y</p:attrName>
                                        </p:attrNameLst>
                                      </p:cBhvr>
                                      <p:tavLst>
                                        <p:tav tm="0">
                                          <p:val>
                                            <p:strVal val="ppt_y"/>
                                          </p:val>
                                        </p:tav>
                                        <p:tav tm="100000">
                                          <p:val>
                                            <p:strVal val="0-ppt_h/2"/>
                                          </p:val>
                                        </p:tav>
                                      </p:tavLst>
                                    </p:anim>
                                    <p:set>
                                      <p:cBhvr>
                                        <p:cTn id="496" dur="1" fill="hold">
                                          <p:stCondLst>
                                            <p:cond delay="1999"/>
                                          </p:stCondLst>
                                        </p:cTn>
                                        <p:tgtEl>
                                          <p:spTgt spid="21"/>
                                        </p:tgtEl>
                                        <p:attrNameLst>
                                          <p:attrName>style.visibility</p:attrName>
                                        </p:attrNameLst>
                                      </p:cBhvr>
                                      <p:to>
                                        <p:strVal val="hidden"/>
                                      </p:to>
                                    </p:set>
                                  </p:childTnLst>
                                </p:cTn>
                              </p:par>
                              <p:par>
                                <p:cTn id="497" presetID="2" presetClass="exit" presetSubtype="1" fill="hold" grpId="2" nodeType="withEffect">
                                  <p:stCondLst>
                                    <p:cond delay="0"/>
                                  </p:stCondLst>
                                  <p:childTnLst>
                                    <p:anim calcmode="lin" valueType="num">
                                      <p:cBhvr additive="base">
                                        <p:cTn id="498" dur="2000"/>
                                        <p:tgtEl>
                                          <p:spTgt spid="22"/>
                                        </p:tgtEl>
                                        <p:attrNameLst>
                                          <p:attrName>ppt_x</p:attrName>
                                        </p:attrNameLst>
                                      </p:cBhvr>
                                      <p:tavLst>
                                        <p:tav tm="0">
                                          <p:val>
                                            <p:strVal val="ppt_x"/>
                                          </p:val>
                                        </p:tav>
                                        <p:tav tm="100000">
                                          <p:val>
                                            <p:strVal val="ppt_x"/>
                                          </p:val>
                                        </p:tav>
                                      </p:tavLst>
                                    </p:anim>
                                    <p:anim calcmode="lin" valueType="num">
                                      <p:cBhvr additive="base">
                                        <p:cTn id="499" dur="2000"/>
                                        <p:tgtEl>
                                          <p:spTgt spid="22"/>
                                        </p:tgtEl>
                                        <p:attrNameLst>
                                          <p:attrName>ppt_y</p:attrName>
                                        </p:attrNameLst>
                                      </p:cBhvr>
                                      <p:tavLst>
                                        <p:tav tm="0">
                                          <p:val>
                                            <p:strVal val="ppt_y"/>
                                          </p:val>
                                        </p:tav>
                                        <p:tav tm="100000">
                                          <p:val>
                                            <p:strVal val="0-ppt_h/2"/>
                                          </p:val>
                                        </p:tav>
                                      </p:tavLst>
                                    </p:anim>
                                    <p:set>
                                      <p:cBhvr>
                                        <p:cTn id="500" dur="1" fill="hold">
                                          <p:stCondLst>
                                            <p:cond delay="1999"/>
                                          </p:stCondLst>
                                        </p:cTn>
                                        <p:tgtEl>
                                          <p:spTgt spid="22"/>
                                        </p:tgtEl>
                                        <p:attrNameLst>
                                          <p:attrName>style.visibility</p:attrName>
                                        </p:attrNameLst>
                                      </p:cBhvr>
                                      <p:to>
                                        <p:strVal val="hidden"/>
                                      </p:to>
                                    </p:set>
                                  </p:childTnLst>
                                </p:cTn>
                              </p:par>
                              <p:par>
                                <p:cTn id="501" presetID="2" presetClass="exit" presetSubtype="1" fill="hold" grpId="2" nodeType="withEffect">
                                  <p:stCondLst>
                                    <p:cond delay="0"/>
                                  </p:stCondLst>
                                  <p:childTnLst>
                                    <p:anim calcmode="lin" valueType="num">
                                      <p:cBhvr additive="base">
                                        <p:cTn id="502" dur="2000"/>
                                        <p:tgtEl>
                                          <p:spTgt spid="23"/>
                                        </p:tgtEl>
                                        <p:attrNameLst>
                                          <p:attrName>ppt_x</p:attrName>
                                        </p:attrNameLst>
                                      </p:cBhvr>
                                      <p:tavLst>
                                        <p:tav tm="0">
                                          <p:val>
                                            <p:strVal val="ppt_x"/>
                                          </p:val>
                                        </p:tav>
                                        <p:tav tm="100000">
                                          <p:val>
                                            <p:strVal val="ppt_x"/>
                                          </p:val>
                                        </p:tav>
                                      </p:tavLst>
                                    </p:anim>
                                    <p:anim calcmode="lin" valueType="num">
                                      <p:cBhvr additive="base">
                                        <p:cTn id="503" dur="2000"/>
                                        <p:tgtEl>
                                          <p:spTgt spid="23"/>
                                        </p:tgtEl>
                                        <p:attrNameLst>
                                          <p:attrName>ppt_y</p:attrName>
                                        </p:attrNameLst>
                                      </p:cBhvr>
                                      <p:tavLst>
                                        <p:tav tm="0">
                                          <p:val>
                                            <p:strVal val="ppt_y"/>
                                          </p:val>
                                        </p:tav>
                                        <p:tav tm="100000">
                                          <p:val>
                                            <p:strVal val="0-ppt_h/2"/>
                                          </p:val>
                                        </p:tav>
                                      </p:tavLst>
                                    </p:anim>
                                    <p:set>
                                      <p:cBhvr>
                                        <p:cTn id="504" dur="1" fill="hold">
                                          <p:stCondLst>
                                            <p:cond delay="1999"/>
                                          </p:stCondLst>
                                        </p:cTn>
                                        <p:tgtEl>
                                          <p:spTgt spid="23"/>
                                        </p:tgtEl>
                                        <p:attrNameLst>
                                          <p:attrName>style.visibility</p:attrName>
                                        </p:attrNameLst>
                                      </p:cBhvr>
                                      <p:to>
                                        <p:strVal val="hidden"/>
                                      </p:to>
                                    </p:set>
                                  </p:childTnLst>
                                </p:cTn>
                              </p:par>
                              <p:par>
                                <p:cTn id="505" presetID="2" presetClass="exit" presetSubtype="1" fill="hold" grpId="2" nodeType="withEffect">
                                  <p:stCondLst>
                                    <p:cond delay="0"/>
                                  </p:stCondLst>
                                  <p:childTnLst>
                                    <p:anim calcmode="lin" valueType="num">
                                      <p:cBhvr additive="base">
                                        <p:cTn id="506" dur="2000"/>
                                        <p:tgtEl>
                                          <p:spTgt spid="24"/>
                                        </p:tgtEl>
                                        <p:attrNameLst>
                                          <p:attrName>ppt_x</p:attrName>
                                        </p:attrNameLst>
                                      </p:cBhvr>
                                      <p:tavLst>
                                        <p:tav tm="0">
                                          <p:val>
                                            <p:strVal val="ppt_x"/>
                                          </p:val>
                                        </p:tav>
                                        <p:tav tm="100000">
                                          <p:val>
                                            <p:strVal val="ppt_x"/>
                                          </p:val>
                                        </p:tav>
                                      </p:tavLst>
                                    </p:anim>
                                    <p:anim calcmode="lin" valueType="num">
                                      <p:cBhvr additive="base">
                                        <p:cTn id="507" dur="2000"/>
                                        <p:tgtEl>
                                          <p:spTgt spid="24"/>
                                        </p:tgtEl>
                                        <p:attrNameLst>
                                          <p:attrName>ppt_y</p:attrName>
                                        </p:attrNameLst>
                                      </p:cBhvr>
                                      <p:tavLst>
                                        <p:tav tm="0">
                                          <p:val>
                                            <p:strVal val="ppt_y"/>
                                          </p:val>
                                        </p:tav>
                                        <p:tav tm="100000">
                                          <p:val>
                                            <p:strVal val="0-ppt_h/2"/>
                                          </p:val>
                                        </p:tav>
                                      </p:tavLst>
                                    </p:anim>
                                    <p:set>
                                      <p:cBhvr>
                                        <p:cTn id="508" dur="1" fill="hold">
                                          <p:stCondLst>
                                            <p:cond delay="1999"/>
                                          </p:stCondLst>
                                        </p:cTn>
                                        <p:tgtEl>
                                          <p:spTgt spid="24"/>
                                        </p:tgtEl>
                                        <p:attrNameLst>
                                          <p:attrName>style.visibility</p:attrName>
                                        </p:attrNameLst>
                                      </p:cBhvr>
                                      <p:to>
                                        <p:strVal val="hidden"/>
                                      </p:to>
                                    </p:set>
                                  </p:childTnLst>
                                </p:cTn>
                              </p:par>
                              <p:par>
                                <p:cTn id="509" presetID="2" presetClass="exit" presetSubtype="1" fill="hold" grpId="2" nodeType="withEffect">
                                  <p:stCondLst>
                                    <p:cond delay="0"/>
                                  </p:stCondLst>
                                  <p:childTnLst>
                                    <p:anim calcmode="lin" valueType="num">
                                      <p:cBhvr additive="base">
                                        <p:cTn id="510" dur="2000"/>
                                        <p:tgtEl>
                                          <p:spTgt spid="25"/>
                                        </p:tgtEl>
                                        <p:attrNameLst>
                                          <p:attrName>ppt_x</p:attrName>
                                        </p:attrNameLst>
                                      </p:cBhvr>
                                      <p:tavLst>
                                        <p:tav tm="0">
                                          <p:val>
                                            <p:strVal val="ppt_x"/>
                                          </p:val>
                                        </p:tav>
                                        <p:tav tm="100000">
                                          <p:val>
                                            <p:strVal val="ppt_x"/>
                                          </p:val>
                                        </p:tav>
                                      </p:tavLst>
                                    </p:anim>
                                    <p:anim calcmode="lin" valueType="num">
                                      <p:cBhvr additive="base">
                                        <p:cTn id="511" dur="2000"/>
                                        <p:tgtEl>
                                          <p:spTgt spid="25"/>
                                        </p:tgtEl>
                                        <p:attrNameLst>
                                          <p:attrName>ppt_y</p:attrName>
                                        </p:attrNameLst>
                                      </p:cBhvr>
                                      <p:tavLst>
                                        <p:tav tm="0">
                                          <p:val>
                                            <p:strVal val="ppt_y"/>
                                          </p:val>
                                        </p:tav>
                                        <p:tav tm="100000">
                                          <p:val>
                                            <p:strVal val="0-ppt_h/2"/>
                                          </p:val>
                                        </p:tav>
                                      </p:tavLst>
                                    </p:anim>
                                    <p:set>
                                      <p:cBhvr>
                                        <p:cTn id="512" dur="1" fill="hold">
                                          <p:stCondLst>
                                            <p:cond delay="1999"/>
                                          </p:stCondLst>
                                        </p:cTn>
                                        <p:tgtEl>
                                          <p:spTgt spid="25"/>
                                        </p:tgtEl>
                                        <p:attrNameLst>
                                          <p:attrName>style.visibility</p:attrName>
                                        </p:attrNameLst>
                                      </p:cBhvr>
                                      <p:to>
                                        <p:strVal val="hidden"/>
                                      </p:to>
                                    </p:set>
                                  </p:childTnLst>
                                </p:cTn>
                              </p:par>
                              <p:par>
                                <p:cTn id="513" presetID="8" presetClass="exit" presetSubtype="16" fill="hold" grpId="3" nodeType="withEffect">
                                  <p:stCondLst>
                                    <p:cond delay="0"/>
                                  </p:stCondLst>
                                  <p:childTnLst>
                                    <p:animEffect transition="out" filter="diamond(in)">
                                      <p:cBhvr>
                                        <p:cTn id="514" dur="2000"/>
                                        <p:tgtEl>
                                          <p:spTgt spid="5"/>
                                        </p:tgtEl>
                                      </p:cBhvr>
                                    </p:animEffect>
                                    <p:set>
                                      <p:cBhvr>
                                        <p:cTn id="515" dur="1" fill="hold">
                                          <p:stCondLst>
                                            <p:cond delay="1999"/>
                                          </p:stCondLst>
                                        </p:cTn>
                                        <p:tgtEl>
                                          <p:spTgt spid="5"/>
                                        </p:tgtEl>
                                        <p:attrNameLst>
                                          <p:attrName>style.visibility</p:attrName>
                                        </p:attrNameLst>
                                      </p:cBhvr>
                                      <p:to>
                                        <p:strVal val="hidden"/>
                                      </p:to>
                                    </p:set>
                                  </p:childTnLst>
                                </p:cTn>
                              </p:par>
                              <p:par>
                                <p:cTn id="516" presetID="8" presetClass="exit" presetSubtype="16" fill="hold" grpId="3" nodeType="withEffect">
                                  <p:stCondLst>
                                    <p:cond delay="0"/>
                                  </p:stCondLst>
                                  <p:childTnLst>
                                    <p:animEffect transition="out" filter="diamond(in)">
                                      <p:cBhvr>
                                        <p:cTn id="517" dur="2000"/>
                                        <p:tgtEl>
                                          <p:spTgt spid="6"/>
                                        </p:tgtEl>
                                      </p:cBhvr>
                                    </p:animEffect>
                                    <p:set>
                                      <p:cBhvr>
                                        <p:cTn id="518" dur="1" fill="hold">
                                          <p:stCondLst>
                                            <p:cond delay="1999"/>
                                          </p:stCondLst>
                                        </p:cTn>
                                        <p:tgtEl>
                                          <p:spTgt spid="6"/>
                                        </p:tgtEl>
                                        <p:attrNameLst>
                                          <p:attrName>style.visibility</p:attrName>
                                        </p:attrNameLst>
                                      </p:cBhvr>
                                      <p:to>
                                        <p:strVal val="hidden"/>
                                      </p:to>
                                    </p:set>
                                  </p:childTnLst>
                                </p:cTn>
                              </p:par>
                              <p:par>
                                <p:cTn id="519" presetID="8" presetClass="exit" presetSubtype="16" fill="hold" grpId="3" nodeType="withEffect">
                                  <p:stCondLst>
                                    <p:cond delay="0"/>
                                  </p:stCondLst>
                                  <p:childTnLst>
                                    <p:animEffect transition="out" filter="diamond(in)">
                                      <p:cBhvr>
                                        <p:cTn id="520" dur="2000"/>
                                        <p:tgtEl>
                                          <p:spTgt spid="7"/>
                                        </p:tgtEl>
                                      </p:cBhvr>
                                    </p:animEffect>
                                    <p:set>
                                      <p:cBhvr>
                                        <p:cTn id="521" dur="1" fill="hold">
                                          <p:stCondLst>
                                            <p:cond delay="1999"/>
                                          </p:stCondLst>
                                        </p:cTn>
                                        <p:tgtEl>
                                          <p:spTgt spid="7"/>
                                        </p:tgtEl>
                                        <p:attrNameLst>
                                          <p:attrName>style.visibility</p:attrName>
                                        </p:attrNameLst>
                                      </p:cBhvr>
                                      <p:to>
                                        <p:strVal val="hidden"/>
                                      </p:to>
                                    </p:set>
                                  </p:childTnLst>
                                </p:cTn>
                              </p:par>
                              <p:par>
                                <p:cTn id="522" presetID="8" presetClass="exit" presetSubtype="16" fill="hold" grpId="3" nodeType="withEffect">
                                  <p:stCondLst>
                                    <p:cond delay="0"/>
                                  </p:stCondLst>
                                  <p:childTnLst>
                                    <p:animEffect transition="out" filter="diamond(in)">
                                      <p:cBhvr>
                                        <p:cTn id="523" dur="2000"/>
                                        <p:tgtEl>
                                          <p:spTgt spid="8"/>
                                        </p:tgtEl>
                                      </p:cBhvr>
                                    </p:animEffect>
                                    <p:set>
                                      <p:cBhvr>
                                        <p:cTn id="524" dur="1" fill="hold">
                                          <p:stCondLst>
                                            <p:cond delay="1999"/>
                                          </p:stCondLst>
                                        </p:cTn>
                                        <p:tgtEl>
                                          <p:spTgt spid="8"/>
                                        </p:tgtEl>
                                        <p:attrNameLst>
                                          <p:attrName>style.visibility</p:attrName>
                                        </p:attrNameLst>
                                      </p:cBhvr>
                                      <p:to>
                                        <p:strVal val="hidden"/>
                                      </p:to>
                                    </p:set>
                                  </p:childTnLst>
                                </p:cTn>
                              </p:par>
                              <p:par>
                                <p:cTn id="525" presetID="8" presetClass="exit" presetSubtype="16" fill="hold" grpId="3" nodeType="withEffect">
                                  <p:stCondLst>
                                    <p:cond delay="0"/>
                                  </p:stCondLst>
                                  <p:childTnLst>
                                    <p:animEffect transition="out" filter="diamond(in)">
                                      <p:cBhvr>
                                        <p:cTn id="526" dur="2000"/>
                                        <p:tgtEl>
                                          <p:spTgt spid="9"/>
                                        </p:tgtEl>
                                      </p:cBhvr>
                                    </p:animEffect>
                                    <p:set>
                                      <p:cBhvr>
                                        <p:cTn id="527" dur="1" fill="hold">
                                          <p:stCondLst>
                                            <p:cond delay="1999"/>
                                          </p:stCondLst>
                                        </p:cTn>
                                        <p:tgtEl>
                                          <p:spTgt spid="9"/>
                                        </p:tgtEl>
                                        <p:attrNameLst>
                                          <p:attrName>style.visibility</p:attrName>
                                        </p:attrNameLst>
                                      </p:cBhvr>
                                      <p:to>
                                        <p:strVal val="hidden"/>
                                      </p:to>
                                    </p:set>
                                  </p:childTnLst>
                                </p:cTn>
                              </p:par>
                              <p:par>
                                <p:cTn id="528" presetID="8" presetClass="exit" presetSubtype="16" fill="hold" grpId="3" nodeType="withEffect">
                                  <p:stCondLst>
                                    <p:cond delay="0"/>
                                  </p:stCondLst>
                                  <p:childTnLst>
                                    <p:animEffect transition="out" filter="diamond(in)">
                                      <p:cBhvr>
                                        <p:cTn id="529" dur="2000"/>
                                        <p:tgtEl>
                                          <p:spTgt spid="10"/>
                                        </p:tgtEl>
                                      </p:cBhvr>
                                    </p:animEffect>
                                    <p:set>
                                      <p:cBhvr>
                                        <p:cTn id="530" dur="1" fill="hold">
                                          <p:stCondLst>
                                            <p:cond delay="1999"/>
                                          </p:stCondLst>
                                        </p:cTn>
                                        <p:tgtEl>
                                          <p:spTgt spid="10"/>
                                        </p:tgtEl>
                                        <p:attrNameLst>
                                          <p:attrName>style.visibility</p:attrName>
                                        </p:attrNameLst>
                                      </p:cBhvr>
                                      <p:to>
                                        <p:strVal val="hidden"/>
                                      </p:to>
                                    </p:set>
                                  </p:childTnLst>
                                </p:cTn>
                              </p:par>
                              <p:par>
                                <p:cTn id="531" presetID="8" presetClass="exit" presetSubtype="16" fill="hold" grpId="3" nodeType="withEffect">
                                  <p:stCondLst>
                                    <p:cond delay="0"/>
                                  </p:stCondLst>
                                  <p:childTnLst>
                                    <p:animEffect transition="out" filter="diamond(in)">
                                      <p:cBhvr>
                                        <p:cTn id="532" dur="2000"/>
                                        <p:tgtEl>
                                          <p:spTgt spid="11"/>
                                        </p:tgtEl>
                                      </p:cBhvr>
                                    </p:animEffect>
                                    <p:set>
                                      <p:cBhvr>
                                        <p:cTn id="533" dur="1" fill="hold">
                                          <p:stCondLst>
                                            <p:cond delay="1999"/>
                                          </p:stCondLst>
                                        </p:cTn>
                                        <p:tgtEl>
                                          <p:spTgt spid="11"/>
                                        </p:tgtEl>
                                        <p:attrNameLst>
                                          <p:attrName>style.visibility</p:attrName>
                                        </p:attrNameLst>
                                      </p:cBhvr>
                                      <p:to>
                                        <p:strVal val="hidden"/>
                                      </p:to>
                                    </p:set>
                                  </p:childTnLst>
                                </p:cTn>
                              </p:par>
                              <p:par>
                                <p:cTn id="534" presetID="8" presetClass="exit" presetSubtype="16" fill="hold" grpId="3" nodeType="withEffect">
                                  <p:stCondLst>
                                    <p:cond delay="0"/>
                                  </p:stCondLst>
                                  <p:childTnLst>
                                    <p:animEffect transition="out" filter="diamond(in)">
                                      <p:cBhvr>
                                        <p:cTn id="535" dur="2000"/>
                                        <p:tgtEl>
                                          <p:spTgt spid="12"/>
                                        </p:tgtEl>
                                      </p:cBhvr>
                                    </p:animEffect>
                                    <p:set>
                                      <p:cBhvr>
                                        <p:cTn id="536" dur="1" fill="hold">
                                          <p:stCondLst>
                                            <p:cond delay="1999"/>
                                          </p:stCondLst>
                                        </p:cTn>
                                        <p:tgtEl>
                                          <p:spTgt spid="12"/>
                                        </p:tgtEl>
                                        <p:attrNameLst>
                                          <p:attrName>style.visibility</p:attrName>
                                        </p:attrNameLst>
                                      </p:cBhvr>
                                      <p:to>
                                        <p:strVal val="hidden"/>
                                      </p:to>
                                    </p:set>
                                  </p:childTnLst>
                                </p:cTn>
                              </p:par>
                              <p:par>
                                <p:cTn id="537" presetID="8" presetClass="exit" presetSubtype="16" fill="hold" grpId="3" nodeType="withEffect">
                                  <p:stCondLst>
                                    <p:cond delay="0"/>
                                  </p:stCondLst>
                                  <p:childTnLst>
                                    <p:animEffect transition="out" filter="diamond(in)">
                                      <p:cBhvr>
                                        <p:cTn id="538" dur="2000"/>
                                        <p:tgtEl>
                                          <p:spTgt spid="13"/>
                                        </p:tgtEl>
                                      </p:cBhvr>
                                    </p:animEffect>
                                    <p:set>
                                      <p:cBhvr>
                                        <p:cTn id="539" dur="1" fill="hold">
                                          <p:stCondLst>
                                            <p:cond delay="1999"/>
                                          </p:stCondLst>
                                        </p:cTn>
                                        <p:tgtEl>
                                          <p:spTgt spid="13"/>
                                        </p:tgtEl>
                                        <p:attrNameLst>
                                          <p:attrName>style.visibility</p:attrName>
                                        </p:attrNameLst>
                                      </p:cBhvr>
                                      <p:to>
                                        <p:strVal val="hidden"/>
                                      </p:to>
                                    </p:set>
                                  </p:childTnLst>
                                </p:cTn>
                              </p:par>
                              <p:par>
                                <p:cTn id="540" presetID="8" presetClass="exit" presetSubtype="16" fill="hold" grpId="3" nodeType="withEffect">
                                  <p:stCondLst>
                                    <p:cond delay="0"/>
                                  </p:stCondLst>
                                  <p:childTnLst>
                                    <p:animEffect transition="out" filter="diamond(in)">
                                      <p:cBhvr>
                                        <p:cTn id="541" dur="2000"/>
                                        <p:tgtEl>
                                          <p:spTgt spid="14"/>
                                        </p:tgtEl>
                                      </p:cBhvr>
                                    </p:animEffect>
                                    <p:set>
                                      <p:cBhvr>
                                        <p:cTn id="542" dur="1" fill="hold">
                                          <p:stCondLst>
                                            <p:cond delay="1999"/>
                                          </p:stCondLst>
                                        </p:cTn>
                                        <p:tgtEl>
                                          <p:spTgt spid="14"/>
                                        </p:tgtEl>
                                        <p:attrNameLst>
                                          <p:attrName>style.visibility</p:attrName>
                                        </p:attrNameLst>
                                      </p:cBhvr>
                                      <p:to>
                                        <p:strVal val="hidden"/>
                                      </p:to>
                                    </p:set>
                                  </p:childTnLst>
                                </p:cTn>
                              </p:par>
                              <p:par>
                                <p:cTn id="543" presetID="8" presetClass="exit" presetSubtype="16" fill="hold" grpId="3" nodeType="withEffect">
                                  <p:stCondLst>
                                    <p:cond delay="0"/>
                                  </p:stCondLst>
                                  <p:childTnLst>
                                    <p:animEffect transition="out" filter="diamond(in)">
                                      <p:cBhvr>
                                        <p:cTn id="544" dur="2000"/>
                                        <p:tgtEl>
                                          <p:spTgt spid="15"/>
                                        </p:tgtEl>
                                      </p:cBhvr>
                                    </p:animEffect>
                                    <p:set>
                                      <p:cBhvr>
                                        <p:cTn id="545" dur="1" fill="hold">
                                          <p:stCondLst>
                                            <p:cond delay="1999"/>
                                          </p:stCondLst>
                                        </p:cTn>
                                        <p:tgtEl>
                                          <p:spTgt spid="15"/>
                                        </p:tgtEl>
                                        <p:attrNameLst>
                                          <p:attrName>style.visibility</p:attrName>
                                        </p:attrNameLst>
                                      </p:cBhvr>
                                      <p:to>
                                        <p:strVal val="hidden"/>
                                      </p:to>
                                    </p:set>
                                  </p:childTnLst>
                                </p:cTn>
                              </p:par>
                              <p:par>
                                <p:cTn id="546" presetID="8" presetClass="exit" presetSubtype="16" fill="hold" grpId="3" nodeType="withEffect">
                                  <p:stCondLst>
                                    <p:cond delay="0"/>
                                  </p:stCondLst>
                                  <p:childTnLst>
                                    <p:animEffect transition="out" filter="diamond(in)">
                                      <p:cBhvr>
                                        <p:cTn id="547" dur="2000"/>
                                        <p:tgtEl>
                                          <p:spTgt spid="16"/>
                                        </p:tgtEl>
                                      </p:cBhvr>
                                    </p:animEffect>
                                    <p:set>
                                      <p:cBhvr>
                                        <p:cTn id="548" dur="1" fill="hold">
                                          <p:stCondLst>
                                            <p:cond delay="1999"/>
                                          </p:stCondLst>
                                        </p:cTn>
                                        <p:tgtEl>
                                          <p:spTgt spid="16"/>
                                        </p:tgtEl>
                                        <p:attrNameLst>
                                          <p:attrName>style.visibility</p:attrName>
                                        </p:attrNameLst>
                                      </p:cBhvr>
                                      <p:to>
                                        <p:strVal val="hidden"/>
                                      </p:to>
                                    </p:set>
                                  </p:childTnLst>
                                </p:cTn>
                              </p:par>
                              <p:par>
                                <p:cTn id="549" presetID="8" presetClass="exit" presetSubtype="16" fill="hold" grpId="3" nodeType="withEffect">
                                  <p:stCondLst>
                                    <p:cond delay="0"/>
                                  </p:stCondLst>
                                  <p:childTnLst>
                                    <p:animEffect transition="out" filter="diamond(in)">
                                      <p:cBhvr>
                                        <p:cTn id="550" dur="2000"/>
                                        <p:tgtEl>
                                          <p:spTgt spid="17"/>
                                        </p:tgtEl>
                                      </p:cBhvr>
                                    </p:animEffect>
                                    <p:set>
                                      <p:cBhvr>
                                        <p:cTn id="551" dur="1" fill="hold">
                                          <p:stCondLst>
                                            <p:cond delay="1999"/>
                                          </p:stCondLst>
                                        </p:cTn>
                                        <p:tgtEl>
                                          <p:spTgt spid="17"/>
                                        </p:tgtEl>
                                        <p:attrNameLst>
                                          <p:attrName>style.visibility</p:attrName>
                                        </p:attrNameLst>
                                      </p:cBhvr>
                                      <p:to>
                                        <p:strVal val="hidden"/>
                                      </p:to>
                                    </p:set>
                                  </p:childTnLst>
                                </p:cTn>
                              </p:par>
                              <p:par>
                                <p:cTn id="552" presetID="8" presetClass="exit" presetSubtype="16" fill="hold" grpId="3" nodeType="withEffect">
                                  <p:stCondLst>
                                    <p:cond delay="0"/>
                                  </p:stCondLst>
                                  <p:childTnLst>
                                    <p:animEffect transition="out" filter="diamond(in)">
                                      <p:cBhvr>
                                        <p:cTn id="553" dur="2000"/>
                                        <p:tgtEl>
                                          <p:spTgt spid="18"/>
                                        </p:tgtEl>
                                      </p:cBhvr>
                                    </p:animEffect>
                                    <p:set>
                                      <p:cBhvr>
                                        <p:cTn id="554" dur="1" fill="hold">
                                          <p:stCondLst>
                                            <p:cond delay="1999"/>
                                          </p:stCondLst>
                                        </p:cTn>
                                        <p:tgtEl>
                                          <p:spTgt spid="18"/>
                                        </p:tgtEl>
                                        <p:attrNameLst>
                                          <p:attrName>style.visibility</p:attrName>
                                        </p:attrNameLst>
                                      </p:cBhvr>
                                      <p:to>
                                        <p:strVal val="hidden"/>
                                      </p:to>
                                    </p:set>
                                  </p:childTnLst>
                                </p:cTn>
                              </p:par>
                              <p:par>
                                <p:cTn id="555" presetID="8" presetClass="exit" presetSubtype="16" fill="hold" grpId="3" nodeType="withEffect">
                                  <p:stCondLst>
                                    <p:cond delay="0"/>
                                  </p:stCondLst>
                                  <p:childTnLst>
                                    <p:animEffect transition="out" filter="diamond(in)">
                                      <p:cBhvr>
                                        <p:cTn id="556" dur="2000"/>
                                        <p:tgtEl>
                                          <p:spTgt spid="19"/>
                                        </p:tgtEl>
                                      </p:cBhvr>
                                    </p:animEffect>
                                    <p:set>
                                      <p:cBhvr>
                                        <p:cTn id="557" dur="1" fill="hold">
                                          <p:stCondLst>
                                            <p:cond delay="1999"/>
                                          </p:stCondLst>
                                        </p:cTn>
                                        <p:tgtEl>
                                          <p:spTgt spid="19"/>
                                        </p:tgtEl>
                                        <p:attrNameLst>
                                          <p:attrName>style.visibility</p:attrName>
                                        </p:attrNameLst>
                                      </p:cBhvr>
                                      <p:to>
                                        <p:strVal val="hidden"/>
                                      </p:to>
                                    </p:set>
                                  </p:childTnLst>
                                </p:cTn>
                              </p:par>
                              <p:par>
                                <p:cTn id="558" presetID="8" presetClass="exit" presetSubtype="16" fill="hold" grpId="3" nodeType="withEffect">
                                  <p:stCondLst>
                                    <p:cond delay="0"/>
                                  </p:stCondLst>
                                  <p:childTnLst>
                                    <p:animEffect transition="out" filter="diamond(in)">
                                      <p:cBhvr>
                                        <p:cTn id="559" dur="2000"/>
                                        <p:tgtEl>
                                          <p:spTgt spid="20"/>
                                        </p:tgtEl>
                                      </p:cBhvr>
                                    </p:animEffect>
                                    <p:set>
                                      <p:cBhvr>
                                        <p:cTn id="560" dur="1" fill="hold">
                                          <p:stCondLst>
                                            <p:cond delay="1999"/>
                                          </p:stCondLst>
                                        </p:cTn>
                                        <p:tgtEl>
                                          <p:spTgt spid="20"/>
                                        </p:tgtEl>
                                        <p:attrNameLst>
                                          <p:attrName>style.visibility</p:attrName>
                                        </p:attrNameLst>
                                      </p:cBhvr>
                                      <p:to>
                                        <p:strVal val="hidden"/>
                                      </p:to>
                                    </p:set>
                                  </p:childTnLst>
                                </p:cTn>
                              </p:par>
                              <p:par>
                                <p:cTn id="561" presetID="8" presetClass="exit" presetSubtype="16" fill="hold" grpId="3" nodeType="withEffect">
                                  <p:stCondLst>
                                    <p:cond delay="0"/>
                                  </p:stCondLst>
                                  <p:childTnLst>
                                    <p:animEffect transition="out" filter="diamond(in)">
                                      <p:cBhvr>
                                        <p:cTn id="562" dur="2000"/>
                                        <p:tgtEl>
                                          <p:spTgt spid="21"/>
                                        </p:tgtEl>
                                      </p:cBhvr>
                                    </p:animEffect>
                                    <p:set>
                                      <p:cBhvr>
                                        <p:cTn id="563" dur="1" fill="hold">
                                          <p:stCondLst>
                                            <p:cond delay="1999"/>
                                          </p:stCondLst>
                                        </p:cTn>
                                        <p:tgtEl>
                                          <p:spTgt spid="21"/>
                                        </p:tgtEl>
                                        <p:attrNameLst>
                                          <p:attrName>style.visibility</p:attrName>
                                        </p:attrNameLst>
                                      </p:cBhvr>
                                      <p:to>
                                        <p:strVal val="hidden"/>
                                      </p:to>
                                    </p:set>
                                  </p:childTnLst>
                                </p:cTn>
                              </p:par>
                              <p:par>
                                <p:cTn id="564" presetID="8" presetClass="exit" presetSubtype="16" fill="hold" grpId="3" nodeType="withEffect">
                                  <p:stCondLst>
                                    <p:cond delay="0"/>
                                  </p:stCondLst>
                                  <p:childTnLst>
                                    <p:animEffect transition="out" filter="diamond(in)">
                                      <p:cBhvr>
                                        <p:cTn id="565" dur="2000"/>
                                        <p:tgtEl>
                                          <p:spTgt spid="22"/>
                                        </p:tgtEl>
                                      </p:cBhvr>
                                    </p:animEffect>
                                    <p:set>
                                      <p:cBhvr>
                                        <p:cTn id="566" dur="1" fill="hold">
                                          <p:stCondLst>
                                            <p:cond delay="1999"/>
                                          </p:stCondLst>
                                        </p:cTn>
                                        <p:tgtEl>
                                          <p:spTgt spid="22"/>
                                        </p:tgtEl>
                                        <p:attrNameLst>
                                          <p:attrName>style.visibility</p:attrName>
                                        </p:attrNameLst>
                                      </p:cBhvr>
                                      <p:to>
                                        <p:strVal val="hidden"/>
                                      </p:to>
                                    </p:set>
                                  </p:childTnLst>
                                </p:cTn>
                              </p:par>
                              <p:par>
                                <p:cTn id="567" presetID="8" presetClass="exit" presetSubtype="16" fill="hold" grpId="3" nodeType="withEffect">
                                  <p:stCondLst>
                                    <p:cond delay="0"/>
                                  </p:stCondLst>
                                  <p:childTnLst>
                                    <p:animEffect transition="out" filter="diamond(in)">
                                      <p:cBhvr>
                                        <p:cTn id="568" dur="2000"/>
                                        <p:tgtEl>
                                          <p:spTgt spid="23"/>
                                        </p:tgtEl>
                                      </p:cBhvr>
                                    </p:animEffect>
                                    <p:set>
                                      <p:cBhvr>
                                        <p:cTn id="569" dur="1" fill="hold">
                                          <p:stCondLst>
                                            <p:cond delay="1999"/>
                                          </p:stCondLst>
                                        </p:cTn>
                                        <p:tgtEl>
                                          <p:spTgt spid="23"/>
                                        </p:tgtEl>
                                        <p:attrNameLst>
                                          <p:attrName>style.visibility</p:attrName>
                                        </p:attrNameLst>
                                      </p:cBhvr>
                                      <p:to>
                                        <p:strVal val="hidden"/>
                                      </p:to>
                                    </p:set>
                                  </p:childTnLst>
                                </p:cTn>
                              </p:par>
                              <p:par>
                                <p:cTn id="570" presetID="8" presetClass="exit" presetSubtype="16" fill="hold" grpId="3" nodeType="withEffect">
                                  <p:stCondLst>
                                    <p:cond delay="0"/>
                                  </p:stCondLst>
                                  <p:childTnLst>
                                    <p:animEffect transition="out" filter="diamond(in)">
                                      <p:cBhvr>
                                        <p:cTn id="571" dur="2000"/>
                                        <p:tgtEl>
                                          <p:spTgt spid="24"/>
                                        </p:tgtEl>
                                      </p:cBhvr>
                                    </p:animEffect>
                                    <p:set>
                                      <p:cBhvr>
                                        <p:cTn id="572" dur="1" fill="hold">
                                          <p:stCondLst>
                                            <p:cond delay="1999"/>
                                          </p:stCondLst>
                                        </p:cTn>
                                        <p:tgtEl>
                                          <p:spTgt spid="24"/>
                                        </p:tgtEl>
                                        <p:attrNameLst>
                                          <p:attrName>style.visibility</p:attrName>
                                        </p:attrNameLst>
                                      </p:cBhvr>
                                      <p:to>
                                        <p:strVal val="hidden"/>
                                      </p:to>
                                    </p:set>
                                  </p:childTnLst>
                                </p:cTn>
                              </p:par>
                              <p:par>
                                <p:cTn id="573" presetID="8" presetClass="exit" presetSubtype="16" fill="hold" grpId="3" nodeType="withEffect">
                                  <p:stCondLst>
                                    <p:cond delay="0"/>
                                  </p:stCondLst>
                                  <p:childTnLst>
                                    <p:animEffect transition="out" filter="diamond(in)">
                                      <p:cBhvr>
                                        <p:cTn id="574" dur="2000"/>
                                        <p:tgtEl>
                                          <p:spTgt spid="25"/>
                                        </p:tgtEl>
                                      </p:cBhvr>
                                    </p:animEffect>
                                    <p:set>
                                      <p:cBhvr>
                                        <p:cTn id="575" dur="1" fill="hold">
                                          <p:stCondLst>
                                            <p:cond delay="1999"/>
                                          </p:stCondLst>
                                        </p:cTn>
                                        <p:tgtEl>
                                          <p:spTgt spid="25"/>
                                        </p:tgtEl>
                                        <p:attrNameLst>
                                          <p:attrName>style.visibility</p:attrName>
                                        </p:attrNameLst>
                                      </p:cBhvr>
                                      <p:to>
                                        <p:strVal val="hidden"/>
                                      </p:to>
                                    </p:set>
                                  </p:childTnLst>
                                </p:cTn>
                              </p:par>
                              <p:par>
                                <p:cTn id="576" presetID="8" presetClass="exit" presetSubtype="16" fill="hold" grpId="3" nodeType="withEffect">
                                  <p:stCondLst>
                                    <p:cond delay="0"/>
                                  </p:stCondLst>
                                  <p:childTnLst>
                                    <p:animEffect transition="out" filter="diamond(in)">
                                      <p:cBhvr>
                                        <p:cTn id="577" dur="2000"/>
                                        <p:tgtEl>
                                          <p:spTgt spid="26"/>
                                        </p:tgtEl>
                                      </p:cBhvr>
                                    </p:animEffect>
                                    <p:set>
                                      <p:cBhvr>
                                        <p:cTn id="578" dur="1" fill="hold">
                                          <p:stCondLst>
                                            <p:cond delay="1999"/>
                                          </p:stCondLst>
                                        </p:cTn>
                                        <p:tgtEl>
                                          <p:spTgt spid="26"/>
                                        </p:tgtEl>
                                        <p:attrNameLst>
                                          <p:attrName>style.visibility</p:attrName>
                                        </p:attrNameLst>
                                      </p:cBhvr>
                                      <p:to>
                                        <p:strVal val="hidden"/>
                                      </p:to>
                                    </p:set>
                                  </p:childTnLst>
                                </p:cTn>
                              </p:par>
                              <p:par>
                                <p:cTn id="579" presetID="8" presetClass="exit" presetSubtype="16" fill="hold" grpId="3" nodeType="withEffect">
                                  <p:stCondLst>
                                    <p:cond delay="0"/>
                                  </p:stCondLst>
                                  <p:childTnLst>
                                    <p:animEffect transition="out" filter="diamond(in)">
                                      <p:cBhvr>
                                        <p:cTn id="580" dur="2000"/>
                                        <p:tgtEl>
                                          <p:spTgt spid="27"/>
                                        </p:tgtEl>
                                      </p:cBhvr>
                                    </p:animEffect>
                                    <p:set>
                                      <p:cBhvr>
                                        <p:cTn id="581" dur="1" fill="hold">
                                          <p:stCondLst>
                                            <p:cond delay="1999"/>
                                          </p:stCondLst>
                                        </p:cTn>
                                        <p:tgtEl>
                                          <p:spTgt spid="27"/>
                                        </p:tgtEl>
                                        <p:attrNameLst>
                                          <p:attrName>style.visibility</p:attrName>
                                        </p:attrNameLst>
                                      </p:cBhvr>
                                      <p:to>
                                        <p:strVal val="hidden"/>
                                      </p:to>
                                    </p:set>
                                  </p:childTnLst>
                                </p:cTn>
                              </p:par>
                              <p:par>
                                <p:cTn id="582" presetID="8" presetClass="exit" presetSubtype="16" fill="hold" grpId="3" nodeType="withEffect">
                                  <p:stCondLst>
                                    <p:cond delay="0"/>
                                  </p:stCondLst>
                                  <p:childTnLst>
                                    <p:animEffect transition="out" filter="diamond(in)">
                                      <p:cBhvr>
                                        <p:cTn id="583" dur="2000"/>
                                        <p:tgtEl>
                                          <p:spTgt spid="28"/>
                                        </p:tgtEl>
                                      </p:cBhvr>
                                    </p:animEffect>
                                    <p:set>
                                      <p:cBhvr>
                                        <p:cTn id="584" dur="1" fill="hold">
                                          <p:stCondLst>
                                            <p:cond delay="1999"/>
                                          </p:stCondLst>
                                        </p:cTn>
                                        <p:tgtEl>
                                          <p:spTgt spid="28"/>
                                        </p:tgtEl>
                                        <p:attrNameLst>
                                          <p:attrName>style.visibility</p:attrName>
                                        </p:attrNameLst>
                                      </p:cBhvr>
                                      <p:to>
                                        <p:strVal val="hidden"/>
                                      </p:to>
                                    </p:set>
                                  </p:childTnLst>
                                </p:cTn>
                              </p:par>
                              <p:par>
                                <p:cTn id="585" presetID="8" presetClass="exit" presetSubtype="16" fill="hold" grpId="3" nodeType="withEffect">
                                  <p:stCondLst>
                                    <p:cond delay="0"/>
                                  </p:stCondLst>
                                  <p:childTnLst>
                                    <p:animEffect transition="out" filter="diamond(in)">
                                      <p:cBhvr>
                                        <p:cTn id="586" dur="2000"/>
                                        <p:tgtEl>
                                          <p:spTgt spid="29"/>
                                        </p:tgtEl>
                                      </p:cBhvr>
                                    </p:animEffect>
                                    <p:set>
                                      <p:cBhvr>
                                        <p:cTn id="587" dur="1" fill="hold">
                                          <p:stCondLst>
                                            <p:cond delay="1999"/>
                                          </p:stCondLst>
                                        </p:cTn>
                                        <p:tgtEl>
                                          <p:spTgt spid="29"/>
                                        </p:tgtEl>
                                        <p:attrNameLst>
                                          <p:attrName>style.visibility</p:attrName>
                                        </p:attrNameLst>
                                      </p:cBhvr>
                                      <p:to>
                                        <p:strVal val="hidden"/>
                                      </p:to>
                                    </p:set>
                                  </p:childTnLst>
                                </p:cTn>
                              </p:par>
                              <p:par>
                                <p:cTn id="588" presetID="8" presetClass="exit" presetSubtype="16" fill="hold" grpId="3" nodeType="withEffect">
                                  <p:stCondLst>
                                    <p:cond delay="0"/>
                                  </p:stCondLst>
                                  <p:childTnLst>
                                    <p:animEffect transition="out" filter="diamond(in)">
                                      <p:cBhvr>
                                        <p:cTn id="589" dur="2000"/>
                                        <p:tgtEl>
                                          <p:spTgt spid="30"/>
                                        </p:tgtEl>
                                      </p:cBhvr>
                                    </p:animEffect>
                                    <p:set>
                                      <p:cBhvr>
                                        <p:cTn id="590" dur="1" fill="hold">
                                          <p:stCondLst>
                                            <p:cond delay="1999"/>
                                          </p:stCondLst>
                                        </p:cTn>
                                        <p:tgtEl>
                                          <p:spTgt spid="30"/>
                                        </p:tgtEl>
                                        <p:attrNameLst>
                                          <p:attrName>style.visibility</p:attrName>
                                        </p:attrNameLst>
                                      </p:cBhvr>
                                      <p:to>
                                        <p:strVal val="hidden"/>
                                      </p:to>
                                    </p:set>
                                  </p:childTnLst>
                                </p:cTn>
                              </p:par>
                              <p:par>
                                <p:cTn id="591" presetID="8" presetClass="exit" presetSubtype="16" fill="hold" grpId="3" nodeType="withEffect">
                                  <p:stCondLst>
                                    <p:cond delay="0"/>
                                  </p:stCondLst>
                                  <p:childTnLst>
                                    <p:animEffect transition="out" filter="diamond(in)">
                                      <p:cBhvr>
                                        <p:cTn id="592" dur="2000"/>
                                        <p:tgtEl>
                                          <p:spTgt spid="31"/>
                                        </p:tgtEl>
                                      </p:cBhvr>
                                    </p:animEffect>
                                    <p:set>
                                      <p:cBhvr>
                                        <p:cTn id="593" dur="1" fill="hold">
                                          <p:stCondLst>
                                            <p:cond delay="1999"/>
                                          </p:stCondLst>
                                        </p:cTn>
                                        <p:tgtEl>
                                          <p:spTgt spid="31"/>
                                        </p:tgtEl>
                                        <p:attrNameLst>
                                          <p:attrName>style.visibility</p:attrName>
                                        </p:attrNameLst>
                                      </p:cBhvr>
                                      <p:to>
                                        <p:strVal val="hidden"/>
                                      </p:to>
                                    </p:set>
                                  </p:childTnLst>
                                </p:cTn>
                              </p:par>
                              <p:par>
                                <p:cTn id="594" presetID="8" presetClass="exit" presetSubtype="16" fill="hold" grpId="3" nodeType="withEffect">
                                  <p:stCondLst>
                                    <p:cond delay="0"/>
                                  </p:stCondLst>
                                  <p:childTnLst>
                                    <p:animEffect transition="out" filter="diamond(in)">
                                      <p:cBhvr>
                                        <p:cTn id="595" dur="2000"/>
                                        <p:tgtEl>
                                          <p:spTgt spid="32"/>
                                        </p:tgtEl>
                                      </p:cBhvr>
                                    </p:animEffect>
                                    <p:set>
                                      <p:cBhvr>
                                        <p:cTn id="596" dur="1" fill="hold">
                                          <p:stCondLst>
                                            <p:cond delay="1999"/>
                                          </p:stCondLst>
                                        </p:cTn>
                                        <p:tgtEl>
                                          <p:spTgt spid="32"/>
                                        </p:tgtEl>
                                        <p:attrNameLst>
                                          <p:attrName>style.visibility</p:attrName>
                                        </p:attrNameLst>
                                      </p:cBhvr>
                                      <p:to>
                                        <p:strVal val="hidden"/>
                                      </p:to>
                                    </p:set>
                                  </p:childTnLst>
                                </p:cTn>
                              </p:par>
                              <p:par>
                                <p:cTn id="597" presetID="8" presetClass="exit" presetSubtype="16" fill="hold" grpId="3" nodeType="withEffect">
                                  <p:stCondLst>
                                    <p:cond delay="0"/>
                                  </p:stCondLst>
                                  <p:childTnLst>
                                    <p:animEffect transition="out" filter="diamond(in)">
                                      <p:cBhvr>
                                        <p:cTn id="598" dur="2000"/>
                                        <p:tgtEl>
                                          <p:spTgt spid="33"/>
                                        </p:tgtEl>
                                      </p:cBhvr>
                                    </p:animEffect>
                                    <p:set>
                                      <p:cBhvr>
                                        <p:cTn id="599" dur="1" fill="hold">
                                          <p:stCondLst>
                                            <p:cond delay="1999"/>
                                          </p:stCondLst>
                                        </p:cTn>
                                        <p:tgtEl>
                                          <p:spTgt spid="33"/>
                                        </p:tgtEl>
                                        <p:attrNameLst>
                                          <p:attrName>style.visibility</p:attrName>
                                        </p:attrNameLst>
                                      </p:cBhvr>
                                      <p:to>
                                        <p:strVal val="hidden"/>
                                      </p:to>
                                    </p:set>
                                  </p:childTnLst>
                                </p:cTn>
                              </p:par>
                              <p:par>
                                <p:cTn id="600" presetID="8" presetClass="exit" presetSubtype="16" fill="hold" grpId="3" nodeType="withEffect">
                                  <p:stCondLst>
                                    <p:cond delay="0"/>
                                  </p:stCondLst>
                                  <p:childTnLst>
                                    <p:animEffect transition="out" filter="diamond(in)">
                                      <p:cBhvr>
                                        <p:cTn id="601" dur="2000"/>
                                        <p:tgtEl>
                                          <p:spTgt spid="34"/>
                                        </p:tgtEl>
                                      </p:cBhvr>
                                    </p:animEffect>
                                    <p:set>
                                      <p:cBhvr>
                                        <p:cTn id="602" dur="1" fill="hold">
                                          <p:stCondLst>
                                            <p:cond delay="1999"/>
                                          </p:stCondLst>
                                        </p:cTn>
                                        <p:tgtEl>
                                          <p:spTgt spid="34"/>
                                        </p:tgtEl>
                                        <p:attrNameLst>
                                          <p:attrName>style.visibility</p:attrName>
                                        </p:attrNameLst>
                                      </p:cBhvr>
                                      <p:to>
                                        <p:strVal val="hidden"/>
                                      </p:to>
                                    </p:set>
                                  </p:childTnLst>
                                </p:cTn>
                              </p:par>
                              <p:par>
                                <p:cTn id="603" presetID="8" presetClass="exit" presetSubtype="16" fill="hold" grpId="3" nodeType="withEffect">
                                  <p:stCondLst>
                                    <p:cond delay="0"/>
                                  </p:stCondLst>
                                  <p:childTnLst>
                                    <p:animEffect transition="out" filter="diamond(in)">
                                      <p:cBhvr>
                                        <p:cTn id="604" dur="2000"/>
                                        <p:tgtEl>
                                          <p:spTgt spid="35"/>
                                        </p:tgtEl>
                                      </p:cBhvr>
                                    </p:animEffect>
                                    <p:set>
                                      <p:cBhvr>
                                        <p:cTn id="605" dur="1" fill="hold">
                                          <p:stCondLst>
                                            <p:cond delay="1999"/>
                                          </p:stCondLst>
                                        </p:cTn>
                                        <p:tgtEl>
                                          <p:spTgt spid="35"/>
                                        </p:tgtEl>
                                        <p:attrNameLst>
                                          <p:attrName>style.visibility</p:attrName>
                                        </p:attrNameLst>
                                      </p:cBhvr>
                                      <p:to>
                                        <p:strVal val="hidden"/>
                                      </p:to>
                                    </p:set>
                                  </p:childTnLst>
                                </p:cTn>
                              </p:par>
                              <p:par>
                                <p:cTn id="606" presetID="8" presetClass="exit" presetSubtype="16" fill="hold" grpId="3" nodeType="withEffect">
                                  <p:stCondLst>
                                    <p:cond delay="0"/>
                                  </p:stCondLst>
                                  <p:childTnLst>
                                    <p:animEffect transition="out" filter="diamond(in)">
                                      <p:cBhvr>
                                        <p:cTn id="607" dur="2000"/>
                                        <p:tgtEl>
                                          <p:spTgt spid="36"/>
                                        </p:tgtEl>
                                      </p:cBhvr>
                                    </p:animEffect>
                                    <p:set>
                                      <p:cBhvr>
                                        <p:cTn id="608" dur="1" fill="hold">
                                          <p:stCondLst>
                                            <p:cond delay="1999"/>
                                          </p:stCondLst>
                                        </p:cTn>
                                        <p:tgtEl>
                                          <p:spTgt spid="36"/>
                                        </p:tgtEl>
                                        <p:attrNameLst>
                                          <p:attrName>style.visibility</p:attrName>
                                        </p:attrNameLst>
                                      </p:cBhvr>
                                      <p:to>
                                        <p:strVal val="hidden"/>
                                      </p:to>
                                    </p:set>
                                  </p:childTnLst>
                                </p:cTn>
                              </p:par>
                              <p:par>
                                <p:cTn id="609" presetID="8" presetClass="exit" presetSubtype="16" fill="hold" grpId="3" nodeType="withEffect">
                                  <p:stCondLst>
                                    <p:cond delay="0"/>
                                  </p:stCondLst>
                                  <p:childTnLst>
                                    <p:animEffect transition="out" filter="diamond(in)">
                                      <p:cBhvr>
                                        <p:cTn id="610" dur="2000"/>
                                        <p:tgtEl>
                                          <p:spTgt spid="37"/>
                                        </p:tgtEl>
                                      </p:cBhvr>
                                    </p:animEffect>
                                    <p:set>
                                      <p:cBhvr>
                                        <p:cTn id="611" dur="1" fill="hold">
                                          <p:stCondLst>
                                            <p:cond delay="1999"/>
                                          </p:stCondLst>
                                        </p:cTn>
                                        <p:tgtEl>
                                          <p:spTgt spid="37"/>
                                        </p:tgtEl>
                                        <p:attrNameLst>
                                          <p:attrName>style.visibility</p:attrName>
                                        </p:attrNameLst>
                                      </p:cBhvr>
                                      <p:to>
                                        <p:strVal val="hidden"/>
                                      </p:to>
                                    </p:set>
                                  </p:childTnLst>
                                </p:cTn>
                              </p:par>
                              <p:par>
                                <p:cTn id="612" presetID="8" presetClass="exit" presetSubtype="16" fill="hold" grpId="3" nodeType="withEffect">
                                  <p:stCondLst>
                                    <p:cond delay="0"/>
                                  </p:stCondLst>
                                  <p:childTnLst>
                                    <p:animEffect transition="out" filter="diamond(in)">
                                      <p:cBhvr>
                                        <p:cTn id="613" dur="2000"/>
                                        <p:tgtEl>
                                          <p:spTgt spid="38"/>
                                        </p:tgtEl>
                                      </p:cBhvr>
                                    </p:animEffect>
                                    <p:set>
                                      <p:cBhvr>
                                        <p:cTn id="614" dur="1" fill="hold">
                                          <p:stCondLst>
                                            <p:cond delay="1999"/>
                                          </p:stCondLst>
                                        </p:cTn>
                                        <p:tgtEl>
                                          <p:spTgt spid="38"/>
                                        </p:tgtEl>
                                        <p:attrNameLst>
                                          <p:attrName>style.visibility</p:attrName>
                                        </p:attrNameLst>
                                      </p:cBhvr>
                                      <p:to>
                                        <p:strVal val="hidden"/>
                                      </p:to>
                                    </p:set>
                                  </p:childTnLst>
                                </p:cTn>
                              </p:par>
                              <p:par>
                                <p:cTn id="615" presetID="8" presetClass="exit" presetSubtype="16" fill="hold" grpId="3" nodeType="withEffect">
                                  <p:stCondLst>
                                    <p:cond delay="0"/>
                                  </p:stCondLst>
                                  <p:childTnLst>
                                    <p:animEffect transition="out" filter="diamond(in)">
                                      <p:cBhvr>
                                        <p:cTn id="616" dur="2000"/>
                                        <p:tgtEl>
                                          <p:spTgt spid="39"/>
                                        </p:tgtEl>
                                      </p:cBhvr>
                                    </p:animEffect>
                                    <p:set>
                                      <p:cBhvr>
                                        <p:cTn id="617" dur="1" fill="hold">
                                          <p:stCondLst>
                                            <p:cond delay="1999"/>
                                          </p:stCondLst>
                                        </p:cTn>
                                        <p:tgtEl>
                                          <p:spTgt spid="39"/>
                                        </p:tgtEl>
                                        <p:attrNameLst>
                                          <p:attrName>style.visibility</p:attrName>
                                        </p:attrNameLst>
                                      </p:cBhvr>
                                      <p:to>
                                        <p:strVal val="hidden"/>
                                      </p:to>
                                    </p:set>
                                  </p:childTnLst>
                                </p:cTn>
                              </p:par>
                              <p:par>
                                <p:cTn id="618" presetID="8" presetClass="exit" presetSubtype="16" fill="hold" grpId="3" nodeType="withEffect">
                                  <p:stCondLst>
                                    <p:cond delay="0"/>
                                  </p:stCondLst>
                                  <p:childTnLst>
                                    <p:animEffect transition="out" filter="diamond(in)">
                                      <p:cBhvr>
                                        <p:cTn id="619" dur="2000"/>
                                        <p:tgtEl>
                                          <p:spTgt spid="40"/>
                                        </p:tgtEl>
                                      </p:cBhvr>
                                    </p:animEffect>
                                    <p:set>
                                      <p:cBhvr>
                                        <p:cTn id="620" dur="1" fill="hold">
                                          <p:stCondLst>
                                            <p:cond delay="1999"/>
                                          </p:stCondLst>
                                        </p:cTn>
                                        <p:tgtEl>
                                          <p:spTgt spid="40"/>
                                        </p:tgtEl>
                                        <p:attrNameLst>
                                          <p:attrName>style.visibility</p:attrName>
                                        </p:attrNameLst>
                                      </p:cBhvr>
                                      <p:to>
                                        <p:strVal val="hidden"/>
                                      </p:to>
                                    </p:set>
                                  </p:childTnLst>
                                </p:cTn>
                              </p:par>
                              <p:par>
                                <p:cTn id="621" presetID="8" presetClass="exit" presetSubtype="16" fill="hold" grpId="3" nodeType="withEffect">
                                  <p:stCondLst>
                                    <p:cond delay="0"/>
                                  </p:stCondLst>
                                  <p:childTnLst>
                                    <p:animEffect transition="out" filter="diamond(in)">
                                      <p:cBhvr>
                                        <p:cTn id="622" dur="2000"/>
                                        <p:tgtEl>
                                          <p:spTgt spid="41"/>
                                        </p:tgtEl>
                                      </p:cBhvr>
                                    </p:animEffect>
                                    <p:set>
                                      <p:cBhvr>
                                        <p:cTn id="623" dur="1" fill="hold">
                                          <p:stCondLst>
                                            <p:cond delay="1999"/>
                                          </p:stCondLst>
                                        </p:cTn>
                                        <p:tgtEl>
                                          <p:spTgt spid="41"/>
                                        </p:tgtEl>
                                        <p:attrNameLst>
                                          <p:attrName>style.visibility</p:attrName>
                                        </p:attrNameLst>
                                      </p:cBhvr>
                                      <p:to>
                                        <p:strVal val="hidden"/>
                                      </p:to>
                                    </p:set>
                                  </p:childTnLst>
                                </p:cTn>
                              </p:par>
                              <p:par>
                                <p:cTn id="624" presetID="8" presetClass="exit" presetSubtype="16" fill="hold" grpId="3" nodeType="withEffect">
                                  <p:stCondLst>
                                    <p:cond delay="0"/>
                                  </p:stCondLst>
                                  <p:childTnLst>
                                    <p:animEffect transition="out" filter="diamond(in)">
                                      <p:cBhvr>
                                        <p:cTn id="625" dur="2000"/>
                                        <p:tgtEl>
                                          <p:spTgt spid="42"/>
                                        </p:tgtEl>
                                      </p:cBhvr>
                                    </p:animEffect>
                                    <p:set>
                                      <p:cBhvr>
                                        <p:cTn id="626" dur="1" fill="hold">
                                          <p:stCondLst>
                                            <p:cond delay="1999"/>
                                          </p:stCondLst>
                                        </p:cTn>
                                        <p:tgtEl>
                                          <p:spTgt spid="42"/>
                                        </p:tgtEl>
                                        <p:attrNameLst>
                                          <p:attrName>style.visibility</p:attrName>
                                        </p:attrNameLst>
                                      </p:cBhvr>
                                      <p:to>
                                        <p:strVal val="hidden"/>
                                      </p:to>
                                    </p:set>
                                  </p:childTnLst>
                                </p:cTn>
                              </p:par>
                              <p:par>
                                <p:cTn id="627" presetID="8" presetClass="exit" presetSubtype="16" fill="hold" grpId="3" nodeType="withEffect">
                                  <p:stCondLst>
                                    <p:cond delay="0"/>
                                  </p:stCondLst>
                                  <p:childTnLst>
                                    <p:animEffect transition="out" filter="diamond(in)">
                                      <p:cBhvr>
                                        <p:cTn id="628" dur="2000"/>
                                        <p:tgtEl>
                                          <p:spTgt spid="43"/>
                                        </p:tgtEl>
                                      </p:cBhvr>
                                    </p:animEffect>
                                    <p:set>
                                      <p:cBhvr>
                                        <p:cTn id="629" dur="1" fill="hold">
                                          <p:stCondLst>
                                            <p:cond delay="1999"/>
                                          </p:stCondLst>
                                        </p:cTn>
                                        <p:tgtEl>
                                          <p:spTgt spid="43"/>
                                        </p:tgtEl>
                                        <p:attrNameLst>
                                          <p:attrName>style.visibility</p:attrName>
                                        </p:attrNameLst>
                                      </p:cBhvr>
                                      <p:to>
                                        <p:strVal val="hidden"/>
                                      </p:to>
                                    </p:set>
                                  </p:childTnLst>
                                </p:cTn>
                              </p:par>
                              <p:par>
                                <p:cTn id="630" presetID="8" presetClass="exit" presetSubtype="16" fill="hold" grpId="3" nodeType="withEffect">
                                  <p:stCondLst>
                                    <p:cond delay="0"/>
                                  </p:stCondLst>
                                  <p:childTnLst>
                                    <p:animEffect transition="out" filter="diamond(in)">
                                      <p:cBhvr>
                                        <p:cTn id="631" dur="2000"/>
                                        <p:tgtEl>
                                          <p:spTgt spid="44"/>
                                        </p:tgtEl>
                                      </p:cBhvr>
                                    </p:animEffect>
                                    <p:set>
                                      <p:cBhvr>
                                        <p:cTn id="632" dur="1" fill="hold">
                                          <p:stCondLst>
                                            <p:cond delay="1999"/>
                                          </p:stCondLst>
                                        </p:cTn>
                                        <p:tgtEl>
                                          <p:spTgt spid="44"/>
                                        </p:tgtEl>
                                        <p:attrNameLst>
                                          <p:attrName>style.visibility</p:attrName>
                                        </p:attrNameLst>
                                      </p:cBhvr>
                                      <p:to>
                                        <p:strVal val="hidden"/>
                                      </p:to>
                                    </p:set>
                                  </p:childTnLst>
                                </p:cTn>
                              </p:par>
                              <p:par>
                                <p:cTn id="633" presetID="8" presetClass="exit" presetSubtype="16" fill="hold" grpId="3" nodeType="withEffect">
                                  <p:stCondLst>
                                    <p:cond delay="0"/>
                                  </p:stCondLst>
                                  <p:childTnLst>
                                    <p:animEffect transition="out" filter="diamond(in)">
                                      <p:cBhvr>
                                        <p:cTn id="634" dur="2000"/>
                                        <p:tgtEl>
                                          <p:spTgt spid="45"/>
                                        </p:tgtEl>
                                      </p:cBhvr>
                                    </p:animEffect>
                                    <p:set>
                                      <p:cBhvr>
                                        <p:cTn id="635" dur="1" fill="hold">
                                          <p:stCondLst>
                                            <p:cond delay="1999"/>
                                          </p:stCondLst>
                                        </p:cTn>
                                        <p:tgtEl>
                                          <p:spTgt spid="45"/>
                                        </p:tgtEl>
                                        <p:attrNameLst>
                                          <p:attrName>style.visibility</p:attrName>
                                        </p:attrNameLst>
                                      </p:cBhvr>
                                      <p:to>
                                        <p:strVal val="hidden"/>
                                      </p:to>
                                    </p:set>
                                  </p:childTnLst>
                                </p:cTn>
                              </p:par>
                              <p:par>
                                <p:cTn id="636" presetID="8" presetClass="exit" presetSubtype="16" fill="hold" grpId="3" nodeType="withEffect">
                                  <p:stCondLst>
                                    <p:cond delay="0"/>
                                  </p:stCondLst>
                                  <p:childTnLst>
                                    <p:animEffect transition="out" filter="diamond(in)">
                                      <p:cBhvr>
                                        <p:cTn id="637" dur="2000"/>
                                        <p:tgtEl>
                                          <p:spTgt spid="46"/>
                                        </p:tgtEl>
                                      </p:cBhvr>
                                    </p:animEffect>
                                    <p:set>
                                      <p:cBhvr>
                                        <p:cTn id="638" dur="1" fill="hold">
                                          <p:stCondLst>
                                            <p:cond delay="1999"/>
                                          </p:stCondLst>
                                        </p:cTn>
                                        <p:tgtEl>
                                          <p:spTgt spid="46"/>
                                        </p:tgtEl>
                                        <p:attrNameLst>
                                          <p:attrName>style.visibility</p:attrName>
                                        </p:attrNameLst>
                                      </p:cBhvr>
                                      <p:to>
                                        <p:strVal val="hidden"/>
                                      </p:to>
                                    </p:set>
                                  </p:childTnLst>
                                </p:cTn>
                              </p:par>
                              <p:par>
                                <p:cTn id="639" presetID="23" presetClass="entr" presetSubtype="288" fill="hold" nodeType="withEffect">
                                  <p:stCondLst>
                                    <p:cond delay="0"/>
                                  </p:stCondLst>
                                  <p:childTnLst>
                                    <p:set>
                                      <p:cBhvr>
                                        <p:cTn id="640" dur="1" fill="hold">
                                          <p:stCondLst>
                                            <p:cond delay="0"/>
                                          </p:stCondLst>
                                        </p:cTn>
                                        <p:tgtEl>
                                          <p:spTgt spid="4"/>
                                        </p:tgtEl>
                                        <p:attrNameLst>
                                          <p:attrName>style.visibility</p:attrName>
                                        </p:attrNameLst>
                                      </p:cBhvr>
                                      <p:to>
                                        <p:strVal val="visible"/>
                                      </p:to>
                                    </p:set>
                                    <p:anim calcmode="lin" valueType="num">
                                      <p:cBhvr>
                                        <p:cTn id="641" dur="2000" fill="hold"/>
                                        <p:tgtEl>
                                          <p:spTgt spid="4"/>
                                        </p:tgtEl>
                                        <p:attrNameLst>
                                          <p:attrName>ppt_w</p:attrName>
                                        </p:attrNameLst>
                                      </p:cBhvr>
                                      <p:tavLst>
                                        <p:tav tm="0">
                                          <p:val>
                                            <p:strVal val="4/3*#ppt_w"/>
                                          </p:val>
                                        </p:tav>
                                        <p:tav tm="100000">
                                          <p:val>
                                            <p:strVal val="#ppt_w"/>
                                          </p:val>
                                        </p:tav>
                                      </p:tavLst>
                                    </p:anim>
                                    <p:anim calcmode="lin" valueType="num">
                                      <p:cBhvr>
                                        <p:cTn id="642" dur="2000" fill="hold"/>
                                        <p:tgtEl>
                                          <p:spTgt spid="4"/>
                                        </p:tgtEl>
                                        <p:attrNameLst>
                                          <p:attrName>ppt_h</p:attrName>
                                        </p:attrNameLst>
                                      </p:cBhvr>
                                      <p:tavLst>
                                        <p:tav tm="0">
                                          <p:val>
                                            <p:strVal val="4/3*#ppt_h"/>
                                          </p:val>
                                        </p:tav>
                                        <p:tav tm="100000">
                                          <p:val>
                                            <p:strVal val="#ppt_h"/>
                                          </p:val>
                                        </p:tav>
                                      </p:tavLst>
                                    </p:anim>
                                  </p:childTnLst>
                                </p:cTn>
                              </p:par>
                              <p:par>
                                <p:cTn id="643" presetID="16" presetClass="entr" presetSubtype="42" fill="hold" nodeType="withEffect">
                                  <p:stCondLst>
                                    <p:cond delay="0"/>
                                  </p:stCondLst>
                                  <p:childTnLst>
                                    <p:set>
                                      <p:cBhvr>
                                        <p:cTn id="644" dur="1" fill="hold">
                                          <p:stCondLst>
                                            <p:cond delay="0"/>
                                          </p:stCondLst>
                                        </p:cTn>
                                        <p:tgtEl>
                                          <p:spTgt spid="4"/>
                                        </p:tgtEl>
                                        <p:attrNameLst>
                                          <p:attrName>style.visibility</p:attrName>
                                        </p:attrNameLst>
                                      </p:cBhvr>
                                      <p:to>
                                        <p:strVal val="visible"/>
                                      </p:to>
                                    </p:set>
                                    <p:animEffect transition="in" filter="barn(outHorizontal)">
                                      <p:cBhvr>
                                        <p:cTn id="64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37441C"/>
              </a:gs>
              <a:gs pos="50000">
                <a:schemeClr val="accent3">
                  <a:lumMod val="60000"/>
                  <a:lumOff val="40000"/>
                  <a:shade val="67500"/>
                  <a:satMod val="115000"/>
                </a:schemeClr>
              </a:gs>
              <a:gs pos="100000">
                <a:schemeClr val="accent3">
                  <a:lumMod val="60000"/>
                  <a:lumOff val="40000"/>
                  <a:shade val="100000"/>
                  <a:satMod val="115000"/>
                </a:schemeClr>
              </a:gs>
            </a:gsLst>
            <a:lin ang="5400000" scaled="1"/>
            <a:tileRect/>
          </a:gradFill>
        </p:spPr>
        <p:txBody>
          <a:bodyPr/>
          <a:lstStyle/>
          <a:p>
            <a:endParaRPr lang="es-ES" dirty="0"/>
          </a:p>
        </p:txBody>
      </p:sp>
      <p:pic>
        <p:nvPicPr>
          <p:cNvPr id="4" name="3 Marcador de contenido" descr="0(15).jpg"/>
          <p:cNvPicPr>
            <a:picLocks noGrp="1" noChangeAspect="1"/>
          </p:cNvPicPr>
          <p:nvPr>
            <p:ph idx="1"/>
          </p:nvPr>
        </p:nvPicPr>
        <p:blipFill>
          <a:blip r:embed="rId2"/>
          <a:stretch>
            <a:fillRect/>
          </a:stretch>
        </p:blipFill>
        <p:spPr>
          <a:xfrm>
            <a:off x="0" y="0"/>
            <a:ext cx="9144000" cy="6858000"/>
          </a:xfrm>
        </p:spPr>
      </p:pic>
      <p:sp>
        <p:nvSpPr>
          <p:cNvPr id="5" name="4 Triángulo rectángulo"/>
          <p:cNvSpPr/>
          <p:nvPr/>
        </p:nvSpPr>
        <p:spPr>
          <a:xfrm>
            <a:off x="0" y="0"/>
            <a:ext cx="914400" cy="914400"/>
          </a:xfrm>
          <a:prstGeom prst="rtTriangle">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8286776" y="0"/>
            <a:ext cx="857224" cy="914400"/>
          </a:xfrm>
          <a:prstGeom prst="rtTriangle">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500034" y="500042"/>
            <a:ext cx="914400" cy="914400"/>
          </a:xfrm>
          <a:prstGeom prst="rtTriangle">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7858148" y="428604"/>
            <a:ext cx="857224" cy="914400"/>
          </a:xfrm>
          <a:prstGeom prst="rtTriangle">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1000132" y="1000132"/>
            <a:ext cx="914400" cy="914400"/>
          </a:xfrm>
          <a:prstGeom prst="rtTriangle">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1500166" y="1500174"/>
            <a:ext cx="914400" cy="914400"/>
          </a:xfrm>
          <a:prstGeom prst="rtTriangle">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7358082" y="928670"/>
            <a:ext cx="857224" cy="914400"/>
          </a:xfrm>
          <a:prstGeom prst="rtTriangle">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6858016" y="1428736"/>
            <a:ext cx="857224" cy="914400"/>
          </a:xfrm>
          <a:prstGeom prst="rtTriangle">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2000264" y="2000264"/>
            <a:ext cx="914400" cy="914400"/>
          </a:xfrm>
          <a:prstGeom prst="rtTriangle">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2500298" y="2500306"/>
            <a:ext cx="914400" cy="914400"/>
          </a:xfrm>
          <a:prstGeom prst="rtTriangle">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3000396" y="3000396"/>
            <a:ext cx="914400" cy="914400"/>
          </a:xfrm>
          <a:prstGeom prst="rtTriangle">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3428992" y="3429000"/>
            <a:ext cx="914400" cy="914400"/>
          </a:xfrm>
          <a:prstGeom prst="rtTriangle">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6286512" y="2071678"/>
            <a:ext cx="857224" cy="914400"/>
          </a:xfrm>
          <a:prstGeom prst="rtTriangle">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5929322" y="2500306"/>
            <a:ext cx="857224" cy="914400"/>
          </a:xfrm>
          <a:prstGeom prst="rtTriangle">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5500694" y="2928934"/>
            <a:ext cx="857224" cy="914400"/>
          </a:xfrm>
          <a:prstGeom prst="rtTriangle">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5072066" y="3357562"/>
            <a:ext cx="857224" cy="914400"/>
          </a:xfrm>
          <a:prstGeom prst="rtTriangle">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a:off x="4714876" y="3786214"/>
            <a:ext cx="857224" cy="914400"/>
          </a:xfrm>
          <a:prstGeom prst="rtTriangle">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a:off x="3786182" y="3786190"/>
            <a:ext cx="914400" cy="914400"/>
          </a:xfrm>
          <a:prstGeom prst="rtTriangle">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0-#ppt_w/2"/>
                                          </p:val>
                                        </p:tav>
                                        <p:tav tm="100000">
                                          <p:val>
                                            <p:strVal val="#ppt_x"/>
                                          </p:val>
                                        </p:tav>
                                      </p:tavLst>
                                    </p:anim>
                                    <p:anim calcmode="lin" valueType="num">
                                      <p:cBhvr additive="base">
                                        <p:cTn id="19" dur="2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0-#ppt_w/2"/>
                                          </p:val>
                                        </p:tav>
                                        <p:tav tm="100000">
                                          <p:val>
                                            <p:strVal val="#ppt_x"/>
                                          </p:val>
                                        </p:tav>
                                      </p:tavLst>
                                    </p:anim>
                                    <p:anim calcmode="lin" valueType="num">
                                      <p:cBhvr additive="base">
                                        <p:cTn id="23" dur="2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2000" fill="hold"/>
                                        <p:tgtEl>
                                          <p:spTgt spid="14"/>
                                        </p:tgtEl>
                                        <p:attrNameLst>
                                          <p:attrName>ppt_x</p:attrName>
                                        </p:attrNameLst>
                                      </p:cBhvr>
                                      <p:tavLst>
                                        <p:tav tm="0">
                                          <p:val>
                                            <p:strVal val="0-#ppt_w/2"/>
                                          </p:val>
                                        </p:tav>
                                        <p:tav tm="100000">
                                          <p:val>
                                            <p:strVal val="#ppt_x"/>
                                          </p:val>
                                        </p:tav>
                                      </p:tavLst>
                                    </p:anim>
                                    <p:anim calcmode="lin" valueType="num">
                                      <p:cBhvr additive="base">
                                        <p:cTn id="31" dur="2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0-#ppt_w/2"/>
                                          </p:val>
                                        </p:tav>
                                        <p:tav tm="100000">
                                          <p:val>
                                            <p:strVal val="#ppt_x"/>
                                          </p:val>
                                        </p:tav>
                                      </p:tavLst>
                                    </p:anim>
                                    <p:anim calcmode="lin" valueType="num">
                                      <p:cBhvr additive="base">
                                        <p:cTn id="35" dur="2000" fill="hold"/>
                                        <p:tgtEl>
                                          <p:spTgt spid="15"/>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0-#ppt_w/2"/>
                                          </p:val>
                                        </p:tav>
                                        <p:tav tm="100000">
                                          <p:val>
                                            <p:strVal val="#ppt_x"/>
                                          </p:val>
                                        </p:tav>
                                      </p:tavLst>
                                    </p:anim>
                                    <p:anim calcmode="lin" valueType="num">
                                      <p:cBhvr additive="base">
                                        <p:cTn id="39" dur="2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2000" fill="hold"/>
                                        <p:tgtEl>
                                          <p:spTgt spid="22"/>
                                        </p:tgtEl>
                                        <p:attrNameLst>
                                          <p:attrName>ppt_x</p:attrName>
                                        </p:attrNameLst>
                                      </p:cBhvr>
                                      <p:tavLst>
                                        <p:tav tm="0">
                                          <p:val>
                                            <p:strVal val="0-#ppt_w/2"/>
                                          </p:val>
                                        </p:tav>
                                        <p:tav tm="100000">
                                          <p:val>
                                            <p:strVal val="#ppt_x"/>
                                          </p:val>
                                        </p:tav>
                                      </p:tavLst>
                                    </p:anim>
                                    <p:anim calcmode="lin" valueType="num">
                                      <p:cBhvr additive="base">
                                        <p:cTn id="43" dur="2000" fill="hold"/>
                                        <p:tgtEl>
                                          <p:spTgt spid="22"/>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1+#ppt_w/2"/>
                                          </p:val>
                                        </p:tav>
                                        <p:tav tm="100000">
                                          <p:val>
                                            <p:strVal val="#ppt_x"/>
                                          </p:val>
                                        </p:tav>
                                      </p:tavLst>
                                    </p:anim>
                                    <p:anim calcmode="lin" valueType="num">
                                      <p:cBhvr additive="base">
                                        <p:cTn id="47" dur="2000" fill="hold"/>
                                        <p:tgtEl>
                                          <p:spTgt spid="6"/>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1+#ppt_w/2"/>
                                          </p:val>
                                        </p:tav>
                                        <p:tav tm="100000">
                                          <p:val>
                                            <p:strVal val="#ppt_x"/>
                                          </p:val>
                                        </p:tav>
                                      </p:tavLst>
                                    </p:anim>
                                    <p:anim calcmode="lin" valueType="num">
                                      <p:cBhvr additive="base">
                                        <p:cTn id="51" dur="2000" fill="hold"/>
                                        <p:tgtEl>
                                          <p:spTgt spid="8"/>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1+#ppt_w/2"/>
                                          </p:val>
                                        </p:tav>
                                        <p:tav tm="100000">
                                          <p:val>
                                            <p:strVal val="#ppt_x"/>
                                          </p:val>
                                        </p:tav>
                                      </p:tavLst>
                                    </p:anim>
                                    <p:anim calcmode="lin" valueType="num">
                                      <p:cBhvr additive="base">
                                        <p:cTn id="55" dur="2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1+#ppt_w/2"/>
                                          </p:val>
                                        </p:tav>
                                        <p:tav tm="100000">
                                          <p:val>
                                            <p:strVal val="#ppt_x"/>
                                          </p:val>
                                        </p:tav>
                                      </p:tavLst>
                                    </p:anim>
                                    <p:anim calcmode="lin" valueType="num">
                                      <p:cBhvr additive="base">
                                        <p:cTn id="59" dur="2000" fill="hold"/>
                                        <p:tgtEl>
                                          <p:spTgt spid="12"/>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2000" fill="hold"/>
                                        <p:tgtEl>
                                          <p:spTgt spid="17"/>
                                        </p:tgtEl>
                                        <p:attrNameLst>
                                          <p:attrName>ppt_x</p:attrName>
                                        </p:attrNameLst>
                                      </p:cBhvr>
                                      <p:tavLst>
                                        <p:tav tm="0">
                                          <p:val>
                                            <p:strVal val="1+#ppt_w/2"/>
                                          </p:val>
                                        </p:tav>
                                        <p:tav tm="100000">
                                          <p:val>
                                            <p:strVal val="#ppt_x"/>
                                          </p:val>
                                        </p:tav>
                                      </p:tavLst>
                                    </p:anim>
                                    <p:anim calcmode="lin" valueType="num">
                                      <p:cBhvr additive="base">
                                        <p:cTn id="63" dur="2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2000" fill="hold"/>
                                        <p:tgtEl>
                                          <p:spTgt spid="18"/>
                                        </p:tgtEl>
                                        <p:attrNameLst>
                                          <p:attrName>ppt_x</p:attrName>
                                        </p:attrNameLst>
                                      </p:cBhvr>
                                      <p:tavLst>
                                        <p:tav tm="0">
                                          <p:val>
                                            <p:strVal val="1+#ppt_w/2"/>
                                          </p:val>
                                        </p:tav>
                                        <p:tav tm="100000">
                                          <p:val>
                                            <p:strVal val="#ppt_x"/>
                                          </p:val>
                                        </p:tav>
                                      </p:tavLst>
                                    </p:anim>
                                    <p:anim calcmode="lin" valueType="num">
                                      <p:cBhvr additive="base">
                                        <p:cTn id="67" dur="2000" fill="hold"/>
                                        <p:tgtEl>
                                          <p:spTgt spid="18"/>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2000" fill="hold"/>
                                        <p:tgtEl>
                                          <p:spTgt spid="19"/>
                                        </p:tgtEl>
                                        <p:attrNameLst>
                                          <p:attrName>ppt_x</p:attrName>
                                        </p:attrNameLst>
                                      </p:cBhvr>
                                      <p:tavLst>
                                        <p:tav tm="0">
                                          <p:val>
                                            <p:strVal val="1+#ppt_w/2"/>
                                          </p:val>
                                        </p:tav>
                                        <p:tav tm="100000">
                                          <p:val>
                                            <p:strVal val="#ppt_x"/>
                                          </p:val>
                                        </p:tav>
                                      </p:tavLst>
                                    </p:anim>
                                    <p:anim calcmode="lin" valueType="num">
                                      <p:cBhvr additive="base">
                                        <p:cTn id="71" dur="2000" fill="hold"/>
                                        <p:tgtEl>
                                          <p:spTgt spid="19"/>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2000" fill="hold"/>
                                        <p:tgtEl>
                                          <p:spTgt spid="20"/>
                                        </p:tgtEl>
                                        <p:attrNameLst>
                                          <p:attrName>ppt_x</p:attrName>
                                        </p:attrNameLst>
                                      </p:cBhvr>
                                      <p:tavLst>
                                        <p:tav tm="0">
                                          <p:val>
                                            <p:strVal val="1+#ppt_w/2"/>
                                          </p:val>
                                        </p:tav>
                                        <p:tav tm="100000">
                                          <p:val>
                                            <p:strVal val="#ppt_x"/>
                                          </p:val>
                                        </p:tav>
                                      </p:tavLst>
                                    </p:anim>
                                    <p:anim calcmode="lin" valueType="num">
                                      <p:cBhvr additive="base">
                                        <p:cTn id="75" dur="2000" fill="hold"/>
                                        <p:tgtEl>
                                          <p:spTgt spid="20"/>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2000" fill="hold"/>
                                        <p:tgtEl>
                                          <p:spTgt spid="21"/>
                                        </p:tgtEl>
                                        <p:attrNameLst>
                                          <p:attrName>ppt_x</p:attrName>
                                        </p:attrNameLst>
                                      </p:cBhvr>
                                      <p:tavLst>
                                        <p:tav tm="0">
                                          <p:val>
                                            <p:strVal val="1+#ppt_w/2"/>
                                          </p:val>
                                        </p:tav>
                                        <p:tav tm="100000">
                                          <p:val>
                                            <p:strVal val="#ppt_x"/>
                                          </p:val>
                                        </p:tav>
                                      </p:tavLst>
                                    </p:anim>
                                    <p:anim calcmode="lin" valueType="num">
                                      <p:cBhvr additive="base">
                                        <p:cTn id="79" dur="2000" fill="hold"/>
                                        <p:tgtEl>
                                          <p:spTgt spid="21"/>
                                        </p:tgtEl>
                                        <p:attrNameLst>
                                          <p:attrName>ppt_y</p:attrName>
                                        </p:attrNameLst>
                                      </p:cBhvr>
                                      <p:tavLst>
                                        <p:tav tm="0">
                                          <p:val>
                                            <p:strVal val="0-#ppt_h/2"/>
                                          </p:val>
                                        </p:tav>
                                        <p:tav tm="100000">
                                          <p:val>
                                            <p:strVal val="#ppt_y"/>
                                          </p:val>
                                        </p:tav>
                                      </p:tavLst>
                                    </p:anim>
                                  </p:childTnLst>
                                </p:cTn>
                              </p:par>
                              <p:par>
                                <p:cTn id="80" presetID="8" presetClass="emph" presetSubtype="0" fill="hold" grpId="1" nodeType="withEffect">
                                  <p:stCondLst>
                                    <p:cond delay="0"/>
                                  </p:stCondLst>
                                  <p:childTnLst>
                                    <p:animRot by="21600000">
                                      <p:cBhvr>
                                        <p:cTn id="81" dur="2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7"/>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9"/>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0"/>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3"/>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4"/>
                                        </p:tgtEl>
                                        <p:attrNameLst>
                                          <p:attrName>r</p:attrName>
                                        </p:attrNameLst>
                                      </p:cBhvr>
                                    </p:animRot>
                                  </p:childTnLst>
                                </p:cTn>
                              </p:par>
                              <p:par>
                                <p:cTn id="92" presetID="8" presetClass="emph" presetSubtype="0" fill="hold" grpId="1" nodeType="withEffect">
                                  <p:stCondLst>
                                    <p:cond delay="0"/>
                                  </p:stCondLst>
                                  <p:childTnLst>
                                    <p:animRot by="21600000">
                                      <p:cBhvr>
                                        <p:cTn id="93" dur="2000" fill="hold"/>
                                        <p:tgtEl>
                                          <p:spTgt spid="15"/>
                                        </p:tgtEl>
                                        <p:attrNameLst>
                                          <p:attrName>r</p:attrName>
                                        </p:attrNameLst>
                                      </p:cBhvr>
                                    </p:animRot>
                                  </p:childTnLst>
                                </p:cTn>
                              </p:par>
                              <p:par>
                                <p:cTn id="94" presetID="8" presetClass="emph" presetSubtype="0" fill="hold" grpId="1" nodeType="withEffect">
                                  <p:stCondLst>
                                    <p:cond delay="0"/>
                                  </p:stCondLst>
                                  <p:childTnLst>
                                    <p:animRot by="21600000">
                                      <p:cBhvr>
                                        <p:cTn id="95" dur="2000" fill="hold"/>
                                        <p:tgtEl>
                                          <p:spTgt spid="16"/>
                                        </p:tgtEl>
                                        <p:attrNameLst>
                                          <p:attrName>r</p:attrName>
                                        </p:attrNameLst>
                                      </p:cBhvr>
                                    </p:animRot>
                                  </p:childTnLst>
                                </p:cTn>
                              </p:par>
                              <p:par>
                                <p:cTn id="96" presetID="8" presetClass="emph" presetSubtype="0" fill="hold" grpId="1" nodeType="withEffect">
                                  <p:stCondLst>
                                    <p:cond delay="0"/>
                                  </p:stCondLst>
                                  <p:childTnLst>
                                    <p:animRot by="21600000">
                                      <p:cBhvr>
                                        <p:cTn id="97" dur="2000" fill="hold"/>
                                        <p:tgtEl>
                                          <p:spTgt spid="22"/>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8"/>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11"/>
                                        </p:tgtEl>
                                        <p:attrNameLst>
                                          <p:attrName>r</p:attrName>
                                        </p:attrNameLst>
                                      </p:cBhvr>
                                    </p:animRot>
                                  </p:childTnLst>
                                </p:cTn>
                              </p:par>
                              <p:par>
                                <p:cTn id="104" presetID="8" presetClass="emph" presetSubtype="0" fill="hold" grpId="1" nodeType="withEffect">
                                  <p:stCondLst>
                                    <p:cond delay="0"/>
                                  </p:stCondLst>
                                  <p:childTnLst>
                                    <p:animRot by="-21600000">
                                      <p:cBhvr>
                                        <p:cTn id="105" dur="2000" fill="hold"/>
                                        <p:tgtEl>
                                          <p:spTgt spid="12"/>
                                        </p:tgtEl>
                                        <p:attrNameLst>
                                          <p:attrName>r</p:attrName>
                                        </p:attrNameLst>
                                      </p:cBhvr>
                                    </p:animRot>
                                  </p:childTnLst>
                                </p:cTn>
                              </p:par>
                              <p:par>
                                <p:cTn id="106" presetID="8" presetClass="emph" presetSubtype="0" fill="hold" grpId="1" nodeType="withEffect">
                                  <p:stCondLst>
                                    <p:cond delay="0"/>
                                  </p:stCondLst>
                                  <p:childTnLst>
                                    <p:animRot by="-21600000">
                                      <p:cBhvr>
                                        <p:cTn id="107" dur="2000" fill="hold"/>
                                        <p:tgtEl>
                                          <p:spTgt spid="17"/>
                                        </p:tgtEl>
                                        <p:attrNameLst>
                                          <p:attrName>r</p:attrName>
                                        </p:attrNameLst>
                                      </p:cBhvr>
                                    </p:animRot>
                                  </p:childTnLst>
                                </p:cTn>
                              </p:par>
                              <p:par>
                                <p:cTn id="108" presetID="8" presetClass="emph" presetSubtype="0" fill="hold" grpId="1" nodeType="withEffect">
                                  <p:stCondLst>
                                    <p:cond delay="0"/>
                                  </p:stCondLst>
                                  <p:childTnLst>
                                    <p:animRot by="-21600000">
                                      <p:cBhvr>
                                        <p:cTn id="109" dur="2000" fill="hold"/>
                                        <p:tgtEl>
                                          <p:spTgt spid="18"/>
                                        </p:tgtEl>
                                        <p:attrNameLst>
                                          <p:attrName>r</p:attrName>
                                        </p:attrNameLst>
                                      </p:cBhvr>
                                    </p:animRot>
                                  </p:childTnLst>
                                </p:cTn>
                              </p:par>
                              <p:par>
                                <p:cTn id="110" presetID="8" presetClass="emph" presetSubtype="0" fill="hold" grpId="1" nodeType="withEffect">
                                  <p:stCondLst>
                                    <p:cond delay="0"/>
                                  </p:stCondLst>
                                  <p:childTnLst>
                                    <p:animRot by="-21600000">
                                      <p:cBhvr>
                                        <p:cTn id="111" dur="2000" fill="hold"/>
                                        <p:tgtEl>
                                          <p:spTgt spid="19"/>
                                        </p:tgtEl>
                                        <p:attrNameLst>
                                          <p:attrName>r</p:attrName>
                                        </p:attrNameLst>
                                      </p:cBhvr>
                                    </p:animRot>
                                  </p:childTnLst>
                                </p:cTn>
                              </p:par>
                              <p:par>
                                <p:cTn id="112" presetID="8" presetClass="emph" presetSubtype="0" fill="hold" grpId="1" nodeType="withEffect">
                                  <p:stCondLst>
                                    <p:cond delay="0"/>
                                  </p:stCondLst>
                                  <p:childTnLst>
                                    <p:animRot by="-21600000">
                                      <p:cBhvr>
                                        <p:cTn id="113" dur="2000" fill="hold"/>
                                        <p:tgtEl>
                                          <p:spTgt spid="20"/>
                                        </p:tgtEl>
                                        <p:attrNameLst>
                                          <p:attrName>r</p:attrName>
                                        </p:attrNameLst>
                                      </p:cBhvr>
                                    </p:animRot>
                                  </p:childTnLst>
                                </p:cTn>
                              </p:par>
                              <p:par>
                                <p:cTn id="114" presetID="8" presetClass="emph" presetSubtype="0" fill="hold" grpId="1" nodeType="withEffect">
                                  <p:stCondLst>
                                    <p:cond delay="0"/>
                                  </p:stCondLst>
                                  <p:childTnLst>
                                    <p:animRot by="-21600000">
                                      <p:cBhvr>
                                        <p:cTn id="115" dur="2000" fill="hold"/>
                                        <p:tgtEl>
                                          <p:spTgt spid="21"/>
                                        </p:tgtEl>
                                        <p:attrNameLst>
                                          <p:attrName>r</p:attrName>
                                        </p:attrNameLst>
                                      </p:cBhvr>
                                    </p:animRot>
                                  </p:childTnLst>
                                </p:cTn>
                              </p:par>
                              <p:par>
                                <p:cTn id="116" presetID="5" presetClass="entr" presetSubtype="10" fill="hold" grpId="2" nodeType="withEffect">
                                  <p:stCondLst>
                                    <p:cond delay="0"/>
                                  </p:stCondLst>
                                  <p:childTnLst>
                                    <p:set>
                                      <p:cBhvr>
                                        <p:cTn id="117" dur="1" fill="hold">
                                          <p:stCondLst>
                                            <p:cond delay="0"/>
                                          </p:stCondLst>
                                        </p:cTn>
                                        <p:tgtEl>
                                          <p:spTgt spid="5"/>
                                        </p:tgtEl>
                                        <p:attrNameLst>
                                          <p:attrName>style.visibility</p:attrName>
                                        </p:attrNameLst>
                                      </p:cBhvr>
                                      <p:to>
                                        <p:strVal val="visible"/>
                                      </p:to>
                                    </p:set>
                                    <p:animEffect transition="in" filter="checkerboard(across)">
                                      <p:cBhvr>
                                        <p:cTn id="118" dur="2000"/>
                                        <p:tgtEl>
                                          <p:spTgt spid="5"/>
                                        </p:tgtEl>
                                      </p:cBhvr>
                                    </p:animEffect>
                                  </p:childTnLst>
                                </p:cTn>
                              </p:par>
                              <p:par>
                                <p:cTn id="119" presetID="5" presetClass="entr" presetSubtype="10" fill="hold" grpId="2" nodeType="withEffect">
                                  <p:stCondLst>
                                    <p:cond delay="0"/>
                                  </p:stCondLst>
                                  <p:childTnLst>
                                    <p:set>
                                      <p:cBhvr>
                                        <p:cTn id="120" dur="1" fill="hold">
                                          <p:stCondLst>
                                            <p:cond delay="0"/>
                                          </p:stCondLst>
                                        </p:cTn>
                                        <p:tgtEl>
                                          <p:spTgt spid="6"/>
                                        </p:tgtEl>
                                        <p:attrNameLst>
                                          <p:attrName>style.visibility</p:attrName>
                                        </p:attrNameLst>
                                      </p:cBhvr>
                                      <p:to>
                                        <p:strVal val="visible"/>
                                      </p:to>
                                    </p:set>
                                    <p:animEffect transition="in" filter="checkerboard(across)">
                                      <p:cBhvr>
                                        <p:cTn id="121" dur="2000"/>
                                        <p:tgtEl>
                                          <p:spTgt spid="6"/>
                                        </p:tgtEl>
                                      </p:cBhvr>
                                    </p:animEffect>
                                  </p:childTnLst>
                                </p:cTn>
                              </p:par>
                              <p:par>
                                <p:cTn id="122" presetID="5" presetClass="entr" presetSubtype="10" fill="hold" grpId="2" nodeType="withEffect">
                                  <p:stCondLst>
                                    <p:cond delay="0"/>
                                  </p:stCondLst>
                                  <p:childTnLst>
                                    <p:set>
                                      <p:cBhvr>
                                        <p:cTn id="123" dur="1" fill="hold">
                                          <p:stCondLst>
                                            <p:cond delay="0"/>
                                          </p:stCondLst>
                                        </p:cTn>
                                        <p:tgtEl>
                                          <p:spTgt spid="7"/>
                                        </p:tgtEl>
                                        <p:attrNameLst>
                                          <p:attrName>style.visibility</p:attrName>
                                        </p:attrNameLst>
                                      </p:cBhvr>
                                      <p:to>
                                        <p:strVal val="visible"/>
                                      </p:to>
                                    </p:set>
                                    <p:animEffect transition="in" filter="checkerboard(across)">
                                      <p:cBhvr>
                                        <p:cTn id="124" dur="2000"/>
                                        <p:tgtEl>
                                          <p:spTgt spid="7"/>
                                        </p:tgtEl>
                                      </p:cBhvr>
                                    </p:animEffect>
                                  </p:childTnLst>
                                </p:cTn>
                              </p:par>
                              <p:par>
                                <p:cTn id="125" presetID="5" presetClass="entr" presetSubtype="10" fill="hold" grpId="2" nodeType="withEffect">
                                  <p:stCondLst>
                                    <p:cond delay="0"/>
                                  </p:stCondLst>
                                  <p:childTnLst>
                                    <p:set>
                                      <p:cBhvr>
                                        <p:cTn id="126" dur="1" fill="hold">
                                          <p:stCondLst>
                                            <p:cond delay="0"/>
                                          </p:stCondLst>
                                        </p:cTn>
                                        <p:tgtEl>
                                          <p:spTgt spid="8"/>
                                        </p:tgtEl>
                                        <p:attrNameLst>
                                          <p:attrName>style.visibility</p:attrName>
                                        </p:attrNameLst>
                                      </p:cBhvr>
                                      <p:to>
                                        <p:strVal val="visible"/>
                                      </p:to>
                                    </p:set>
                                    <p:animEffect transition="in" filter="checkerboard(across)">
                                      <p:cBhvr>
                                        <p:cTn id="127" dur="2000"/>
                                        <p:tgtEl>
                                          <p:spTgt spid="8"/>
                                        </p:tgtEl>
                                      </p:cBhvr>
                                    </p:animEffect>
                                  </p:childTnLst>
                                </p:cTn>
                              </p:par>
                              <p:par>
                                <p:cTn id="128" presetID="5" presetClass="entr" presetSubtype="10" fill="hold" grpId="2" nodeType="withEffect">
                                  <p:stCondLst>
                                    <p:cond delay="0"/>
                                  </p:stCondLst>
                                  <p:childTnLst>
                                    <p:set>
                                      <p:cBhvr>
                                        <p:cTn id="129" dur="1" fill="hold">
                                          <p:stCondLst>
                                            <p:cond delay="0"/>
                                          </p:stCondLst>
                                        </p:cTn>
                                        <p:tgtEl>
                                          <p:spTgt spid="9"/>
                                        </p:tgtEl>
                                        <p:attrNameLst>
                                          <p:attrName>style.visibility</p:attrName>
                                        </p:attrNameLst>
                                      </p:cBhvr>
                                      <p:to>
                                        <p:strVal val="visible"/>
                                      </p:to>
                                    </p:set>
                                    <p:animEffect transition="in" filter="checkerboard(across)">
                                      <p:cBhvr>
                                        <p:cTn id="130" dur="2000"/>
                                        <p:tgtEl>
                                          <p:spTgt spid="9"/>
                                        </p:tgtEl>
                                      </p:cBhvr>
                                    </p:animEffect>
                                  </p:childTnLst>
                                </p:cTn>
                              </p:par>
                              <p:par>
                                <p:cTn id="131" presetID="5" presetClass="entr" presetSubtype="10" fill="hold" grpId="2" nodeType="withEffect">
                                  <p:stCondLst>
                                    <p:cond delay="0"/>
                                  </p:stCondLst>
                                  <p:childTnLst>
                                    <p:set>
                                      <p:cBhvr>
                                        <p:cTn id="132" dur="1" fill="hold">
                                          <p:stCondLst>
                                            <p:cond delay="0"/>
                                          </p:stCondLst>
                                        </p:cTn>
                                        <p:tgtEl>
                                          <p:spTgt spid="10"/>
                                        </p:tgtEl>
                                        <p:attrNameLst>
                                          <p:attrName>style.visibility</p:attrName>
                                        </p:attrNameLst>
                                      </p:cBhvr>
                                      <p:to>
                                        <p:strVal val="visible"/>
                                      </p:to>
                                    </p:set>
                                    <p:animEffect transition="in" filter="checkerboard(across)">
                                      <p:cBhvr>
                                        <p:cTn id="133" dur="2000"/>
                                        <p:tgtEl>
                                          <p:spTgt spid="10"/>
                                        </p:tgtEl>
                                      </p:cBhvr>
                                    </p:animEffect>
                                  </p:childTnLst>
                                </p:cTn>
                              </p:par>
                              <p:par>
                                <p:cTn id="134" presetID="5" presetClass="entr" presetSubtype="10" fill="hold" grpId="2" nodeType="withEffect">
                                  <p:stCondLst>
                                    <p:cond delay="0"/>
                                  </p:stCondLst>
                                  <p:childTnLst>
                                    <p:set>
                                      <p:cBhvr>
                                        <p:cTn id="135" dur="1" fill="hold">
                                          <p:stCondLst>
                                            <p:cond delay="0"/>
                                          </p:stCondLst>
                                        </p:cTn>
                                        <p:tgtEl>
                                          <p:spTgt spid="11"/>
                                        </p:tgtEl>
                                        <p:attrNameLst>
                                          <p:attrName>style.visibility</p:attrName>
                                        </p:attrNameLst>
                                      </p:cBhvr>
                                      <p:to>
                                        <p:strVal val="visible"/>
                                      </p:to>
                                    </p:set>
                                    <p:animEffect transition="in" filter="checkerboard(across)">
                                      <p:cBhvr>
                                        <p:cTn id="136" dur="2000"/>
                                        <p:tgtEl>
                                          <p:spTgt spid="11"/>
                                        </p:tgtEl>
                                      </p:cBhvr>
                                    </p:animEffect>
                                  </p:childTnLst>
                                </p:cTn>
                              </p:par>
                              <p:par>
                                <p:cTn id="137" presetID="5" presetClass="entr" presetSubtype="10" fill="hold" grpId="2" nodeType="withEffect">
                                  <p:stCondLst>
                                    <p:cond delay="0"/>
                                  </p:stCondLst>
                                  <p:childTnLst>
                                    <p:set>
                                      <p:cBhvr>
                                        <p:cTn id="138" dur="1" fill="hold">
                                          <p:stCondLst>
                                            <p:cond delay="0"/>
                                          </p:stCondLst>
                                        </p:cTn>
                                        <p:tgtEl>
                                          <p:spTgt spid="12"/>
                                        </p:tgtEl>
                                        <p:attrNameLst>
                                          <p:attrName>style.visibility</p:attrName>
                                        </p:attrNameLst>
                                      </p:cBhvr>
                                      <p:to>
                                        <p:strVal val="visible"/>
                                      </p:to>
                                    </p:set>
                                    <p:animEffect transition="in" filter="checkerboard(across)">
                                      <p:cBhvr>
                                        <p:cTn id="139" dur="2000"/>
                                        <p:tgtEl>
                                          <p:spTgt spid="12"/>
                                        </p:tgtEl>
                                      </p:cBhvr>
                                    </p:animEffect>
                                  </p:childTnLst>
                                </p:cTn>
                              </p:par>
                              <p:par>
                                <p:cTn id="140" presetID="5" presetClass="entr" presetSubtype="10" fill="hold" grpId="2"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checkerboard(across)">
                                      <p:cBhvr>
                                        <p:cTn id="142" dur="2000"/>
                                        <p:tgtEl>
                                          <p:spTgt spid="13"/>
                                        </p:tgtEl>
                                      </p:cBhvr>
                                    </p:animEffect>
                                  </p:childTnLst>
                                </p:cTn>
                              </p:par>
                              <p:par>
                                <p:cTn id="143" presetID="5" presetClass="entr" presetSubtype="10" fill="hold" grpId="2" nodeType="withEffect">
                                  <p:stCondLst>
                                    <p:cond delay="0"/>
                                  </p:stCondLst>
                                  <p:childTnLst>
                                    <p:set>
                                      <p:cBhvr>
                                        <p:cTn id="144" dur="1" fill="hold">
                                          <p:stCondLst>
                                            <p:cond delay="0"/>
                                          </p:stCondLst>
                                        </p:cTn>
                                        <p:tgtEl>
                                          <p:spTgt spid="14"/>
                                        </p:tgtEl>
                                        <p:attrNameLst>
                                          <p:attrName>style.visibility</p:attrName>
                                        </p:attrNameLst>
                                      </p:cBhvr>
                                      <p:to>
                                        <p:strVal val="visible"/>
                                      </p:to>
                                    </p:set>
                                    <p:animEffect transition="in" filter="checkerboard(across)">
                                      <p:cBhvr>
                                        <p:cTn id="145" dur="2000"/>
                                        <p:tgtEl>
                                          <p:spTgt spid="14"/>
                                        </p:tgtEl>
                                      </p:cBhvr>
                                    </p:animEffect>
                                  </p:childTnLst>
                                </p:cTn>
                              </p:par>
                              <p:par>
                                <p:cTn id="146" presetID="5" presetClass="entr" presetSubtype="10" fill="hold" grpId="2" nodeType="withEffect">
                                  <p:stCondLst>
                                    <p:cond delay="0"/>
                                  </p:stCondLst>
                                  <p:childTnLst>
                                    <p:set>
                                      <p:cBhvr>
                                        <p:cTn id="147" dur="1" fill="hold">
                                          <p:stCondLst>
                                            <p:cond delay="0"/>
                                          </p:stCondLst>
                                        </p:cTn>
                                        <p:tgtEl>
                                          <p:spTgt spid="15"/>
                                        </p:tgtEl>
                                        <p:attrNameLst>
                                          <p:attrName>style.visibility</p:attrName>
                                        </p:attrNameLst>
                                      </p:cBhvr>
                                      <p:to>
                                        <p:strVal val="visible"/>
                                      </p:to>
                                    </p:set>
                                    <p:animEffect transition="in" filter="checkerboard(across)">
                                      <p:cBhvr>
                                        <p:cTn id="148" dur="2000"/>
                                        <p:tgtEl>
                                          <p:spTgt spid="15"/>
                                        </p:tgtEl>
                                      </p:cBhvr>
                                    </p:animEffect>
                                  </p:childTnLst>
                                </p:cTn>
                              </p:par>
                              <p:par>
                                <p:cTn id="149" presetID="5" presetClass="entr" presetSubtype="10" fill="hold" grpId="2" nodeType="withEffect">
                                  <p:stCondLst>
                                    <p:cond delay="0"/>
                                  </p:stCondLst>
                                  <p:childTnLst>
                                    <p:set>
                                      <p:cBhvr>
                                        <p:cTn id="150" dur="1" fill="hold">
                                          <p:stCondLst>
                                            <p:cond delay="0"/>
                                          </p:stCondLst>
                                        </p:cTn>
                                        <p:tgtEl>
                                          <p:spTgt spid="16"/>
                                        </p:tgtEl>
                                        <p:attrNameLst>
                                          <p:attrName>style.visibility</p:attrName>
                                        </p:attrNameLst>
                                      </p:cBhvr>
                                      <p:to>
                                        <p:strVal val="visible"/>
                                      </p:to>
                                    </p:set>
                                    <p:animEffect transition="in" filter="checkerboard(across)">
                                      <p:cBhvr>
                                        <p:cTn id="151" dur="2000"/>
                                        <p:tgtEl>
                                          <p:spTgt spid="16"/>
                                        </p:tgtEl>
                                      </p:cBhvr>
                                    </p:animEffect>
                                  </p:childTnLst>
                                </p:cTn>
                              </p:par>
                              <p:par>
                                <p:cTn id="152" presetID="5" presetClass="entr" presetSubtype="10" fill="hold" grpId="2" nodeType="withEffect">
                                  <p:stCondLst>
                                    <p:cond delay="0"/>
                                  </p:stCondLst>
                                  <p:childTnLst>
                                    <p:set>
                                      <p:cBhvr>
                                        <p:cTn id="153" dur="1" fill="hold">
                                          <p:stCondLst>
                                            <p:cond delay="0"/>
                                          </p:stCondLst>
                                        </p:cTn>
                                        <p:tgtEl>
                                          <p:spTgt spid="17"/>
                                        </p:tgtEl>
                                        <p:attrNameLst>
                                          <p:attrName>style.visibility</p:attrName>
                                        </p:attrNameLst>
                                      </p:cBhvr>
                                      <p:to>
                                        <p:strVal val="visible"/>
                                      </p:to>
                                    </p:set>
                                    <p:animEffect transition="in" filter="checkerboard(across)">
                                      <p:cBhvr>
                                        <p:cTn id="154" dur="2000"/>
                                        <p:tgtEl>
                                          <p:spTgt spid="17"/>
                                        </p:tgtEl>
                                      </p:cBhvr>
                                    </p:animEffect>
                                  </p:childTnLst>
                                </p:cTn>
                              </p:par>
                              <p:par>
                                <p:cTn id="155" presetID="5" presetClass="entr" presetSubtype="10" fill="hold" grpId="2" nodeType="withEffect">
                                  <p:stCondLst>
                                    <p:cond delay="0"/>
                                  </p:stCondLst>
                                  <p:childTnLst>
                                    <p:set>
                                      <p:cBhvr>
                                        <p:cTn id="156" dur="1" fill="hold">
                                          <p:stCondLst>
                                            <p:cond delay="0"/>
                                          </p:stCondLst>
                                        </p:cTn>
                                        <p:tgtEl>
                                          <p:spTgt spid="18"/>
                                        </p:tgtEl>
                                        <p:attrNameLst>
                                          <p:attrName>style.visibility</p:attrName>
                                        </p:attrNameLst>
                                      </p:cBhvr>
                                      <p:to>
                                        <p:strVal val="visible"/>
                                      </p:to>
                                    </p:set>
                                    <p:animEffect transition="in" filter="checkerboard(across)">
                                      <p:cBhvr>
                                        <p:cTn id="157" dur="2000"/>
                                        <p:tgtEl>
                                          <p:spTgt spid="18"/>
                                        </p:tgtEl>
                                      </p:cBhvr>
                                    </p:animEffect>
                                  </p:childTnLst>
                                </p:cTn>
                              </p:par>
                              <p:par>
                                <p:cTn id="158" presetID="5" presetClass="entr" presetSubtype="10" fill="hold" grpId="2" nodeType="withEffect">
                                  <p:stCondLst>
                                    <p:cond delay="0"/>
                                  </p:stCondLst>
                                  <p:childTnLst>
                                    <p:set>
                                      <p:cBhvr>
                                        <p:cTn id="159" dur="1" fill="hold">
                                          <p:stCondLst>
                                            <p:cond delay="0"/>
                                          </p:stCondLst>
                                        </p:cTn>
                                        <p:tgtEl>
                                          <p:spTgt spid="19"/>
                                        </p:tgtEl>
                                        <p:attrNameLst>
                                          <p:attrName>style.visibility</p:attrName>
                                        </p:attrNameLst>
                                      </p:cBhvr>
                                      <p:to>
                                        <p:strVal val="visible"/>
                                      </p:to>
                                    </p:set>
                                    <p:animEffect transition="in" filter="checkerboard(across)">
                                      <p:cBhvr>
                                        <p:cTn id="160" dur="2000"/>
                                        <p:tgtEl>
                                          <p:spTgt spid="19"/>
                                        </p:tgtEl>
                                      </p:cBhvr>
                                    </p:animEffect>
                                  </p:childTnLst>
                                </p:cTn>
                              </p:par>
                              <p:par>
                                <p:cTn id="161" presetID="5" presetClass="entr" presetSubtype="10" fill="hold" grpId="2" nodeType="withEffect">
                                  <p:stCondLst>
                                    <p:cond delay="0"/>
                                  </p:stCondLst>
                                  <p:childTnLst>
                                    <p:set>
                                      <p:cBhvr>
                                        <p:cTn id="162" dur="1" fill="hold">
                                          <p:stCondLst>
                                            <p:cond delay="0"/>
                                          </p:stCondLst>
                                        </p:cTn>
                                        <p:tgtEl>
                                          <p:spTgt spid="20"/>
                                        </p:tgtEl>
                                        <p:attrNameLst>
                                          <p:attrName>style.visibility</p:attrName>
                                        </p:attrNameLst>
                                      </p:cBhvr>
                                      <p:to>
                                        <p:strVal val="visible"/>
                                      </p:to>
                                    </p:set>
                                    <p:animEffect transition="in" filter="checkerboard(across)">
                                      <p:cBhvr>
                                        <p:cTn id="163" dur="2000"/>
                                        <p:tgtEl>
                                          <p:spTgt spid="20"/>
                                        </p:tgtEl>
                                      </p:cBhvr>
                                    </p:animEffect>
                                  </p:childTnLst>
                                </p:cTn>
                              </p:par>
                              <p:par>
                                <p:cTn id="164" presetID="5" presetClass="entr" presetSubtype="10" fill="hold" grpId="2" nodeType="withEffect">
                                  <p:stCondLst>
                                    <p:cond delay="0"/>
                                  </p:stCondLst>
                                  <p:childTnLst>
                                    <p:set>
                                      <p:cBhvr>
                                        <p:cTn id="165" dur="1" fill="hold">
                                          <p:stCondLst>
                                            <p:cond delay="0"/>
                                          </p:stCondLst>
                                        </p:cTn>
                                        <p:tgtEl>
                                          <p:spTgt spid="21"/>
                                        </p:tgtEl>
                                        <p:attrNameLst>
                                          <p:attrName>style.visibility</p:attrName>
                                        </p:attrNameLst>
                                      </p:cBhvr>
                                      <p:to>
                                        <p:strVal val="visible"/>
                                      </p:to>
                                    </p:set>
                                    <p:animEffect transition="in" filter="checkerboard(across)">
                                      <p:cBhvr>
                                        <p:cTn id="166" dur="2000"/>
                                        <p:tgtEl>
                                          <p:spTgt spid="21"/>
                                        </p:tgtEl>
                                      </p:cBhvr>
                                    </p:animEffect>
                                  </p:childTnLst>
                                </p:cTn>
                              </p:par>
                              <p:par>
                                <p:cTn id="167" presetID="5" presetClass="entr" presetSubtype="10" fill="hold" grpId="2" nodeType="withEffect">
                                  <p:stCondLst>
                                    <p:cond delay="0"/>
                                  </p:stCondLst>
                                  <p:childTnLst>
                                    <p:set>
                                      <p:cBhvr>
                                        <p:cTn id="168" dur="1" fill="hold">
                                          <p:stCondLst>
                                            <p:cond delay="0"/>
                                          </p:stCondLst>
                                        </p:cTn>
                                        <p:tgtEl>
                                          <p:spTgt spid="22"/>
                                        </p:tgtEl>
                                        <p:attrNameLst>
                                          <p:attrName>style.visibility</p:attrName>
                                        </p:attrNameLst>
                                      </p:cBhvr>
                                      <p:to>
                                        <p:strVal val="visible"/>
                                      </p:to>
                                    </p:set>
                                    <p:animEffect transition="in" filter="checkerboard(across)">
                                      <p:cBhvr>
                                        <p:cTn id="169" dur="2000"/>
                                        <p:tgtEl>
                                          <p:spTgt spid="22"/>
                                        </p:tgtEl>
                                      </p:cBhvr>
                                    </p:animEffect>
                                  </p:childTnLst>
                                </p:cTn>
                              </p:par>
                            </p:childTnLst>
                          </p:cTn>
                        </p:par>
                        <p:par>
                          <p:cTn id="170" fill="hold">
                            <p:stCondLst>
                              <p:cond delay="2000"/>
                            </p:stCondLst>
                            <p:childTnLst>
                              <p:par>
                                <p:cTn id="171" presetID="2" presetClass="exit" presetSubtype="2" fill="hold" grpId="3" nodeType="afterEffect">
                                  <p:stCondLst>
                                    <p:cond delay="0"/>
                                  </p:stCondLst>
                                  <p:childTnLst>
                                    <p:anim calcmode="lin" valueType="num">
                                      <p:cBhvr additive="base">
                                        <p:cTn id="172" dur="2000"/>
                                        <p:tgtEl>
                                          <p:spTgt spid="5"/>
                                        </p:tgtEl>
                                        <p:attrNameLst>
                                          <p:attrName>ppt_x</p:attrName>
                                        </p:attrNameLst>
                                      </p:cBhvr>
                                      <p:tavLst>
                                        <p:tav tm="0">
                                          <p:val>
                                            <p:strVal val="ppt_x"/>
                                          </p:val>
                                        </p:tav>
                                        <p:tav tm="100000">
                                          <p:val>
                                            <p:strVal val="1+ppt_w/2"/>
                                          </p:val>
                                        </p:tav>
                                      </p:tavLst>
                                    </p:anim>
                                    <p:anim calcmode="lin" valueType="num">
                                      <p:cBhvr additive="base">
                                        <p:cTn id="173" dur="2000"/>
                                        <p:tgtEl>
                                          <p:spTgt spid="5"/>
                                        </p:tgtEl>
                                        <p:attrNameLst>
                                          <p:attrName>ppt_y</p:attrName>
                                        </p:attrNameLst>
                                      </p:cBhvr>
                                      <p:tavLst>
                                        <p:tav tm="0">
                                          <p:val>
                                            <p:strVal val="ppt_y"/>
                                          </p:val>
                                        </p:tav>
                                        <p:tav tm="100000">
                                          <p:val>
                                            <p:strVal val="ppt_y"/>
                                          </p:val>
                                        </p:tav>
                                      </p:tavLst>
                                    </p:anim>
                                    <p:set>
                                      <p:cBhvr>
                                        <p:cTn id="174" dur="1" fill="hold">
                                          <p:stCondLst>
                                            <p:cond delay="1999"/>
                                          </p:stCondLst>
                                        </p:cTn>
                                        <p:tgtEl>
                                          <p:spTgt spid="5"/>
                                        </p:tgtEl>
                                        <p:attrNameLst>
                                          <p:attrName>style.visibility</p:attrName>
                                        </p:attrNameLst>
                                      </p:cBhvr>
                                      <p:to>
                                        <p:strVal val="hidden"/>
                                      </p:to>
                                    </p:set>
                                  </p:childTnLst>
                                </p:cTn>
                              </p:par>
                              <p:par>
                                <p:cTn id="175" presetID="2" presetClass="exit" presetSubtype="2" fill="hold" grpId="3" nodeType="withEffect">
                                  <p:stCondLst>
                                    <p:cond delay="0"/>
                                  </p:stCondLst>
                                  <p:childTnLst>
                                    <p:anim calcmode="lin" valueType="num">
                                      <p:cBhvr additive="base">
                                        <p:cTn id="176" dur="2000"/>
                                        <p:tgtEl>
                                          <p:spTgt spid="7"/>
                                        </p:tgtEl>
                                        <p:attrNameLst>
                                          <p:attrName>ppt_x</p:attrName>
                                        </p:attrNameLst>
                                      </p:cBhvr>
                                      <p:tavLst>
                                        <p:tav tm="0">
                                          <p:val>
                                            <p:strVal val="ppt_x"/>
                                          </p:val>
                                        </p:tav>
                                        <p:tav tm="100000">
                                          <p:val>
                                            <p:strVal val="1+ppt_w/2"/>
                                          </p:val>
                                        </p:tav>
                                      </p:tavLst>
                                    </p:anim>
                                    <p:anim calcmode="lin" valueType="num">
                                      <p:cBhvr additive="base">
                                        <p:cTn id="177" dur="2000"/>
                                        <p:tgtEl>
                                          <p:spTgt spid="7"/>
                                        </p:tgtEl>
                                        <p:attrNameLst>
                                          <p:attrName>ppt_y</p:attrName>
                                        </p:attrNameLst>
                                      </p:cBhvr>
                                      <p:tavLst>
                                        <p:tav tm="0">
                                          <p:val>
                                            <p:strVal val="ppt_y"/>
                                          </p:val>
                                        </p:tav>
                                        <p:tav tm="100000">
                                          <p:val>
                                            <p:strVal val="ppt_y"/>
                                          </p:val>
                                        </p:tav>
                                      </p:tavLst>
                                    </p:anim>
                                    <p:set>
                                      <p:cBhvr>
                                        <p:cTn id="178" dur="1" fill="hold">
                                          <p:stCondLst>
                                            <p:cond delay="1999"/>
                                          </p:stCondLst>
                                        </p:cTn>
                                        <p:tgtEl>
                                          <p:spTgt spid="7"/>
                                        </p:tgtEl>
                                        <p:attrNameLst>
                                          <p:attrName>style.visibility</p:attrName>
                                        </p:attrNameLst>
                                      </p:cBhvr>
                                      <p:to>
                                        <p:strVal val="hidden"/>
                                      </p:to>
                                    </p:set>
                                  </p:childTnLst>
                                </p:cTn>
                              </p:par>
                              <p:par>
                                <p:cTn id="179" presetID="2" presetClass="exit" presetSubtype="2" fill="hold" grpId="3" nodeType="withEffect">
                                  <p:stCondLst>
                                    <p:cond delay="0"/>
                                  </p:stCondLst>
                                  <p:childTnLst>
                                    <p:anim calcmode="lin" valueType="num">
                                      <p:cBhvr additive="base">
                                        <p:cTn id="180" dur="2000"/>
                                        <p:tgtEl>
                                          <p:spTgt spid="9"/>
                                        </p:tgtEl>
                                        <p:attrNameLst>
                                          <p:attrName>ppt_x</p:attrName>
                                        </p:attrNameLst>
                                      </p:cBhvr>
                                      <p:tavLst>
                                        <p:tav tm="0">
                                          <p:val>
                                            <p:strVal val="ppt_x"/>
                                          </p:val>
                                        </p:tav>
                                        <p:tav tm="100000">
                                          <p:val>
                                            <p:strVal val="1+ppt_w/2"/>
                                          </p:val>
                                        </p:tav>
                                      </p:tavLst>
                                    </p:anim>
                                    <p:anim calcmode="lin" valueType="num">
                                      <p:cBhvr additive="base">
                                        <p:cTn id="181" dur="2000"/>
                                        <p:tgtEl>
                                          <p:spTgt spid="9"/>
                                        </p:tgtEl>
                                        <p:attrNameLst>
                                          <p:attrName>ppt_y</p:attrName>
                                        </p:attrNameLst>
                                      </p:cBhvr>
                                      <p:tavLst>
                                        <p:tav tm="0">
                                          <p:val>
                                            <p:strVal val="ppt_y"/>
                                          </p:val>
                                        </p:tav>
                                        <p:tav tm="100000">
                                          <p:val>
                                            <p:strVal val="ppt_y"/>
                                          </p:val>
                                        </p:tav>
                                      </p:tavLst>
                                    </p:anim>
                                    <p:set>
                                      <p:cBhvr>
                                        <p:cTn id="182" dur="1" fill="hold">
                                          <p:stCondLst>
                                            <p:cond delay="1999"/>
                                          </p:stCondLst>
                                        </p:cTn>
                                        <p:tgtEl>
                                          <p:spTgt spid="9"/>
                                        </p:tgtEl>
                                        <p:attrNameLst>
                                          <p:attrName>style.visibility</p:attrName>
                                        </p:attrNameLst>
                                      </p:cBhvr>
                                      <p:to>
                                        <p:strVal val="hidden"/>
                                      </p:to>
                                    </p:set>
                                  </p:childTnLst>
                                </p:cTn>
                              </p:par>
                              <p:par>
                                <p:cTn id="183" presetID="2" presetClass="exit" presetSubtype="2" fill="hold" grpId="3" nodeType="withEffect">
                                  <p:stCondLst>
                                    <p:cond delay="0"/>
                                  </p:stCondLst>
                                  <p:childTnLst>
                                    <p:anim calcmode="lin" valueType="num">
                                      <p:cBhvr additive="base">
                                        <p:cTn id="184" dur="2000"/>
                                        <p:tgtEl>
                                          <p:spTgt spid="10"/>
                                        </p:tgtEl>
                                        <p:attrNameLst>
                                          <p:attrName>ppt_x</p:attrName>
                                        </p:attrNameLst>
                                      </p:cBhvr>
                                      <p:tavLst>
                                        <p:tav tm="0">
                                          <p:val>
                                            <p:strVal val="ppt_x"/>
                                          </p:val>
                                        </p:tav>
                                        <p:tav tm="100000">
                                          <p:val>
                                            <p:strVal val="1+ppt_w/2"/>
                                          </p:val>
                                        </p:tav>
                                      </p:tavLst>
                                    </p:anim>
                                    <p:anim calcmode="lin" valueType="num">
                                      <p:cBhvr additive="base">
                                        <p:cTn id="185" dur="2000"/>
                                        <p:tgtEl>
                                          <p:spTgt spid="10"/>
                                        </p:tgtEl>
                                        <p:attrNameLst>
                                          <p:attrName>ppt_y</p:attrName>
                                        </p:attrNameLst>
                                      </p:cBhvr>
                                      <p:tavLst>
                                        <p:tav tm="0">
                                          <p:val>
                                            <p:strVal val="ppt_y"/>
                                          </p:val>
                                        </p:tav>
                                        <p:tav tm="100000">
                                          <p:val>
                                            <p:strVal val="ppt_y"/>
                                          </p:val>
                                        </p:tav>
                                      </p:tavLst>
                                    </p:anim>
                                    <p:set>
                                      <p:cBhvr>
                                        <p:cTn id="186" dur="1" fill="hold">
                                          <p:stCondLst>
                                            <p:cond delay="1999"/>
                                          </p:stCondLst>
                                        </p:cTn>
                                        <p:tgtEl>
                                          <p:spTgt spid="10"/>
                                        </p:tgtEl>
                                        <p:attrNameLst>
                                          <p:attrName>style.visibility</p:attrName>
                                        </p:attrNameLst>
                                      </p:cBhvr>
                                      <p:to>
                                        <p:strVal val="hidden"/>
                                      </p:to>
                                    </p:set>
                                  </p:childTnLst>
                                </p:cTn>
                              </p:par>
                              <p:par>
                                <p:cTn id="187" presetID="2" presetClass="exit" presetSubtype="2" fill="hold" grpId="3" nodeType="withEffect">
                                  <p:stCondLst>
                                    <p:cond delay="0"/>
                                  </p:stCondLst>
                                  <p:childTnLst>
                                    <p:anim calcmode="lin" valueType="num">
                                      <p:cBhvr additive="base">
                                        <p:cTn id="188" dur="2000"/>
                                        <p:tgtEl>
                                          <p:spTgt spid="13"/>
                                        </p:tgtEl>
                                        <p:attrNameLst>
                                          <p:attrName>ppt_x</p:attrName>
                                        </p:attrNameLst>
                                      </p:cBhvr>
                                      <p:tavLst>
                                        <p:tav tm="0">
                                          <p:val>
                                            <p:strVal val="ppt_x"/>
                                          </p:val>
                                        </p:tav>
                                        <p:tav tm="100000">
                                          <p:val>
                                            <p:strVal val="1+ppt_w/2"/>
                                          </p:val>
                                        </p:tav>
                                      </p:tavLst>
                                    </p:anim>
                                    <p:anim calcmode="lin" valueType="num">
                                      <p:cBhvr additive="base">
                                        <p:cTn id="189" dur="2000"/>
                                        <p:tgtEl>
                                          <p:spTgt spid="13"/>
                                        </p:tgtEl>
                                        <p:attrNameLst>
                                          <p:attrName>ppt_y</p:attrName>
                                        </p:attrNameLst>
                                      </p:cBhvr>
                                      <p:tavLst>
                                        <p:tav tm="0">
                                          <p:val>
                                            <p:strVal val="ppt_y"/>
                                          </p:val>
                                        </p:tav>
                                        <p:tav tm="100000">
                                          <p:val>
                                            <p:strVal val="ppt_y"/>
                                          </p:val>
                                        </p:tav>
                                      </p:tavLst>
                                    </p:anim>
                                    <p:set>
                                      <p:cBhvr>
                                        <p:cTn id="190" dur="1" fill="hold">
                                          <p:stCondLst>
                                            <p:cond delay="1999"/>
                                          </p:stCondLst>
                                        </p:cTn>
                                        <p:tgtEl>
                                          <p:spTgt spid="13"/>
                                        </p:tgtEl>
                                        <p:attrNameLst>
                                          <p:attrName>style.visibility</p:attrName>
                                        </p:attrNameLst>
                                      </p:cBhvr>
                                      <p:to>
                                        <p:strVal val="hidden"/>
                                      </p:to>
                                    </p:set>
                                  </p:childTnLst>
                                </p:cTn>
                              </p:par>
                              <p:par>
                                <p:cTn id="191" presetID="2" presetClass="exit" presetSubtype="2" fill="hold" grpId="3" nodeType="withEffect">
                                  <p:stCondLst>
                                    <p:cond delay="0"/>
                                  </p:stCondLst>
                                  <p:childTnLst>
                                    <p:anim calcmode="lin" valueType="num">
                                      <p:cBhvr additive="base">
                                        <p:cTn id="192" dur="2000"/>
                                        <p:tgtEl>
                                          <p:spTgt spid="14"/>
                                        </p:tgtEl>
                                        <p:attrNameLst>
                                          <p:attrName>ppt_x</p:attrName>
                                        </p:attrNameLst>
                                      </p:cBhvr>
                                      <p:tavLst>
                                        <p:tav tm="0">
                                          <p:val>
                                            <p:strVal val="ppt_x"/>
                                          </p:val>
                                        </p:tav>
                                        <p:tav tm="100000">
                                          <p:val>
                                            <p:strVal val="1+ppt_w/2"/>
                                          </p:val>
                                        </p:tav>
                                      </p:tavLst>
                                    </p:anim>
                                    <p:anim calcmode="lin" valueType="num">
                                      <p:cBhvr additive="base">
                                        <p:cTn id="193" dur="2000"/>
                                        <p:tgtEl>
                                          <p:spTgt spid="14"/>
                                        </p:tgtEl>
                                        <p:attrNameLst>
                                          <p:attrName>ppt_y</p:attrName>
                                        </p:attrNameLst>
                                      </p:cBhvr>
                                      <p:tavLst>
                                        <p:tav tm="0">
                                          <p:val>
                                            <p:strVal val="ppt_y"/>
                                          </p:val>
                                        </p:tav>
                                        <p:tav tm="100000">
                                          <p:val>
                                            <p:strVal val="ppt_y"/>
                                          </p:val>
                                        </p:tav>
                                      </p:tavLst>
                                    </p:anim>
                                    <p:set>
                                      <p:cBhvr>
                                        <p:cTn id="194" dur="1" fill="hold">
                                          <p:stCondLst>
                                            <p:cond delay="1999"/>
                                          </p:stCondLst>
                                        </p:cTn>
                                        <p:tgtEl>
                                          <p:spTgt spid="14"/>
                                        </p:tgtEl>
                                        <p:attrNameLst>
                                          <p:attrName>style.visibility</p:attrName>
                                        </p:attrNameLst>
                                      </p:cBhvr>
                                      <p:to>
                                        <p:strVal val="hidden"/>
                                      </p:to>
                                    </p:set>
                                  </p:childTnLst>
                                </p:cTn>
                              </p:par>
                              <p:par>
                                <p:cTn id="195" presetID="2" presetClass="exit" presetSubtype="2" fill="hold" grpId="3" nodeType="withEffect">
                                  <p:stCondLst>
                                    <p:cond delay="0"/>
                                  </p:stCondLst>
                                  <p:childTnLst>
                                    <p:anim calcmode="lin" valueType="num">
                                      <p:cBhvr additive="base">
                                        <p:cTn id="196" dur="2000"/>
                                        <p:tgtEl>
                                          <p:spTgt spid="15"/>
                                        </p:tgtEl>
                                        <p:attrNameLst>
                                          <p:attrName>ppt_x</p:attrName>
                                        </p:attrNameLst>
                                      </p:cBhvr>
                                      <p:tavLst>
                                        <p:tav tm="0">
                                          <p:val>
                                            <p:strVal val="ppt_x"/>
                                          </p:val>
                                        </p:tav>
                                        <p:tav tm="100000">
                                          <p:val>
                                            <p:strVal val="1+ppt_w/2"/>
                                          </p:val>
                                        </p:tav>
                                      </p:tavLst>
                                    </p:anim>
                                    <p:anim calcmode="lin" valueType="num">
                                      <p:cBhvr additive="base">
                                        <p:cTn id="197" dur="2000"/>
                                        <p:tgtEl>
                                          <p:spTgt spid="15"/>
                                        </p:tgtEl>
                                        <p:attrNameLst>
                                          <p:attrName>ppt_y</p:attrName>
                                        </p:attrNameLst>
                                      </p:cBhvr>
                                      <p:tavLst>
                                        <p:tav tm="0">
                                          <p:val>
                                            <p:strVal val="ppt_y"/>
                                          </p:val>
                                        </p:tav>
                                        <p:tav tm="100000">
                                          <p:val>
                                            <p:strVal val="ppt_y"/>
                                          </p:val>
                                        </p:tav>
                                      </p:tavLst>
                                    </p:anim>
                                    <p:set>
                                      <p:cBhvr>
                                        <p:cTn id="198" dur="1" fill="hold">
                                          <p:stCondLst>
                                            <p:cond delay="1999"/>
                                          </p:stCondLst>
                                        </p:cTn>
                                        <p:tgtEl>
                                          <p:spTgt spid="15"/>
                                        </p:tgtEl>
                                        <p:attrNameLst>
                                          <p:attrName>style.visibility</p:attrName>
                                        </p:attrNameLst>
                                      </p:cBhvr>
                                      <p:to>
                                        <p:strVal val="hidden"/>
                                      </p:to>
                                    </p:set>
                                  </p:childTnLst>
                                </p:cTn>
                              </p:par>
                              <p:par>
                                <p:cTn id="199" presetID="2" presetClass="exit" presetSubtype="2" fill="hold" grpId="3" nodeType="withEffect">
                                  <p:stCondLst>
                                    <p:cond delay="0"/>
                                  </p:stCondLst>
                                  <p:childTnLst>
                                    <p:anim calcmode="lin" valueType="num">
                                      <p:cBhvr additive="base">
                                        <p:cTn id="200" dur="2000"/>
                                        <p:tgtEl>
                                          <p:spTgt spid="16"/>
                                        </p:tgtEl>
                                        <p:attrNameLst>
                                          <p:attrName>ppt_x</p:attrName>
                                        </p:attrNameLst>
                                      </p:cBhvr>
                                      <p:tavLst>
                                        <p:tav tm="0">
                                          <p:val>
                                            <p:strVal val="ppt_x"/>
                                          </p:val>
                                        </p:tav>
                                        <p:tav tm="100000">
                                          <p:val>
                                            <p:strVal val="1+ppt_w/2"/>
                                          </p:val>
                                        </p:tav>
                                      </p:tavLst>
                                    </p:anim>
                                    <p:anim calcmode="lin" valueType="num">
                                      <p:cBhvr additive="base">
                                        <p:cTn id="201" dur="2000"/>
                                        <p:tgtEl>
                                          <p:spTgt spid="16"/>
                                        </p:tgtEl>
                                        <p:attrNameLst>
                                          <p:attrName>ppt_y</p:attrName>
                                        </p:attrNameLst>
                                      </p:cBhvr>
                                      <p:tavLst>
                                        <p:tav tm="0">
                                          <p:val>
                                            <p:strVal val="ppt_y"/>
                                          </p:val>
                                        </p:tav>
                                        <p:tav tm="100000">
                                          <p:val>
                                            <p:strVal val="ppt_y"/>
                                          </p:val>
                                        </p:tav>
                                      </p:tavLst>
                                    </p:anim>
                                    <p:set>
                                      <p:cBhvr>
                                        <p:cTn id="202" dur="1" fill="hold">
                                          <p:stCondLst>
                                            <p:cond delay="1999"/>
                                          </p:stCondLst>
                                        </p:cTn>
                                        <p:tgtEl>
                                          <p:spTgt spid="16"/>
                                        </p:tgtEl>
                                        <p:attrNameLst>
                                          <p:attrName>style.visibility</p:attrName>
                                        </p:attrNameLst>
                                      </p:cBhvr>
                                      <p:to>
                                        <p:strVal val="hidden"/>
                                      </p:to>
                                    </p:set>
                                  </p:childTnLst>
                                </p:cTn>
                              </p:par>
                              <p:par>
                                <p:cTn id="203" presetID="2" presetClass="exit" presetSubtype="2" fill="hold" grpId="3" nodeType="withEffect">
                                  <p:stCondLst>
                                    <p:cond delay="0"/>
                                  </p:stCondLst>
                                  <p:childTnLst>
                                    <p:anim calcmode="lin" valueType="num">
                                      <p:cBhvr additive="base">
                                        <p:cTn id="204" dur="2000"/>
                                        <p:tgtEl>
                                          <p:spTgt spid="22"/>
                                        </p:tgtEl>
                                        <p:attrNameLst>
                                          <p:attrName>ppt_x</p:attrName>
                                        </p:attrNameLst>
                                      </p:cBhvr>
                                      <p:tavLst>
                                        <p:tav tm="0">
                                          <p:val>
                                            <p:strVal val="ppt_x"/>
                                          </p:val>
                                        </p:tav>
                                        <p:tav tm="100000">
                                          <p:val>
                                            <p:strVal val="1+ppt_w/2"/>
                                          </p:val>
                                        </p:tav>
                                      </p:tavLst>
                                    </p:anim>
                                    <p:anim calcmode="lin" valueType="num">
                                      <p:cBhvr additive="base">
                                        <p:cTn id="205" dur="2000"/>
                                        <p:tgtEl>
                                          <p:spTgt spid="22"/>
                                        </p:tgtEl>
                                        <p:attrNameLst>
                                          <p:attrName>ppt_y</p:attrName>
                                        </p:attrNameLst>
                                      </p:cBhvr>
                                      <p:tavLst>
                                        <p:tav tm="0">
                                          <p:val>
                                            <p:strVal val="ppt_y"/>
                                          </p:val>
                                        </p:tav>
                                        <p:tav tm="100000">
                                          <p:val>
                                            <p:strVal val="ppt_y"/>
                                          </p:val>
                                        </p:tav>
                                      </p:tavLst>
                                    </p:anim>
                                    <p:set>
                                      <p:cBhvr>
                                        <p:cTn id="206" dur="1" fill="hold">
                                          <p:stCondLst>
                                            <p:cond delay="1999"/>
                                          </p:stCondLst>
                                        </p:cTn>
                                        <p:tgtEl>
                                          <p:spTgt spid="22"/>
                                        </p:tgtEl>
                                        <p:attrNameLst>
                                          <p:attrName>style.visibility</p:attrName>
                                        </p:attrNameLst>
                                      </p:cBhvr>
                                      <p:to>
                                        <p:strVal val="hidden"/>
                                      </p:to>
                                    </p:set>
                                  </p:childTnLst>
                                </p:cTn>
                              </p:par>
                              <p:par>
                                <p:cTn id="207" presetID="2" presetClass="exit" presetSubtype="8" fill="hold" grpId="3" nodeType="withEffect">
                                  <p:stCondLst>
                                    <p:cond delay="0"/>
                                  </p:stCondLst>
                                  <p:childTnLst>
                                    <p:anim calcmode="lin" valueType="num">
                                      <p:cBhvr additive="base">
                                        <p:cTn id="208" dur="2000"/>
                                        <p:tgtEl>
                                          <p:spTgt spid="6"/>
                                        </p:tgtEl>
                                        <p:attrNameLst>
                                          <p:attrName>ppt_x</p:attrName>
                                        </p:attrNameLst>
                                      </p:cBhvr>
                                      <p:tavLst>
                                        <p:tav tm="0">
                                          <p:val>
                                            <p:strVal val="ppt_x"/>
                                          </p:val>
                                        </p:tav>
                                        <p:tav tm="100000">
                                          <p:val>
                                            <p:strVal val="0-ppt_w/2"/>
                                          </p:val>
                                        </p:tav>
                                      </p:tavLst>
                                    </p:anim>
                                    <p:anim calcmode="lin" valueType="num">
                                      <p:cBhvr additive="base">
                                        <p:cTn id="209" dur="2000"/>
                                        <p:tgtEl>
                                          <p:spTgt spid="6"/>
                                        </p:tgtEl>
                                        <p:attrNameLst>
                                          <p:attrName>ppt_y</p:attrName>
                                        </p:attrNameLst>
                                      </p:cBhvr>
                                      <p:tavLst>
                                        <p:tav tm="0">
                                          <p:val>
                                            <p:strVal val="ppt_y"/>
                                          </p:val>
                                        </p:tav>
                                        <p:tav tm="100000">
                                          <p:val>
                                            <p:strVal val="ppt_y"/>
                                          </p:val>
                                        </p:tav>
                                      </p:tavLst>
                                    </p:anim>
                                    <p:set>
                                      <p:cBhvr>
                                        <p:cTn id="210" dur="1" fill="hold">
                                          <p:stCondLst>
                                            <p:cond delay="1999"/>
                                          </p:stCondLst>
                                        </p:cTn>
                                        <p:tgtEl>
                                          <p:spTgt spid="6"/>
                                        </p:tgtEl>
                                        <p:attrNameLst>
                                          <p:attrName>style.visibility</p:attrName>
                                        </p:attrNameLst>
                                      </p:cBhvr>
                                      <p:to>
                                        <p:strVal val="hidden"/>
                                      </p:to>
                                    </p:set>
                                  </p:childTnLst>
                                </p:cTn>
                              </p:par>
                              <p:par>
                                <p:cTn id="211" presetID="2" presetClass="exit" presetSubtype="8" fill="hold" grpId="3" nodeType="withEffect">
                                  <p:stCondLst>
                                    <p:cond delay="0"/>
                                  </p:stCondLst>
                                  <p:childTnLst>
                                    <p:anim calcmode="lin" valueType="num">
                                      <p:cBhvr additive="base">
                                        <p:cTn id="212" dur="2000"/>
                                        <p:tgtEl>
                                          <p:spTgt spid="8"/>
                                        </p:tgtEl>
                                        <p:attrNameLst>
                                          <p:attrName>ppt_x</p:attrName>
                                        </p:attrNameLst>
                                      </p:cBhvr>
                                      <p:tavLst>
                                        <p:tav tm="0">
                                          <p:val>
                                            <p:strVal val="ppt_x"/>
                                          </p:val>
                                        </p:tav>
                                        <p:tav tm="100000">
                                          <p:val>
                                            <p:strVal val="0-ppt_w/2"/>
                                          </p:val>
                                        </p:tav>
                                      </p:tavLst>
                                    </p:anim>
                                    <p:anim calcmode="lin" valueType="num">
                                      <p:cBhvr additive="base">
                                        <p:cTn id="213" dur="2000"/>
                                        <p:tgtEl>
                                          <p:spTgt spid="8"/>
                                        </p:tgtEl>
                                        <p:attrNameLst>
                                          <p:attrName>ppt_y</p:attrName>
                                        </p:attrNameLst>
                                      </p:cBhvr>
                                      <p:tavLst>
                                        <p:tav tm="0">
                                          <p:val>
                                            <p:strVal val="ppt_y"/>
                                          </p:val>
                                        </p:tav>
                                        <p:tav tm="100000">
                                          <p:val>
                                            <p:strVal val="ppt_y"/>
                                          </p:val>
                                        </p:tav>
                                      </p:tavLst>
                                    </p:anim>
                                    <p:set>
                                      <p:cBhvr>
                                        <p:cTn id="214" dur="1" fill="hold">
                                          <p:stCondLst>
                                            <p:cond delay="1999"/>
                                          </p:stCondLst>
                                        </p:cTn>
                                        <p:tgtEl>
                                          <p:spTgt spid="8"/>
                                        </p:tgtEl>
                                        <p:attrNameLst>
                                          <p:attrName>style.visibility</p:attrName>
                                        </p:attrNameLst>
                                      </p:cBhvr>
                                      <p:to>
                                        <p:strVal val="hidden"/>
                                      </p:to>
                                    </p:set>
                                  </p:childTnLst>
                                </p:cTn>
                              </p:par>
                              <p:par>
                                <p:cTn id="215" presetID="2" presetClass="exit" presetSubtype="8" fill="hold" grpId="3" nodeType="withEffect">
                                  <p:stCondLst>
                                    <p:cond delay="0"/>
                                  </p:stCondLst>
                                  <p:childTnLst>
                                    <p:anim calcmode="lin" valueType="num">
                                      <p:cBhvr additive="base">
                                        <p:cTn id="216" dur="2000"/>
                                        <p:tgtEl>
                                          <p:spTgt spid="11"/>
                                        </p:tgtEl>
                                        <p:attrNameLst>
                                          <p:attrName>ppt_x</p:attrName>
                                        </p:attrNameLst>
                                      </p:cBhvr>
                                      <p:tavLst>
                                        <p:tav tm="0">
                                          <p:val>
                                            <p:strVal val="ppt_x"/>
                                          </p:val>
                                        </p:tav>
                                        <p:tav tm="100000">
                                          <p:val>
                                            <p:strVal val="0-ppt_w/2"/>
                                          </p:val>
                                        </p:tav>
                                      </p:tavLst>
                                    </p:anim>
                                    <p:anim calcmode="lin" valueType="num">
                                      <p:cBhvr additive="base">
                                        <p:cTn id="217" dur="2000"/>
                                        <p:tgtEl>
                                          <p:spTgt spid="11"/>
                                        </p:tgtEl>
                                        <p:attrNameLst>
                                          <p:attrName>ppt_y</p:attrName>
                                        </p:attrNameLst>
                                      </p:cBhvr>
                                      <p:tavLst>
                                        <p:tav tm="0">
                                          <p:val>
                                            <p:strVal val="ppt_y"/>
                                          </p:val>
                                        </p:tav>
                                        <p:tav tm="100000">
                                          <p:val>
                                            <p:strVal val="ppt_y"/>
                                          </p:val>
                                        </p:tav>
                                      </p:tavLst>
                                    </p:anim>
                                    <p:set>
                                      <p:cBhvr>
                                        <p:cTn id="218" dur="1" fill="hold">
                                          <p:stCondLst>
                                            <p:cond delay="1999"/>
                                          </p:stCondLst>
                                        </p:cTn>
                                        <p:tgtEl>
                                          <p:spTgt spid="11"/>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2000"/>
                                        <p:tgtEl>
                                          <p:spTgt spid="12"/>
                                        </p:tgtEl>
                                        <p:attrNameLst>
                                          <p:attrName>ppt_x</p:attrName>
                                        </p:attrNameLst>
                                      </p:cBhvr>
                                      <p:tavLst>
                                        <p:tav tm="0">
                                          <p:val>
                                            <p:strVal val="ppt_x"/>
                                          </p:val>
                                        </p:tav>
                                        <p:tav tm="100000">
                                          <p:val>
                                            <p:strVal val="0-ppt_w/2"/>
                                          </p:val>
                                        </p:tav>
                                      </p:tavLst>
                                    </p:anim>
                                    <p:anim calcmode="lin" valueType="num">
                                      <p:cBhvr additive="base">
                                        <p:cTn id="221" dur="2000"/>
                                        <p:tgtEl>
                                          <p:spTgt spid="12"/>
                                        </p:tgtEl>
                                        <p:attrNameLst>
                                          <p:attrName>ppt_y</p:attrName>
                                        </p:attrNameLst>
                                      </p:cBhvr>
                                      <p:tavLst>
                                        <p:tav tm="0">
                                          <p:val>
                                            <p:strVal val="ppt_y"/>
                                          </p:val>
                                        </p:tav>
                                        <p:tav tm="100000">
                                          <p:val>
                                            <p:strVal val="ppt_y"/>
                                          </p:val>
                                        </p:tav>
                                      </p:tavLst>
                                    </p:anim>
                                    <p:set>
                                      <p:cBhvr>
                                        <p:cTn id="222" dur="1" fill="hold">
                                          <p:stCondLst>
                                            <p:cond delay="1999"/>
                                          </p:stCondLst>
                                        </p:cTn>
                                        <p:tgtEl>
                                          <p:spTgt spid="12"/>
                                        </p:tgtEl>
                                        <p:attrNameLst>
                                          <p:attrName>style.visibility</p:attrName>
                                        </p:attrNameLst>
                                      </p:cBhvr>
                                      <p:to>
                                        <p:strVal val="hidden"/>
                                      </p:to>
                                    </p:set>
                                  </p:childTnLst>
                                </p:cTn>
                              </p:par>
                              <p:par>
                                <p:cTn id="223" presetID="2" presetClass="exit" presetSubtype="8" fill="hold" grpId="3" nodeType="withEffect">
                                  <p:stCondLst>
                                    <p:cond delay="0"/>
                                  </p:stCondLst>
                                  <p:childTnLst>
                                    <p:anim calcmode="lin" valueType="num">
                                      <p:cBhvr additive="base">
                                        <p:cTn id="224" dur="2000"/>
                                        <p:tgtEl>
                                          <p:spTgt spid="17"/>
                                        </p:tgtEl>
                                        <p:attrNameLst>
                                          <p:attrName>ppt_x</p:attrName>
                                        </p:attrNameLst>
                                      </p:cBhvr>
                                      <p:tavLst>
                                        <p:tav tm="0">
                                          <p:val>
                                            <p:strVal val="ppt_x"/>
                                          </p:val>
                                        </p:tav>
                                        <p:tav tm="100000">
                                          <p:val>
                                            <p:strVal val="0-ppt_w/2"/>
                                          </p:val>
                                        </p:tav>
                                      </p:tavLst>
                                    </p:anim>
                                    <p:anim calcmode="lin" valueType="num">
                                      <p:cBhvr additive="base">
                                        <p:cTn id="225" dur="2000"/>
                                        <p:tgtEl>
                                          <p:spTgt spid="17"/>
                                        </p:tgtEl>
                                        <p:attrNameLst>
                                          <p:attrName>ppt_y</p:attrName>
                                        </p:attrNameLst>
                                      </p:cBhvr>
                                      <p:tavLst>
                                        <p:tav tm="0">
                                          <p:val>
                                            <p:strVal val="ppt_y"/>
                                          </p:val>
                                        </p:tav>
                                        <p:tav tm="100000">
                                          <p:val>
                                            <p:strVal val="ppt_y"/>
                                          </p:val>
                                        </p:tav>
                                      </p:tavLst>
                                    </p:anim>
                                    <p:set>
                                      <p:cBhvr>
                                        <p:cTn id="226" dur="1" fill="hold">
                                          <p:stCondLst>
                                            <p:cond delay="1999"/>
                                          </p:stCondLst>
                                        </p:cTn>
                                        <p:tgtEl>
                                          <p:spTgt spid="17"/>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2000"/>
                                        <p:tgtEl>
                                          <p:spTgt spid="18"/>
                                        </p:tgtEl>
                                        <p:attrNameLst>
                                          <p:attrName>ppt_x</p:attrName>
                                        </p:attrNameLst>
                                      </p:cBhvr>
                                      <p:tavLst>
                                        <p:tav tm="0">
                                          <p:val>
                                            <p:strVal val="ppt_x"/>
                                          </p:val>
                                        </p:tav>
                                        <p:tav tm="100000">
                                          <p:val>
                                            <p:strVal val="0-ppt_w/2"/>
                                          </p:val>
                                        </p:tav>
                                      </p:tavLst>
                                    </p:anim>
                                    <p:anim calcmode="lin" valueType="num">
                                      <p:cBhvr additive="base">
                                        <p:cTn id="229" dur="2000"/>
                                        <p:tgtEl>
                                          <p:spTgt spid="18"/>
                                        </p:tgtEl>
                                        <p:attrNameLst>
                                          <p:attrName>ppt_y</p:attrName>
                                        </p:attrNameLst>
                                      </p:cBhvr>
                                      <p:tavLst>
                                        <p:tav tm="0">
                                          <p:val>
                                            <p:strVal val="ppt_y"/>
                                          </p:val>
                                        </p:tav>
                                        <p:tav tm="100000">
                                          <p:val>
                                            <p:strVal val="ppt_y"/>
                                          </p:val>
                                        </p:tav>
                                      </p:tavLst>
                                    </p:anim>
                                    <p:set>
                                      <p:cBhvr>
                                        <p:cTn id="230" dur="1" fill="hold">
                                          <p:stCondLst>
                                            <p:cond delay="1999"/>
                                          </p:stCondLst>
                                        </p:cTn>
                                        <p:tgtEl>
                                          <p:spTgt spid="18"/>
                                        </p:tgtEl>
                                        <p:attrNameLst>
                                          <p:attrName>style.visibility</p:attrName>
                                        </p:attrNameLst>
                                      </p:cBhvr>
                                      <p:to>
                                        <p:strVal val="hidden"/>
                                      </p:to>
                                    </p:set>
                                  </p:childTnLst>
                                </p:cTn>
                              </p:par>
                              <p:par>
                                <p:cTn id="231" presetID="2" presetClass="exit" presetSubtype="8" fill="hold" grpId="3" nodeType="withEffect">
                                  <p:stCondLst>
                                    <p:cond delay="0"/>
                                  </p:stCondLst>
                                  <p:childTnLst>
                                    <p:anim calcmode="lin" valueType="num">
                                      <p:cBhvr additive="base">
                                        <p:cTn id="232" dur="2000"/>
                                        <p:tgtEl>
                                          <p:spTgt spid="19"/>
                                        </p:tgtEl>
                                        <p:attrNameLst>
                                          <p:attrName>ppt_x</p:attrName>
                                        </p:attrNameLst>
                                      </p:cBhvr>
                                      <p:tavLst>
                                        <p:tav tm="0">
                                          <p:val>
                                            <p:strVal val="ppt_x"/>
                                          </p:val>
                                        </p:tav>
                                        <p:tav tm="100000">
                                          <p:val>
                                            <p:strVal val="0-ppt_w/2"/>
                                          </p:val>
                                        </p:tav>
                                      </p:tavLst>
                                    </p:anim>
                                    <p:anim calcmode="lin" valueType="num">
                                      <p:cBhvr additive="base">
                                        <p:cTn id="233" dur="2000"/>
                                        <p:tgtEl>
                                          <p:spTgt spid="19"/>
                                        </p:tgtEl>
                                        <p:attrNameLst>
                                          <p:attrName>ppt_y</p:attrName>
                                        </p:attrNameLst>
                                      </p:cBhvr>
                                      <p:tavLst>
                                        <p:tav tm="0">
                                          <p:val>
                                            <p:strVal val="ppt_y"/>
                                          </p:val>
                                        </p:tav>
                                        <p:tav tm="100000">
                                          <p:val>
                                            <p:strVal val="ppt_y"/>
                                          </p:val>
                                        </p:tav>
                                      </p:tavLst>
                                    </p:anim>
                                    <p:set>
                                      <p:cBhvr>
                                        <p:cTn id="234" dur="1" fill="hold">
                                          <p:stCondLst>
                                            <p:cond delay="1999"/>
                                          </p:stCondLst>
                                        </p:cTn>
                                        <p:tgtEl>
                                          <p:spTgt spid="19"/>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2000"/>
                                        <p:tgtEl>
                                          <p:spTgt spid="20"/>
                                        </p:tgtEl>
                                        <p:attrNameLst>
                                          <p:attrName>ppt_x</p:attrName>
                                        </p:attrNameLst>
                                      </p:cBhvr>
                                      <p:tavLst>
                                        <p:tav tm="0">
                                          <p:val>
                                            <p:strVal val="ppt_x"/>
                                          </p:val>
                                        </p:tav>
                                        <p:tav tm="100000">
                                          <p:val>
                                            <p:strVal val="0-ppt_w/2"/>
                                          </p:val>
                                        </p:tav>
                                      </p:tavLst>
                                    </p:anim>
                                    <p:anim calcmode="lin" valueType="num">
                                      <p:cBhvr additive="base">
                                        <p:cTn id="237" dur="2000"/>
                                        <p:tgtEl>
                                          <p:spTgt spid="20"/>
                                        </p:tgtEl>
                                        <p:attrNameLst>
                                          <p:attrName>ppt_y</p:attrName>
                                        </p:attrNameLst>
                                      </p:cBhvr>
                                      <p:tavLst>
                                        <p:tav tm="0">
                                          <p:val>
                                            <p:strVal val="ppt_y"/>
                                          </p:val>
                                        </p:tav>
                                        <p:tav tm="100000">
                                          <p:val>
                                            <p:strVal val="ppt_y"/>
                                          </p:val>
                                        </p:tav>
                                      </p:tavLst>
                                    </p:anim>
                                    <p:set>
                                      <p:cBhvr>
                                        <p:cTn id="238" dur="1" fill="hold">
                                          <p:stCondLst>
                                            <p:cond delay="1999"/>
                                          </p:stCondLst>
                                        </p:cTn>
                                        <p:tgtEl>
                                          <p:spTgt spid="20"/>
                                        </p:tgtEl>
                                        <p:attrNameLst>
                                          <p:attrName>style.visibility</p:attrName>
                                        </p:attrNameLst>
                                      </p:cBhvr>
                                      <p:to>
                                        <p:strVal val="hidden"/>
                                      </p:to>
                                    </p:set>
                                  </p:childTnLst>
                                </p:cTn>
                              </p:par>
                              <p:par>
                                <p:cTn id="239" presetID="2" presetClass="exit" presetSubtype="8" fill="hold" grpId="3" nodeType="withEffect">
                                  <p:stCondLst>
                                    <p:cond delay="0"/>
                                  </p:stCondLst>
                                  <p:childTnLst>
                                    <p:anim calcmode="lin" valueType="num">
                                      <p:cBhvr additive="base">
                                        <p:cTn id="240" dur="2000"/>
                                        <p:tgtEl>
                                          <p:spTgt spid="21"/>
                                        </p:tgtEl>
                                        <p:attrNameLst>
                                          <p:attrName>ppt_x</p:attrName>
                                        </p:attrNameLst>
                                      </p:cBhvr>
                                      <p:tavLst>
                                        <p:tav tm="0">
                                          <p:val>
                                            <p:strVal val="ppt_x"/>
                                          </p:val>
                                        </p:tav>
                                        <p:tav tm="100000">
                                          <p:val>
                                            <p:strVal val="0-ppt_w/2"/>
                                          </p:val>
                                        </p:tav>
                                      </p:tavLst>
                                    </p:anim>
                                    <p:anim calcmode="lin" valueType="num">
                                      <p:cBhvr additive="base">
                                        <p:cTn id="241" dur="2000"/>
                                        <p:tgtEl>
                                          <p:spTgt spid="21"/>
                                        </p:tgtEl>
                                        <p:attrNameLst>
                                          <p:attrName>ppt_y</p:attrName>
                                        </p:attrNameLst>
                                      </p:cBhvr>
                                      <p:tavLst>
                                        <p:tav tm="0">
                                          <p:val>
                                            <p:strVal val="ppt_y"/>
                                          </p:val>
                                        </p:tav>
                                        <p:tav tm="100000">
                                          <p:val>
                                            <p:strVal val="ppt_y"/>
                                          </p:val>
                                        </p:tav>
                                      </p:tavLst>
                                    </p:anim>
                                    <p:set>
                                      <p:cBhvr>
                                        <p:cTn id="242" dur="1" fill="hold">
                                          <p:stCondLst>
                                            <p:cond delay="1999"/>
                                          </p:stCondLst>
                                        </p:cTn>
                                        <p:tgtEl>
                                          <p:spTgt spid="21"/>
                                        </p:tgtEl>
                                        <p:attrNameLst>
                                          <p:attrName>style.visibility</p:attrName>
                                        </p:attrNameLst>
                                      </p:cBhvr>
                                      <p:to>
                                        <p:strVal val="hidden"/>
                                      </p:to>
                                    </p:set>
                                  </p:childTnLst>
                                </p:cTn>
                              </p:par>
                              <p:par>
                                <p:cTn id="243" presetID="8" presetClass="emph" presetSubtype="0" fill="hold" grpId="4" nodeType="withEffect">
                                  <p:stCondLst>
                                    <p:cond delay="0"/>
                                  </p:stCondLst>
                                  <p:childTnLst>
                                    <p:animRot by="21600000">
                                      <p:cBhvr>
                                        <p:cTn id="244" dur="2000" fill="hold"/>
                                        <p:tgtEl>
                                          <p:spTgt spid="5"/>
                                        </p:tgtEl>
                                        <p:attrNameLst>
                                          <p:attrName>r</p:attrName>
                                        </p:attrNameLst>
                                      </p:cBhvr>
                                    </p:animRot>
                                  </p:childTnLst>
                                </p:cTn>
                              </p:par>
                              <p:par>
                                <p:cTn id="245" presetID="8" presetClass="emph" presetSubtype="0" fill="hold" grpId="4" nodeType="withEffect">
                                  <p:stCondLst>
                                    <p:cond delay="0"/>
                                  </p:stCondLst>
                                  <p:childTnLst>
                                    <p:animRot by="21600000">
                                      <p:cBhvr>
                                        <p:cTn id="246" dur="2000" fill="hold"/>
                                        <p:tgtEl>
                                          <p:spTgt spid="7"/>
                                        </p:tgtEl>
                                        <p:attrNameLst>
                                          <p:attrName>r</p:attrName>
                                        </p:attrNameLst>
                                      </p:cBhvr>
                                    </p:animRot>
                                  </p:childTnLst>
                                </p:cTn>
                              </p:par>
                              <p:par>
                                <p:cTn id="247" presetID="8" presetClass="emph" presetSubtype="0" fill="hold" grpId="4" nodeType="withEffect">
                                  <p:stCondLst>
                                    <p:cond delay="0"/>
                                  </p:stCondLst>
                                  <p:childTnLst>
                                    <p:animRot by="21600000">
                                      <p:cBhvr>
                                        <p:cTn id="248" dur="2000" fill="hold"/>
                                        <p:tgtEl>
                                          <p:spTgt spid="9"/>
                                        </p:tgtEl>
                                        <p:attrNameLst>
                                          <p:attrName>r</p:attrName>
                                        </p:attrNameLst>
                                      </p:cBhvr>
                                    </p:animRot>
                                  </p:childTnLst>
                                </p:cTn>
                              </p:par>
                              <p:par>
                                <p:cTn id="249" presetID="8" presetClass="emph" presetSubtype="0" fill="hold" grpId="4" nodeType="withEffect">
                                  <p:stCondLst>
                                    <p:cond delay="0"/>
                                  </p:stCondLst>
                                  <p:childTnLst>
                                    <p:animRot by="21600000">
                                      <p:cBhvr>
                                        <p:cTn id="250" dur="2000" fill="hold"/>
                                        <p:tgtEl>
                                          <p:spTgt spid="10"/>
                                        </p:tgtEl>
                                        <p:attrNameLst>
                                          <p:attrName>r</p:attrName>
                                        </p:attrNameLst>
                                      </p:cBhvr>
                                    </p:animRot>
                                  </p:childTnLst>
                                </p:cTn>
                              </p:par>
                              <p:par>
                                <p:cTn id="251" presetID="8" presetClass="emph" presetSubtype="0" fill="hold" grpId="4" nodeType="withEffect">
                                  <p:stCondLst>
                                    <p:cond delay="0"/>
                                  </p:stCondLst>
                                  <p:childTnLst>
                                    <p:animRot by="21600000">
                                      <p:cBhvr>
                                        <p:cTn id="252" dur="2000" fill="hold"/>
                                        <p:tgtEl>
                                          <p:spTgt spid="13"/>
                                        </p:tgtEl>
                                        <p:attrNameLst>
                                          <p:attrName>r</p:attrName>
                                        </p:attrNameLst>
                                      </p:cBhvr>
                                    </p:animRot>
                                  </p:childTnLst>
                                </p:cTn>
                              </p:par>
                              <p:par>
                                <p:cTn id="253" presetID="8" presetClass="emph" presetSubtype="0" fill="hold" grpId="4" nodeType="withEffect">
                                  <p:stCondLst>
                                    <p:cond delay="0"/>
                                  </p:stCondLst>
                                  <p:childTnLst>
                                    <p:animRot by="21600000">
                                      <p:cBhvr>
                                        <p:cTn id="254" dur="2000" fill="hold"/>
                                        <p:tgtEl>
                                          <p:spTgt spid="14"/>
                                        </p:tgtEl>
                                        <p:attrNameLst>
                                          <p:attrName>r</p:attrName>
                                        </p:attrNameLst>
                                      </p:cBhvr>
                                    </p:animRot>
                                  </p:childTnLst>
                                </p:cTn>
                              </p:par>
                              <p:par>
                                <p:cTn id="255" presetID="8" presetClass="emph" presetSubtype="0" fill="hold" grpId="4" nodeType="withEffect">
                                  <p:stCondLst>
                                    <p:cond delay="0"/>
                                  </p:stCondLst>
                                  <p:childTnLst>
                                    <p:animRot by="21600000">
                                      <p:cBhvr>
                                        <p:cTn id="256" dur="2000" fill="hold"/>
                                        <p:tgtEl>
                                          <p:spTgt spid="15"/>
                                        </p:tgtEl>
                                        <p:attrNameLst>
                                          <p:attrName>r</p:attrName>
                                        </p:attrNameLst>
                                      </p:cBhvr>
                                    </p:animRot>
                                  </p:childTnLst>
                                </p:cTn>
                              </p:par>
                              <p:par>
                                <p:cTn id="257" presetID="8" presetClass="emph" presetSubtype="0" fill="hold" grpId="4" nodeType="withEffect">
                                  <p:stCondLst>
                                    <p:cond delay="0"/>
                                  </p:stCondLst>
                                  <p:childTnLst>
                                    <p:animRot by="21600000">
                                      <p:cBhvr>
                                        <p:cTn id="258" dur="2000" fill="hold"/>
                                        <p:tgtEl>
                                          <p:spTgt spid="16"/>
                                        </p:tgtEl>
                                        <p:attrNameLst>
                                          <p:attrName>r</p:attrName>
                                        </p:attrNameLst>
                                      </p:cBhvr>
                                    </p:animRot>
                                  </p:childTnLst>
                                </p:cTn>
                              </p:par>
                              <p:par>
                                <p:cTn id="259" presetID="8" presetClass="emph" presetSubtype="0" fill="hold" grpId="4" nodeType="withEffect">
                                  <p:stCondLst>
                                    <p:cond delay="0"/>
                                  </p:stCondLst>
                                  <p:childTnLst>
                                    <p:animRot by="21600000">
                                      <p:cBhvr>
                                        <p:cTn id="260" dur="2000" fill="hold"/>
                                        <p:tgtEl>
                                          <p:spTgt spid="22"/>
                                        </p:tgtEl>
                                        <p:attrNameLst>
                                          <p:attrName>r</p:attrName>
                                        </p:attrNameLst>
                                      </p:cBhvr>
                                    </p:animRot>
                                  </p:childTnLst>
                                </p:cTn>
                              </p:par>
                              <p:par>
                                <p:cTn id="261" presetID="8" presetClass="emph" presetSubtype="0" fill="hold" grpId="4" nodeType="withEffect">
                                  <p:stCondLst>
                                    <p:cond delay="0"/>
                                  </p:stCondLst>
                                  <p:childTnLst>
                                    <p:animRot by="-21600000">
                                      <p:cBhvr>
                                        <p:cTn id="262" dur="2000" fill="hold"/>
                                        <p:tgtEl>
                                          <p:spTgt spid="6"/>
                                        </p:tgtEl>
                                        <p:attrNameLst>
                                          <p:attrName>r</p:attrName>
                                        </p:attrNameLst>
                                      </p:cBhvr>
                                    </p:animRot>
                                  </p:childTnLst>
                                </p:cTn>
                              </p:par>
                              <p:par>
                                <p:cTn id="263" presetID="8" presetClass="emph" presetSubtype="0" fill="hold" grpId="4" nodeType="withEffect">
                                  <p:stCondLst>
                                    <p:cond delay="0"/>
                                  </p:stCondLst>
                                  <p:childTnLst>
                                    <p:animRot by="-21600000">
                                      <p:cBhvr>
                                        <p:cTn id="264" dur="2000" fill="hold"/>
                                        <p:tgtEl>
                                          <p:spTgt spid="8"/>
                                        </p:tgtEl>
                                        <p:attrNameLst>
                                          <p:attrName>r</p:attrName>
                                        </p:attrNameLst>
                                      </p:cBhvr>
                                    </p:animRot>
                                  </p:childTnLst>
                                </p:cTn>
                              </p:par>
                              <p:par>
                                <p:cTn id="265" presetID="8" presetClass="emph" presetSubtype="0" fill="hold" grpId="4" nodeType="withEffect">
                                  <p:stCondLst>
                                    <p:cond delay="0"/>
                                  </p:stCondLst>
                                  <p:childTnLst>
                                    <p:animRot by="-21600000">
                                      <p:cBhvr>
                                        <p:cTn id="266" dur="2000" fill="hold"/>
                                        <p:tgtEl>
                                          <p:spTgt spid="11"/>
                                        </p:tgtEl>
                                        <p:attrNameLst>
                                          <p:attrName>r</p:attrName>
                                        </p:attrNameLst>
                                      </p:cBhvr>
                                    </p:animRot>
                                  </p:childTnLst>
                                </p:cTn>
                              </p:par>
                              <p:par>
                                <p:cTn id="267" presetID="8" presetClass="emph" presetSubtype="0" fill="hold" grpId="4" nodeType="withEffect">
                                  <p:stCondLst>
                                    <p:cond delay="0"/>
                                  </p:stCondLst>
                                  <p:childTnLst>
                                    <p:animRot by="-21600000">
                                      <p:cBhvr>
                                        <p:cTn id="268" dur="2000" fill="hold"/>
                                        <p:tgtEl>
                                          <p:spTgt spid="12"/>
                                        </p:tgtEl>
                                        <p:attrNameLst>
                                          <p:attrName>r</p:attrName>
                                        </p:attrNameLst>
                                      </p:cBhvr>
                                    </p:animRot>
                                  </p:childTnLst>
                                </p:cTn>
                              </p:par>
                              <p:par>
                                <p:cTn id="269" presetID="8" presetClass="emph" presetSubtype="0" fill="hold" grpId="4" nodeType="withEffect">
                                  <p:stCondLst>
                                    <p:cond delay="0"/>
                                  </p:stCondLst>
                                  <p:childTnLst>
                                    <p:animRot by="-21600000">
                                      <p:cBhvr>
                                        <p:cTn id="270" dur="2000" fill="hold"/>
                                        <p:tgtEl>
                                          <p:spTgt spid="17"/>
                                        </p:tgtEl>
                                        <p:attrNameLst>
                                          <p:attrName>r</p:attrName>
                                        </p:attrNameLst>
                                      </p:cBhvr>
                                    </p:animRot>
                                  </p:childTnLst>
                                </p:cTn>
                              </p:par>
                              <p:par>
                                <p:cTn id="271" presetID="8" presetClass="emph" presetSubtype="0" fill="hold" grpId="4" nodeType="withEffect">
                                  <p:stCondLst>
                                    <p:cond delay="0"/>
                                  </p:stCondLst>
                                  <p:childTnLst>
                                    <p:animRot by="-21600000">
                                      <p:cBhvr>
                                        <p:cTn id="272" dur="2000" fill="hold"/>
                                        <p:tgtEl>
                                          <p:spTgt spid="18"/>
                                        </p:tgtEl>
                                        <p:attrNameLst>
                                          <p:attrName>r</p:attrName>
                                        </p:attrNameLst>
                                      </p:cBhvr>
                                    </p:animRot>
                                  </p:childTnLst>
                                </p:cTn>
                              </p:par>
                              <p:par>
                                <p:cTn id="273" presetID="8" presetClass="emph" presetSubtype="0" fill="hold" grpId="4" nodeType="withEffect">
                                  <p:stCondLst>
                                    <p:cond delay="0"/>
                                  </p:stCondLst>
                                  <p:childTnLst>
                                    <p:animRot by="-21600000">
                                      <p:cBhvr>
                                        <p:cTn id="274" dur="2000" fill="hold"/>
                                        <p:tgtEl>
                                          <p:spTgt spid="19"/>
                                        </p:tgtEl>
                                        <p:attrNameLst>
                                          <p:attrName>r</p:attrName>
                                        </p:attrNameLst>
                                      </p:cBhvr>
                                    </p:animRot>
                                  </p:childTnLst>
                                </p:cTn>
                              </p:par>
                              <p:par>
                                <p:cTn id="275" presetID="8" presetClass="emph" presetSubtype="0" fill="hold" grpId="4" nodeType="withEffect">
                                  <p:stCondLst>
                                    <p:cond delay="0"/>
                                  </p:stCondLst>
                                  <p:childTnLst>
                                    <p:animRot by="-21600000">
                                      <p:cBhvr>
                                        <p:cTn id="276" dur="2000" fill="hold"/>
                                        <p:tgtEl>
                                          <p:spTgt spid="20"/>
                                        </p:tgtEl>
                                        <p:attrNameLst>
                                          <p:attrName>r</p:attrName>
                                        </p:attrNameLst>
                                      </p:cBhvr>
                                    </p:animRot>
                                  </p:childTnLst>
                                </p:cTn>
                              </p:par>
                              <p:par>
                                <p:cTn id="277" presetID="8" presetClass="emph" presetSubtype="0" fill="hold" grpId="4" nodeType="withEffect">
                                  <p:stCondLst>
                                    <p:cond delay="0"/>
                                  </p:stCondLst>
                                  <p:childTnLst>
                                    <p:animRot by="-21600000">
                                      <p:cBhvr>
                                        <p:cTn id="278" dur="2000" fill="hold"/>
                                        <p:tgtEl>
                                          <p:spTgt spid="21"/>
                                        </p:tgtEl>
                                        <p:attrNameLst>
                                          <p:attrName>r</p:attrName>
                                        </p:attrNameLst>
                                      </p:cBhvr>
                                    </p:animRot>
                                  </p:childTnLst>
                                </p:cTn>
                              </p:par>
                              <p:par>
                                <p:cTn id="279" presetID="23" presetClass="entr" presetSubtype="288" fill="hold" nodeType="withEffect">
                                  <p:stCondLst>
                                    <p:cond delay="0"/>
                                  </p:stCondLst>
                                  <p:childTnLst>
                                    <p:set>
                                      <p:cBhvr>
                                        <p:cTn id="280" dur="1" fill="hold">
                                          <p:stCondLst>
                                            <p:cond delay="0"/>
                                          </p:stCondLst>
                                        </p:cTn>
                                        <p:tgtEl>
                                          <p:spTgt spid="4"/>
                                        </p:tgtEl>
                                        <p:attrNameLst>
                                          <p:attrName>style.visibility</p:attrName>
                                        </p:attrNameLst>
                                      </p:cBhvr>
                                      <p:to>
                                        <p:strVal val="visible"/>
                                      </p:to>
                                    </p:set>
                                    <p:anim calcmode="lin" valueType="num">
                                      <p:cBhvr>
                                        <p:cTn id="281" dur="2000" fill="hold"/>
                                        <p:tgtEl>
                                          <p:spTgt spid="4"/>
                                        </p:tgtEl>
                                        <p:attrNameLst>
                                          <p:attrName>ppt_w</p:attrName>
                                        </p:attrNameLst>
                                      </p:cBhvr>
                                      <p:tavLst>
                                        <p:tav tm="0">
                                          <p:val>
                                            <p:strVal val="4/3*#ppt_w"/>
                                          </p:val>
                                        </p:tav>
                                        <p:tav tm="100000">
                                          <p:val>
                                            <p:strVal val="#ppt_w"/>
                                          </p:val>
                                        </p:tav>
                                      </p:tavLst>
                                    </p:anim>
                                    <p:anim calcmode="lin" valueType="num">
                                      <p:cBhvr>
                                        <p:cTn id="282" dur="2000" fill="hold"/>
                                        <p:tgtEl>
                                          <p:spTgt spid="4"/>
                                        </p:tgtEl>
                                        <p:attrNameLst>
                                          <p:attrName>ppt_h</p:attrName>
                                        </p:attrNameLst>
                                      </p:cBhvr>
                                      <p:tavLst>
                                        <p:tav tm="0">
                                          <p:val>
                                            <p:strVal val="4/3*#ppt_h"/>
                                          </p:val>
                                        </p:tav>
                                        <p:tav tm="100000">
                                          <p:val>
                                            <p:strVal val="#ppt_h"/>
                                          </p:val>
                                        </p:tav>
                                      </p:tavLst>
                                    </p:anim>
                                  </p:childTnLst>
                                </p:cTn>
                              </p:par>
                              <p:par>
                                <p:cTn id="283" presetID="16" presetClass="entr" presetSubtype="37" fill="hold" nodeType="withEffect">
                                  <p:stCondLst>
                                    <p:cond delay="0"/>
                                  </p:stCondLst>
                                  <p:childTnLst>
                                    <p:set>
                                      <p:cBhvr>
                                        <p:cTn id="284" dur="1" fill="hold">
                                          <p:stCondLst>
                                            <p:cond delay="0"/>
                                          </p:stCondLst>
                                        </p:cTn>
                                        <p:tgtEl>
                                          <p:spTgt spid="4"/>
                                        </p:tgtEl>
                                        <p:attrNameLst>
                                          <p:attrName>style.visibility</p:attrName>
                                        </p:attrNameLst>
                                      </p:cBhvr>
                                      <p:to>
                                        <p:strVal val="visible"/>
                                      </p:to>
                                    </p:set>
                                    <p:animEffect transition="in" filter="barn(outVertical)">
                                      <p:cBhvr>
                                        <p:cTn id="28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3">
              <a:lumMod val="50000"/>
            </a:schemeClr>
          </a:solidFill>
        </p:spPr>
        <p:txBody>
          <a:bodyPr/>
          <a:lstStyle/>
          <a:p>
            <a:endParaRPr lang="es-ES" dirty="0"/>
          </a:p>
        </p:txBody>
      </p:sp>
      <p:pic>
        <p:nvPicPr>
          <p:cNvPr id="4" name="3 Marcador de contenido" descr="0(12).jpg"/>
          <p:cNvPicPr>
            <a:picLocks noGrp="1" noChangeAspect="1"/>
          </p:cNvPicPr>
          <p:nvPr>
            <p:ph idx="1"/>
          </p:nvPr>
        </p:nvPicPr>
        <p:blipFill>
          <a:blip r:embed="rId2"/>
          <a:stretch>
            <a:fillRect/>
          </a:stretch>
        </p:blipFill>
        <p:spPr>
          <a:xfrm>
            <a:off x="0" y="0"/>
            <a:ext cx="9144000" cy="6858000"/>
          </a:xfrm>
        </p:spPr>
      </p:pic>
      <p:sp>
        <p:nvSpPr>
          <p:cNvPr id="6" name="5 Anillo"/>
          <p:cNvSpPr/>
          <p:nvPr/>
        </p:nvSpPr>
        <p:spPr>
          <a:xfrm>
            <a:off x="0" y="2000240"/>
            <a:ext cx="1571604" cy="1500222"/>
          </a:xfrm>
          <a:prstGeom prst="donut">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0" y="3571876"/>
            <a:ext cx="1571604" cy="1500222"/>
          </a:xfrm>
          <a:prstGeom prst="donut">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7572396" y="5357778"/>
            <a:ext cx="1571604" cy="1500222"/>
          </a:xfrm>
          <a:prstGeom prst="donut">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071802" y="4214818"/>
            <a:ext cx="1571604" cy="1500222"/>
          </a:xfrm>
          <a:prstGeom prst="donut">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500166" y="3857628"/>
            <a:ext cx="1571604" cy="1500222"/>
          </a:xfrm>
          <a:prstGeom prst="donut">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572000" y="4572008"/>
            <a:ext cx="1571604" cy="1500222"/>
          </a:xfrm>
          <a:prstGeom prst="donut">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6072198" y="4929198"/>
            <a:ext cx="1571604" cy="1500222"/>
          </a:xfrm>
          <a:prstGeom prst="donut">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7572396" y="0"/>
            <a:ext cx="1571604" cy="1500222"/>
          </a:xfrm>
          <a:prstGeom prst="donut">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071802" y="1357298"/>
            <a:ext cx="1571604" cy="1500222"/>
          </a:xfrm>
          <a:prstGeom prst="donut">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643438" y="928670"/>
            <a:ext cx="1571604" cy="1500222"/>
          </a:xfrm>
          <a:prstGeom prst="donut">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143636" y="500042"/>
            <a:ext cx="1571604" cy="1500222"/>
          </a:xfrm>
          <a:prstGeom prst="donut">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1571604" y="1714488"/>
            <a:ext cx="1571604" cy="1500222"/>
          </a:xfrm>
          <a:prstGeom prst="donut">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2000" fill="hold"/>
                                        <p:tgtEl>
                                          <p:spTgt spid="13"/>
                                        </p:tgtEl>
                                        <p:attrNameLst>
                                          <p:attrName>ppt_x</p:attrName>
                                        </p:attrNameLst>
                                      </p:cBhvr>
                                      <p:tavLst>
                                        <p:tav tm="0">
                                          <p:val>
                                            <p:strVal val="1+#ppt_w/2"/>
                                          </p:val>
                                        </p:tav>
                                        <p:tav tm="100000">
                                          <p:val>
                                            <p:strVal val="#ppt_x"/>
                                          </p:val>
                                        </p:tav>
                                      </p:tavLst>
                                    </p:anim>
                                    <p:anim calcmode="lin" valueType="num">
                                      <p:cBhvr additive="base">
                                        <p:cTn id="15" dur="2000" fill="hold"/>
                                        <p:tgtEl>
                                          <p:spTgt spid="13"/>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2000" fill="hold"/>
                                        <p:tgtEl>
                                          <p:spTgt spid="14"/>
                                        </p:tgtEl>
                                        <p:attrNameLst>
                                          <p:attrName>ppt_x</p:attrName>
                                        </p:attrNameLst>
                                      </p:cBhvr>
                                      <p:tavLst>
                                        <p:tav tm="0">
                                          <p:val>
                                            <p:strVal val="1+#ppt_w/2"/>
                                          </p:val>
                                        </p:tav>
                                        <p:tav tm="100000">
                                          <p:val>
                                            <p:strVal val="#ppt_x"/>
                                          </p:val>
                                        </p:tav>
                                      </p:tavLst>
                                    </p:anim>
                                    <p:anim calcmode="lin" valueType="num">
                                      <p:cBhvr additive="base">
                                        <p:cTn id="19" dur="2000" fill="hold"/>
                                        <p:tgtEl>
                                          <p:spTgt spid="14"/>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1+#ppt_w/2"/>
                                          </p:val>
                                        </p:tav>
                                        <p:tav tm="100000">
                                          <p:val>
                                            <p:strVal val="#ppt_x"/>
                                          </p:val>
                                        </p:tav>
                                      </p:tavLst>
                                    </p:anim>
                                    <p:anim calcmode="lin" valueType="num">
                                      <p:cBhvr additive="base">
                                        <p:cTn id="23" dur="2000" fill="hold"/>
                                        <p:tgtEl>
                                          <p:spTgt spid="15"/>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2000" fill="hold"/>
                                        <p:tgtEl>
                                          <p:spTgt spid="16"/>
                                        </p:tgtEl>
                                        <p:attrNameLst>
                                          <p:attrName>ppt_x</p:attrName>
                                        </p:attrNameLst>
                                      </p:cBhvr>
                                      <p:tavLst>
                                        <p:tav tm="0">
                                          <p:val>
                                            <p:strVal val="1+#ppt_w/2"/>
                                          </p:val>
                                        </p:tav>
                                        <p:tav tm="100000">
                                          <p:val>
                                            <p:strVal val="#ppt_x"/>
                                          </p:val>
                                        </p:tav>
                                      </p:tavLst>
                                    </p:anim>
                                    <p:anim calcmode="lin" valueType="num">
                                      <p:cBhvr additive="base">
                                        <p:cTn id="27" dur="2000" fill="hold"/>
                                        <p:tgtEl>
                                          <p:spTgt spid="16"/>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2000" fill="hold"/>
                                        <p:tgtEl>
                                          <p:spTgt spid="17"/>
                                        </p:tgtEl>
                                        <p:attrNameLst>
                                          <p:attrName>ppt_x</p:attrName>
                                        </p:attrNameLst>
                                      </p:cBhvr>
                                      <p:tavLst>
                                        <p:tav tm="0">
                                          <p:val>
                                            <p:strVal val="1+#ppt_w/2"/>
                                          </p:val>
                                        </p:tav>
                                        <p:tav tm="100000">
                                          <p:val>
                                            <p:strVal val="#ppt_x"/>
                                          </p:val>
                                        </p:tav>
                                      </p:tavLst>
                                    </p:anim>
                                    <p:anim calcmode="lin" valueType="num">
                                      <p:cBhvr additive="base">
                                        <p:cTn id="31" dur="2000" fill="hold"/>
                                        <p:tgtEl>
                                          <p:spTgt spid="17"/>
                                        </p:tgtEl>
                                        <p:attrNameLst>
                                          <p:attrName>ppt_y</p:attrName>
                                        </p:attrNameLst>
                                      </p:cBhvr>
                                      <p:tavLst>
                                        <p:tav tm="0">
                                          <p:val>
                                            <p:strVal val="0-#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1+#ppt_w/2"/>
                                          </p:val>
                                        </p:tav>
                                        <p:tav tm="100000">
                                          <p:val>
                                            <p:strVal val="#ppt_x"/>
                                          </p:val>
                                        </p:tav>
                                      </p:tavLst>
                                    </p:anim>
                                    <p:anim calcmode="lin" valueType="num">
                                      <p:cBhvr additive="base">
                                        <p:cTn id="35" dur="2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000" fill="hold"/>
                                        <p:tgtEl>
                                          <p:spTgt spid="8"/>
                                        </p:tgtEl>
                                        <p:attrNameLst>
                                          <p:attrName>ppt_x</p:attrName>
                                        </p:attrNameLst>
                                      </p:cBhvr>
                                      <p:tavLst>
                                        <p:tav tm="0">
                                          <p:val>
                                            <p:strVal val="1+#ppt_w/2"/>
                                          </p:val>
                                        </p:tav>
                                        <p:tav tm="100000">
                                          <p:val>
                                            <p:strVal val="#ppt_x"/>
                                          </p:val>
                                        </p:tav>
                                      </p:tavLst>
                                    </p:anim>
                                    <p:anim calcmode="lin" valueType="num">
                                      <p:cBhvr additive="base">
                                        <p:cTn id="39" dur="2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000" fill="hold"/>
                                        <p:tgtEl>
                                          <p:spTgt spid="9"/>
                                        </p:tgtEl>
                                        <p:attrNameLst>
                                          <p:attrName>ppt_x</p:attrName>
                                        </p:attrNameLst>
                                      </p:cBhvr>
                                      <p:tavLst>
                                        <p:tav tm="0">
                                          <p:val>
                                            <p:strVal val="1+#ppt_w/2"/>
                                          </p:val>
                                        </p:tav>
                                        <p:tav tm="100000">
                                          <p:val>
                                            <p:strVal val="#ppt_x"/>
                                          </p:val>
                                        </p:tav>
                                      </p:tavLst>
                                    </p:anim>
                                    <p:anim calcmode="lin" valueType="num">
                                      <p:cBhvr additive="base">
                                        <p:cTn id="43" dur="2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1+#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2000" fill="hold"/>
                                        <p:tgtEl>
                                          <p:spTgt spid="11"/>
                                        </p:tgtEl>
                                        <p:attrNameLst>
                                          <p:attrName>ppt_x</p:attrName>
                                        </p:attrNameLst>
                                      </p:cBhvr>
                                      <p:tavLst>
                                        <p:tav tm="0">
                                          <p:val>
                                            <p:strVal val="1+#ppt_w/2"/>
                                          </p:val>
                                        </p:tav>
                                        <p:tav tm="100000">
                                          <p:val>
                                            <p:strVal val="#ppt_x"/>
                                          </p:val>
                                        </p:tav>
                                      </p:tavLst>
                                    </p:anim>
                                    <p:anim calcmode="lin" valueType="num">
                                      <p:cBhvr additive="base">
                                        <p:cTn id="51" dur="2000" fill="hold"/>
                                        <p:tgtEl>
                                          <p:spTgt spid="11"/>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2000" fill="hold"/>
                                        <p:tgtEl>
                                          <p:spTgt spid="12"/>
                                        </p:tgtEl>
                                        <p:attrNameLst>
                                          <p:attrName>ppt_x</p:attrName>
                                        </p:attrNameLst>
                                      </p:cBhvr>
                                      <p:tavLst>
                                        <p:tav tm="0">
                                          <p:val>
                                            <p:strVal val="1+#ppt_w/2"/>
                                          </p:val>
                                        </p:tav>
                                        <p:tav tm="100000">
                                          <p:val>
                                            <p:strVal val="#ppt_x"/>
                                          </p:val>
                                        </p:tav>
                                      </p:tavLst>
                                    </p:anim>
                                    <p:anim calcmode="lin" valueType="num">
                                      <p:cBhvr additive="base">
                                        <p:cTn id="55" dur="2000" fill="hold"/>
                                        <p:tgtEl>
                                          <p:spTgt spid="12"/>
                                        </p:tgtEl>
                                        <p:attrNameLst>
                                          <p:attrName>ppt_y</p:attrName>
                                        </p:attrNameLst>
                                      </p:cBhvr>
                                      <p:tavLst>
                                        <p:tav tm="0">
                                          <p:val>
                                            <p:strVal val="1+#ppt_h/2"/>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13"/>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14"/>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5"/>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6"/>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7"/>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7"/>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8"/>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0"/>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2"/>
                                        </p:tgtEl>
                                        <p:attrNameLst>
                                          <p:attrName>r</p:attrName>
                                        </p:attrNameLst>
                                      </p:cBhvr>
                                    </p:animRot>
                                  </p:childTnLst>
                                </p:cTn>
                              </p:par>
                            </p:childTnLst>
                          </p:cTn>
                        </p:par>
                        <p:par>
                          <p:cTn id="80" fill="hold">
                            <p:stCondLst>
                              <p:cond delay="2000"/>
                            </p:stCondLst>
                            <p:childTnLst>
                              <p:par>
                                <p:cTn id="81" presetID="2" presetClass="exit" presetSubtype="3" fill="hold" grpId="2" nodeType="afterEffect">
                                  <p:stCondLst>
                                    <p:cond delay="0"/>
                                  </p:stCondLst>
                                  <p:childTnLst>
                                    <p:anim calcmode="lin" valueType="num">
                                      <p:cBhvr additive="base">
                                        <p:cTn id="82" dur="2000"/>
                                        <p:tgtEl>
                                          <p:spTgt spid="6"/>
                                        </p:tgtEl>
                                        <p:attrNameLst>
                                          <p:attrName>ppt_x</p:attrName>
                                        </p:attrNameLst>
                                      </p:cBhvr>
                                      <p:tavLst>
                                        <p:tav tm="0">
                                          <p:val>
                                            <p:strVal val="ppt_x"/>
                                          </p:val>
                                        </p:tav>
                                        <p:tav tm="100000">
                                          <p:val>
                                            <p:strVal val="1+ppt_w/2"/>
                                          </p:val>
                                        </p:tav>
                                      </p:tavLst>
                                    </p:anim>
                                    <p:anim calcmode="lin" valueType="num">
                                      <p:cBhvr additive="base">
                                        <p:cTn id="83" dur="2000"/>
                                        <p:tgtEl>
                                          <p:spTgt spid="6"/>
                                        </p:tgtEl>
                                        <p:attrNameLst>
                                          <p:attrName>ppt_y</p:attrName>
                                        </p:attrNameLst>
                                      </p:cBhvr>
                                      <p:tavLst>
                                        <p:tav tm="0">
                                          <p:val>
                                            <p:strVal val="ppt_y"/>
                                          </p:val>
                                        </p:tav>
                                        <p:tav tm="100000">
                                          <p:val>
                                            <p:strVal val="0-ppt_h/2"/>
                                          </p:val>
                                        </p:tav>
                                      </p:tavLst>
                                    </p:anim>
                                    <p:set>
                                      <p:cBhvr>
                                        <p:cTn id="84" dur="1" fill="hold">
                                          <p:stCondLst>
                                            <p:cond delay="1999"/>
                                          </p:stCondLst>
                                        </p:cTn>
                                        <p:tgtEl>
                                          <p:spTgt spid="6"/>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2000"/>
                                        <p:tgtEl>
                                          <p:spTgt spid="13"/>
                                        </p:tgtEl>
                                        <p:attrNameLst>
                                          <p:attrName>ppt_x</p:attrName>
                                        </p:attrNameLst>
                                      </p:cBhvr>
                                      <p:tavLst>
                                        <p:tav tm="0">
                                          <p:val>
                                            <p:strVal val="ppt_x"/>
                                          </p:val>
                                        </p:tav>
                                        <p:tav tm="100000">
                                          <p:val>
                                            <p:strVal val="1+ppt_w/2"/>
                                          </p:val>
                                        </p:tav>
                                      </p:tavLst>
                                    </p:anim>
                                    <p:anim calcmode="lin" valueType="num">
                                      <p:cBhvr additive="base">
                                        <p:cTn id="87" dur="2000"/>
                                        <p:tgtEl>
                                          <p:spTgt spid="13"/>
                                        </p:tgtEl>
                                        <p:attrNameLst>
                                          <p:attrName>ppt_y</p:attrName>
                                        </p:attrNameLst>
                                      </p:cBhvr>
                                      <p:tavLst>
                                        <p:tav tm="0">
                                          <p:val>
                                            <p:strVal val="ppt_y"/>
                                          </p:val>
                                        </p:tav>
                                        <p:tav tm="100000">
                                          <p:val>
                                            <p:strVal val="0-ppt_h/2"/>
                                          </p:val>
                                        </p:tav>
                                      </p:tavLst>
                                    </p:anim>
                                    <p:set>
                                      <p:cBhvr>
                                        <p:cTn id="88" dur="1" fill="hold">
                                          <p:stCondLst>
                                            <p:cond delay="1999"/>
                                          </p:stCondLst>
                                        </p:cTn>
                                        <p:tgtEl>
                                          <p:spTgt spid="13"/>
                                        </p:tgtEl>
                                        <p:attrNameLst>
                                          <p:attrName>style.visibility</p:attrName>
                                        </p:attrNameLst>
                                      </p:cBhvr>
                                      <p:to>
                                        <p:strVal val="hidden"/>
                                      </p:to>
                                    </p:set>
                                  </p:childTnLst>
                                </p:cTn>
                              </p:par>
                              <p:par>
                                <p:cTn id="89" presetID="2" presetClass="exit" presetSubtype="3" fill="hold" grpId="2" nodeType="withEffect">
                                  <p:stCondLst>
                                    <p:cond delay="0"/>
                                  </p:stCondLst>
                                  <p:childTnLst>
                                    <p:anim calcmode="lin" valueType="num">
                                      <p:cBhvr additive="base">
                                        <p:cTn id="90" dur="2000"/>
                                        <p:tgtEl>
                                          <p:spTgt spid="14"/>
                                        </p:tgtEl>
                                        <p:attrNameLst>
                                          <p:attrName>ppt_x</p:attrName>
                                        </p:attrNameLst>
                                      </p:cBhvr>
                                      <p:tavLst>
                                        <p:tav tm="0">
                                          <p:val>
                                            <p:strVal val="ppt_x"/>
                                          </p:val>
                                        </p:tav>
                                        <p:tav tm="100000">
                                          <p:val>
                                            <p:strVal val="1+ppt_w/2"/>
                                          </p:val>
                                        </p:tav>
                                      </p:tavLst>
                                    </p:anim>
                                    <p:anim calcmode="lin" valueType="num">
                                      <p:cBhvr additive="base">
                                        <p:cTn id="91" dur="2000"/>
                                        <p:tgtEl>
                                          <p:spTgt spid="14"/>
                                        </p:tgtEl>
                                        <p:attrNameLst>
                                          <p:attrName>ppt_y</p:attrName>
                                        </p:attrNameLst>
                                      </p:cBhvr>
                                      <p:tavLst>
                                        <p:tav tm="0">
                                          <p:val>
                                            <p:strVal val="ppt_y"/>
                                          </p:val>
                                        </p:tav>
                                        <p:tav tm="100000">
                                          <p:val>
                                            <p:strVal val="0-ppt_h/2"/>
                                          </p:val>
                                        </p:tav>
                                      </p:tavLst>
                                    </p:anim>
                                    <p:set>
                                      <p:cBhvr>
                                        <p:cTn id="92" dur="1" fill="hold">
                                          <p:stCondLst>
                                            <p:cond delay="1999"/>
                                          </p:stCondLst>
                                        </p:cTn>
                                        <p:tgtEl>
                                          <p:spTgt spid="14"/>
                                        </p:tgtEl>
                                        <p:attrNameLst>
                                          <p:attrName>style.visibility</p:attrName>
                                        </p:attrNameLst>
                                      </p:cBhvr>
                                      <p:to>
                                        <p:strVal val="hidden"/>
                                      </p:to>
                                    </p:set>
                                  </p:childTnLst>
                                </p:cTn>
                              </p:par>
                              <p:par>
                                <p:cTn id="93" presetID="2" presetClass="exit" presetSubtype="3" fill="hold" grpId="2" nodeType="withEffect">
                                  <p:stCondLst>
                                    <p:cond delay="0"/>
                                  </p:stCondLst>
                                  <p:childTnLst>
                                    <p:anim calcmode="lin" valueType="num">
                                      <p:cBhvr additive="base">
                                        <p:cTn id="94" dur="2000"/>
                                        <p:tgtEl>
                                          <p:spTgt spid="15"/>
                                        </p:tgtEl>
                                        <p:attrNameLst>
                                          <p:attrName>ppt_x</p:attrName>
                                        </p:attrNameLst>
                                      </p:cBhvr>
                                      <p:tavLst>
                                        <p:tav tm="0">
                                          <p:val>
                                            <p:strVal val="ppt_x"/>
                                          </p:val>
                                        </p:tav>
                                        <p:tav tm="100000">
                                          <p:val>
                                            <p:strVal val="1+ppt_w/2"/>
                                          </p:val>
                                        </p:tav>
                                      </p:tavLst>
                                    </p:anim>
                                    <p:anim calcmode="lin" valueType="num">
                                      <p:cBhvr additive="base">
                                        <p:cTn id="95" dur="2000"/>
                                        <p:tgtEl>
                                          <p:spTgt spid="15"/>
                                        </p:tgtEl>
                                        <p:attrNameLst>
                                          <p:attrName>ppt_y</p:attrName>
                                        </p:attrNameLst>
                                      </p:cBhvr>
                                      <p:tavLst>
                                        <p:tav tm="0">
                                          <p:val>
                                            <p:strVal val="ppt_y"/>
                                          </p:val>
                                        </p:tav>
                                        <p:tav tm="100000">
                                          <p:val>
                                            <p:strVal val="0-ppt_h/2"/>
                                          </p:val>
                                        </p:tav>
                                      </p:tavLst>
                                    </p:anim>
                                    <p:set>
                                      <p:cBhvr>
                                        <p:cTn id="96" dur="1" fill="hold">
                                          <p:stCondLst>
                                            <p:cond delay="1999"/>
                                          </p:stCondLst>
                                        </p:cTn>
                                        <p:tgtEl>
                                          <p:spTgt spid="15"/>
                                        </p:tgtEl>
                                        <p:attrNameLst>
                                          <p:attrName>style.visibility</p:attrName>
                                        </p:attrNameLst>
                                      </p:cBhvr>
                                      <p:to>
                                        <p:strVal val="hidden"/>
                                      </p:to>
                                    </p:set>
                                  </p:childTnLst>
                                </p:cTn>
                              </p:par>
                              <p:par>
                                <p:cTn id="97" presetID="2" presetClass="exit" presetSubtype="3" fill="hold" grpId="2" nodeType="withEffect">
                                  <p:stCondLst>
                                    <p:cond delay="0"/>
                                  </p:stCondLst>
                                  <p:childTnLst>
                                    <p:anim calcmode="lin" valueType="num">
                                      <p:cBhvr additive="base">
                                        <p:cTn id="98" dur="2000"/>
                                        <p:tgtEl>
                                          <p:spTgt spid="16"/>
                                        </p:tgtEl>
                                        <p:attrNameLst>
                                          <p:attrName>ppt_x</p:attrName>
                                        </p:attrNameLst>
                                      </p:cBhvr>
                                      <p:tavLst>
                                        <p:tav tm="0">
                                          <p:val>
                                            <p:strVal val="ppt_x"/>
                                          </p:val>
                                        </p:tav>
                                        <p:tav tm="100000">
                                          <p:val>
                                            <p:strVal val="1+ppt_w/2"/>
                                          </p:val>
                                        </p:tav>
                                      </p:tavLst>
                                    </p:anim>
                                    <p:anim calcmode="lin" valueType="num">
                                      <p:cBhvr additive="base">
                                        <p:cTn id="99" dur="2000"/>
                                        <p:tgtEl>
                                          <p:spTgt spid="16"/>
                                        </p:tgtEl>
                                        <p:attrNameLst>
                                          <p:attrName>ppt_y</p:attrName>
                                        </p:attrNameLst>
                                      </p:cBhvr>
                                      <p:tavLst>
                                        <p:tav tm="0">
                                          <p:val>
                                            <p:strVal val="ppt_y"/>
                                          </p:val>
                                        </p:tav>
                                        <p:tav tm="100000">
                                          <p:val>
                                            <p:strVal val="0-ppt_h/2"/>
                                          </p:val>
                                        </p:tav>
                                      </p:tavLst>
                                    </p:anim>
                                    <p:set>
                                      <p:cBhvr>
                                        <p:cTn id="100" dur="1" fill="hold">
                                          <p:stCondLst>
                                            <p:cond delay="1999"/>
                                          </p:stCondLst>
                                        </p:cTn>
                                        <p:tgtEl>
                                          <p:spTgt spid="16"/>
                                        </p:tgtEl>
                                        <p:attrNameLst>
                                          <p:attrName>style.visibility</p:attrName>
                                        </p:attrNameLst>
                                      </p:cBhvr>
                                      <p:to>
                                        <p:strVal val="hidden"/>
                                      </p:to>
                                    </p:set>
                                  </p:childTnLst>
                                </p:cTn>
                              </p:par>
                              <p:par>
                                <p:cTn id="101" presetID="2" presetClass="exit" presetSubtype="3" fill="hold" grpId="2" nodeType="withEffect">
                                  <p:stCondLst>
                                    <p:cond delay="0"/>
                                  </p:stCondLst>
                                  <p:childTnLst>
                                    <p:anim calcmode="lin" valueType="num">
                                      <p:cBhvr additive="base">
                                        <p:cTn id="102" dur="2000"/>
                                        <p:tgtEl>
                                          <p:spTgt spid="17"/>
                                        </p:tgtEl>
                                        <p:attrNameLst>
                                          <p:attrName>ppt_x</p:attrName>
                                        </p:attrNameLst>
                                      </p:cBhvr>
                                      <p:tavLst>
                                        <p:tav tm="0">
                                          <p:val>
                                            <p:strVal val="ppt_x"/>
                                          </p:val>
                                        </p:tav>
                                        <p:tav tm="100000">
                                          <p:val>
                                            <p:strVal val="1+ppt_w/2"/>
                                          </p:val>
                                        </p:tav>
                                      </p:tavLst>
                                    </p:anim>
                                    <p:anim calcmode="lin" valueType="num">
                                      <p:cBhvr additive="base">
                                        <p:cTn id="103" dur="2000"/>
                                        <p:tgtEl>
                                          <p:spTgt spid="17"/>
                                        </p:tgtEl>
                                        <p:attrNameLst>
                                          <p:attrName>ppt_y</p:attrName>
                                        </p:attrNameLst>
                                      </p:cBhvr>
                                      <p:tavLst>
                                        <p:tav tm="0">
                                          <p:val>
                                            <p:strVal val="ppt_y"/>
                                          </p:val>
                                        </p:tav>
                                        <p:tav tm="100000">
                                          <p:val>
                                            <p:strVal val="0-ppt_h/2"/>
                                          </p:val>
                                        </p:tav>
                                      </p:tavLst>
                                    </p:anim>
                                    <p:set>
                                      <p:cBhvr>
                                        <p:cTn id="104" dur="1" fill="hold">
                                          <p:stCondLst>
                                            <p:cond delay="1999"/>
                                          </p:stCondLst>
                                        </p:cTn>
                                        <p:tgtEl>
                                          <p:spTgt spid="17"/>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1+ppt_w/2"/>
                                          </p:val>
                                        </p:tav>
                                      </p:tavLst>
                                    </p:anim>
                                    <p:anim calcmode="lin" valueType="num">
                                      <p:cBhvr additive="base">
                                        <p:cTn id="107" dur="2000"/>
                                        <p:tgtEl>
                                          <p:spTgt spid="7"/>
                                        </p:tgtEl>
                                        <p:attrNameLst>
                                          <p:attrName>ppt_y</p:attrName>
                                        </p:attrNameLst>
                                      </p:cBhvr>
                                      <p:tavLst>
                                        <p:tav tm="0">
                                          <p:val>
                                            <p:strVal val="ppt_y"/>
                                          </p:val>
                                        </p:tav>
                                        <p:tav tm="100000">
                                          <p:val>
                                            <p:strVal val="1+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6" fill="hold" grpId="2"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1+ppt_w/2"/>
                                          </p:val>
                                        </p:tav>
                                      </p:tavLst>
                                    </p:anim>
                                    <p:anim calcmode="lin" valueType="num">
                                      <p:cBhvr additive="base">
                                        <p:cTn id="111" dur="2000"/>
                                        <p:tgtEl>
                                          <p:spTgt spid="8"/>
                                        </p:tgtEl>
                                        <p:attrNameLst>
                                          <p:attrName>ppt_y</p:attrName>
                                        </p:attrNameLst>
                                      </p:cBhvr>
                                      <p:tavLst>
                                        <p:tav tm="0">
                                          <p:val>
                                            <p:strVal val="ppt_y"/>
                                          </p:val>
                                        </p:tav>
                                        <p:tav tm="100000">
                                          <p:val>
                                            <p:strVal val="1+ppt_h/2"/>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6" fill="hold" grpId="2" nodeType="withEffect">
                                  <p:stCondLst>
                                    <p:cond delay="0"/>
                                  </p:stCondLst>
                                  <p:childTnLst>
                                    <p:anim calcmode="lin" valueType="num">
                                      <p:cBhvr additive="base">
                                        <p:cTn id="114" dur="2000"/>
                                        <p:tgtEl>
                                          <p:spTgt spid="9"/>
                                        </p:tgtEl>
                                        <p:attrNameLst>
                                          <p:attrName>ppt_x</p:attrName>
                                        </p:attrNameLst>
                                      </p:cBhvr>
                                      <p:tavLst>
                                        <p:tav tm="0">
                                          <p:val>
                                            <p:strVal val="ppt_x"/>
                                          </p:val>
                                        </p:tav>
                                        <p:tav tm="100000">
                                          <p:val>
                                            <p:strVal val="1+ppt_w/2"/>
                                          </p:val>
                                        </p:tav>
                                      </p:tavLst>
                                    </p:anim>
                                    <p:anim calcmode="lin" valueType="num">
                                      <p:cBhvr additive="base">
                                        <p:cTn id="115" dur="2000"/>
                                        <p:tgtEl>
                                          <p:spTgt spid="9"/>
                                        </p:tgtEl>
                                        <p:attrNameLst>
                                          <p:attrName>ppt_y</p:attrName>
                                        </p:attrNameLst>
                                      </p:cBhvr>
                                      <p:tavLst>
                                        <p:tav tm="0">
                                          <p:val>
                                            <p:strVal val="ppt_y"/>
                                          </p:val>
                                        </p:tav>
                                        <p:tav tm="100000">
                                          <p:val>
                                            <p:strVal val="1+ppt_h/2"/>
                                          </p:val>
                                        </p:tav>
                                      </p:tavLst>
                                    </p:anim>
                                    <p:set>
                                      <p:cBhvr>
                                        <p:cTn id="116" dur="1" fill="hold">
                                          <p:stCondLst>
                                            <p:cond delay="1999"/>
                                          </p:stCondLst>
                                        </p:cTn>
                                        <p:tgtEl>
                                          <p:spTgt spid="9"/>
                                        </p:tgtEl>
                                        <p:attrNameLst>
                                          <p:attrName>style.visibility</p:attrName>
                                        </p:attrNameLst>
                                      </p:cBhvr>
                                      <p:to>
                                        <p:strVal val="hidden"/>
                                      </p:to>
                                    </p:set>
                                  </p:childTnLst>
                                </p:cTn>
                              </p:par>
                              <p:par>
                                <p:cTn id="117" presetID="2" presetClass="exit" presetSubtype="6" fill="hold" grpId="2" nodeType="withEffect">
                                  <p:stCondLst>
                                    <p:cond delay="0"/>
                                  </p:stCondLst>
                                  <p:childTnLst>
                                    <p:anim calcmode="lin" valueType="num">
                                      <p:cBhvr additive="base">
                                        <p:cTn id="118" dur="2000"/>
                                        <p:tgtEl>
                                          <p:spTgt spid="10"/>
                                        </p:tgtEl>
                                        <p:attrNameLst>
                                          <p:attrName>ppt_x</p:attrName>
                                        </p:attrNameLst>
                                      </p:cBhvr>
                                      <p:tavLst>
                                        <p:tav tm="0">
                                          <p:val>
                                            <p:strVal val="ppt_x"/>
                                          </p:val>
                                        </p:tav>
                                        <p:tav tm="100000">
                                          <p:val>
                                            <p:strVal val="1+ppt_w/2"/>
                                          </p:val>
                                        </p:tav>
                                      </p:tavLst>
                                    </p:anim>
                                    <p:anim calcmode="lin" valueType="num">
                                      <p:cBhvr additive="base">
                                        <p:cTn id="119" dur="2000"/>
                                        <p:tgtEl>
                                          <p:spTgt spid="10"/>
                                        </p:tgtEl>
                                        <p:attrNameLst>
                                          <p:attrName>ppt_y</p:attrName>
                                        </p:attrNameLst>
                                      </p:cBhvr>
                                      <p:tavLst>
                                        <p:tav tm="0">
                                          <p:val>
                                            <p:strVal val="ppt_y"/>
                                          </p:val>
                                        </p:tav>
                                        <p:tav tm="100000">
                                          <p:val>
                                            <p:strVal val="1+ppt_h/2"/>
                                          </p:val>
                                        </p:tav>
                                      </p:tavLst>
                                    </p:anim>
                                    <p:set>
                                      <p:cBhvr>
                                        <p:cTn id="120" dur="1" fill="hold">
                                          <p:stCondLst>
                                            <p:cond delay="1999"/>
                                          </p:stCondLst>
                                        </p:cTn>
                                        <p:tgtEl>
                                          <p:spTgt spid="10"/>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1+ppt_w/2"/>
                                          </p:val>
                                        </p:tav>
                                      </p:tavLst>
                                    </p:anim>
                                    <p:anim calcmode="lin" valueType="num">
                                      <p:cBhvr additive="base">
                                        <p:cTn id="123" dur="2000"/>
                                        <p:tgtEl>
                                          <p:spTgt spid="11"/>
                                        </p:tgtEl>
                                        <p:attrNameLst>
                                          <p:attrName>ppt_y</p:attrName>
                                        </p:attrNameLst>
                                      </p:cBhvr>
                                      <p:tavLst>
                                        <p:tav tm="0">
                                          <p:val>
                                            <p:strVal val="ppt_y"/>
                                          </p:val>
                                        </p:tav>
                                        <p:tav tm="100000">
                                          <p:val>
                                            <p:strVal val="1+ppt_h/2"/>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2000"/>
                                        <p:tgtEl>
                                          <p:spTgt spid="12"/>
                                        </p:tgtEl>
                                        <p:attrNameLst>
                                          <p:attrName>ppt_x</p:attrName>
                                        </p:attrNameLst>
                                      </p:cBhvr>
                                      <p:tavLst>
                                        <p:tav tm="0">
                                          <p:val>
                                            <p:strVal val="ppt_x"/>
                                          </p:val>
                                        </p:tav>
                                        <p:tav tm="100000">
                                          <p:val>
                                            <p:strVal val="1+ppt_w/2"/>
                                          </p:val>
                                        </p:tav>
                                      </p:tavLst>
                                    </p:anim>
                                    <p:anim calcmode="lin" valueType="num">
                                      <p:cBhvr additive="base">
                                        <p:cTn id="127" dur="2000"/>
                                        <p:tgtEl>
                                          <p:spTgt spid="12"/>
                                        </p:tgtEl>
                                        <p:attrNameLst>
                                          <p:attrName>ppt_y</p:attrName>
                                        </p:attrNameLst>
                                      </p:cBhvr>
                                      <p:tavLst>
                                        <p:tav tm="0">
                                          <p:val>
                                            <p:strVal val="ppt_y"/>
                                          </p:val>
                                        </p:tav>
                                        <p:tav tm="100000">
                                          <p:val>
                                            <p:strVal val="1+ppt_h/2"/>
                                          </p:val>
                                        </p:tav>
                                      </p:tavLst>
                                    </p:anim>
                                    <p:set>
                                      <p:cBhvr>
                                        <p:cTn id="128" dur="1" fill="hold">
                                          <p:stCondLst>
                                            <p:cond delay="1999"/>
                                          </p:stCondLst>
                                        </p:cTn>
                                        <p:tgtEl>
                                          <p:spTgt spid="12"/>
                                        </p:tgtEl>
                                        <p:attrNameLst>
                                          <p:attrName>style.visibility</p:attrName>
                                        </p:attrNameLst>
                                      </p:cBhvr>
                                      <p:to>
                                        <p:strVal val="hidden"/>
                                      </p:to>
                                    </p:set>
                                  </p:childTnLst>
                                </p:cTn>
                              </p:par>
                              <p:par>
                                <p:cTn id="129" presetID="2" presetClass="entr" presetSubtype="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additive="base">
                                        <p:cTn id="131" dur="2000" fill="hold"/>
                                        <p:tgtEl>
                                          <p:spTgt spid="4"/>
                                        </p:tgtEl>
                                        <p:attrNameLst>
                                          <p:attrName>ppt_x</p:attrName>
                                        </p:attrNameLst>
                                      </p:cBhvr>
                                      <p:tavLst>
                                        <p:tav tm="0">
                                          <p:val>
                                            <p:strVal val="0-#ppt_w/2"/>
                                          </p:val>
                                        </p:tav>
                                        <p:tav tm="100000">
                                          <p:val>
                                            <p:strVal val="#ppt_x"/>
                                          </p:val>
                                        </p:tav>
                                      </p:tavLst>
                                    </p:anim>
                                    <p:anim calcmode="lin" valueType="num">
                                      <p:cBhvr additive="base">
                                        <p:cTn id="132" dur="2000" fill="hold"/>
                                        <p:tgtEl>
                                          <p:spTgt spid="4"/>
                                        </p:tgtEl>
                                        <p:attrNameLst>
                                          <p:attrName>ppt_y</p:attrName>
                                        </p:attrNameLst>
                                      </p:cBhvr>
                                      <p:tavLst>
                                        <p:tav tm="0">
                                          <p:val>
                                            <p:strVal val="#ppt_y"/>
                                          </p:val>
                                        </p:tav>
                                        <p:tav tm="100000">
                                          <p:val>
                                            <p:strVal val="#ppt_y"/>
                                          </p:val>
                                        </p:tav>
                                      </p:tavLst>
                                    </p:anim>
                                  </p:childTnLst>
                                </p:cTn>
                              </p:par>
                              <p:par>
                                <p:cTn id="133" presetID="3" presetClass="entr" presetSubtype="5"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linds(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41CE3A"/>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p:spPr>
        <p:txBody>
          <a:bodyPr/>
          <a:lstStyle/>
          <a:p>
            <a:endParaRPr lang="es-ES" dirty="0"/>
          </a:p>
        </p:txBody>
      </p:sp>
      <p:pic>
        <p:nvPicPr>
          <p:cNvPr id="4" name="3 Marcador de contenido" descr="0(27).jpg"/>
          <p:cNvPicPr>
            <a:picLocks noGrp="1" noChangeAspect="1"/>
          </p:cNvPicPr>
          <p:nvPr>
            <p:ph idx="1"/>
          </p:nvPr>
        </p:nvPicPr>
        <p:blipFill>
          <a:blip r:embed="rId2"/>
          <a:stretch>
            <a:fillRect/>
          </a:stretch>
        </p:blipFill>
        <p:spPr>
          <a:xfrm>
            <a:off x="0" y="0"/>
            <a:ext cx="9144000" cy="6858000"/>
          </a:xfrm>
        </p:spPr>
      </p:pic>
      <p:sp>
        <p:nvSpPr>
          <p:cNvPr id="5" name="4 Lágrima"/>
          <p:cNvSpPr/>
          <p:nvPr/>
        </p:nvSpPr>
        <p:spPr>
          <a:xfrm rot="2897278">
            <a:off x="1497042" y="2524620"/>
            <a:ext cx="1571636" cy="1653080"/>
          </a:xfrm>
          <a:prstGeom prst="teardrop">
            <a:avLst>
              <a:gd name="adj" fmla="val 146933"/>
            </a:avLst>
          </a:prstGeom>
          <a:gradFill flip="none" rotWithShape="1">
            <a:gsLst>
              <a:gs pos="49000">
                <a:srgbClr val="155315">
                  <a:alpha val="20000"/>
                </a:srgbClr>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5536413" y="4322000"/>
            <a:ext cx="1571636" cy="1643074"/>
          </a:xfrm>
          <a:prstGeom prst="teardrop">
            <a:avLst>
              <a:gd name="adj" fmla="val 146933"/>
            </a:avLst>
          </a:prstGeom>
          <a:gradFill flip="none" rotWithShape="1">
            <a:gsLst>
              <a:gs pos="49000">
                <a:srgbClr val="155315">
                  <a:alpha val="20000"/>
                </a:srgbClr>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98875">
            <a:off x="1839180" y="4352319"/>
            <a:ext cx="1725133" cy="1589557"/>
          </a:xfrm>
          <a:prstGeom prst="teardrop">
            <a:avLst>
              <a:gd name="adj" fmla="val 146933"/>
            </a:avLst>
          </a:prstGeom>
          <a:gradFill flip="none" rotWithShape="1">
            <a:gsLst>
              <a:gs pos="49000">
                <a:srgbClr val="155315">
                  <a:alpha val="20000"/>
                </a:srgbClr>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985987">
            <a:off x="3702829" y="5273914"/>
            <a:ext cx="1666902" cy="1668114"/>
          </a:xfrm>
          <a:prstGeom prst="teardrop">
            <a:avLst>
              <a:gd name="adj" fmla="val 146933"/>
            </a:avLst>
          </a:prstGeom>
          <a:gradFill flip="none" rotWithShape="1">
            <a:gsLst>
              <a:gs pos="49000">
                <a:srgbClr val="155315">
                  <a:alpha val="20000"/>
                </a:srgbClr>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3792811">
            <a:off x="6278104" y="2666220"/>
            <a:ext cx="1571636" cy="1643074"/>
          </a:xfrm>
          <a:prstGeom prst="teardrop">
            <a:avLst>
              <a:gd name="adj" fmla="val 146933"/>
            </a:avLst>
          </a:prstGeom>
          <a:gradFill flip="none" rotWithShape="1">
            <a:gsLst>
              <a:gs pos="49000">
                <a:srgbClr val="155315">
                  <a:alpha val="20000"/>
                </a:srgbClr>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5772176">
            <a:off x="2239671" y="805277"/>
            <a:ext cx="1633456" cy="1659806"/>
          </a:xfrm>
          <a:prstGeom prst="teardrop">
            <a:avLst>
              <a:gd name="adj" fmla="val 146933"/>
            </a:avLst>
          </a:prstGeom>
          <a:gradFill flip="none" rotWithShape="1">
            <a:gsLst>
              <a:gs pos="49000">
                <a:srgbClr val="155315">
                  <a:alpha val="20000"/>
                </a:srgbClr>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8386380">
            <a:off x="3848372" y="312012"/>
            <a:ext cx="1571636" cy="1653080"/>
          </a:xfrm>
          <a:prstGeom prst="teardrop">
            <a:avLst>
              <a:gd name="adj" fmla="val 146933"/>
            </a:avLst>
          </a:prstGeom>
          <a:gradFill flip="none" rotWithShape="1">
            <a:gsLst>
              <a:gs pos="49000">
                <a:srgbClr val="155315">
                  <a:alpha val="20000"/>
                </a:srgbClr>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1176499">
            <a:off x="5514888" y="938194"/>
            <a:ext cx="1571636" cy="1653080"/>
          </a:xfrm>
          <a:prstGeom prst="teardrop">
            <a:avLst>
              <a:gd name="adj" fmla="val 146933"/>
            </a:avLst>
          </a:prstGeom>
          <a:gradFill flip="none" rotWithShape="1">
            <a:gsLst>
              <a:gs pos="49000">
                <a:srgbClr val="155315">
                  <a:alpha val="20000"/>
                </a:srgbClr>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estrellas diferentes (7).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a:off x="3214678" y="2071678"/>
            <a:ext cx="2714644" cy="2714644"/>
          </a:xfrm>
          <a:prstGeom prst="rect">
            <a:avLst/>
          </a:prstGeom>
        </p:spPr>
      </p:pic>
      <p:sp>
        <p:nvSpPr>
          <p:cNvPr id="14" name="13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2000" fill="hold"/>
                                        <p:tgtEl>
                                          <p:spTgt spid="13"/>
                                        </p:tgtEl>
                                        <p:attrNameLst>
                                          <p:attrName>ppt_w</p:attrName>
                                        </p:attrNameLst>
                                      </p:cBhvr>
                                      <p:tavLst>
                                        <p:tav tm="0">
                                          <p:val>
                                            <p:fltVal val="0"/>
                                          </p:val>
                                        </p:tav>
                                        <p:tav tm="100000">
                                          <p:val>
                                            <p:strVal val="#ppt_w"/>
                                          </p:val>
                                        </p:tav>
                                      </p:tavLst>
                                    </p:anim>
                                    <p:anim calcmode="lin" valueType="num">
                                      <p:cBhvr>
                                        <p:cTn id="59" dur="2000" fill="hold"/>
                                        <p:tgtEl>
                                          <p:spTgt spid="13"/>
                                        </p:tgtEl>
                                        <p:attrNameLst>
                                          <p:attrName>ppt_h</p:attrName>
                                        </p:attrNameLst>
                                      </p:cBhvr>
                                      <p:tavLst>
                                        <p:tav tm="0">
                                          <p:val>
                                            <p:fltVal val="0"/>
                                          </p:val>
                                        </p:tav>
                                        <p:tav tm="100000">
                                          <p:val>
                                            <p:strVal val="#ppt_h"/>
                                          </p:val>
                                        </p:tav>
                                      </p:tavLst>
                                    </p:anim>
                                    <p:anim calcmode="lin" valueType="num">
                                      <p:cBhvr>
                                        <p:cTn id="60" dur="2000" fill="hold"/>
                                        <p:tgtEl>
                                          <p:spTgt spid="13"/>
                                        </p:tgtEl>
                                        <p:attrNameLst>
                                          <p:attrName>ppt_x</p:attrName>
                                        </p:attrNameLst>
                                      </p:cBhvr>
                                      <p:tavLst>
                                        <p:tav tm="0">
                                          <p:val>
                                            <p:fltVal val="0.5"/>
                                          </p:val>
                                        </p:tav>
                                        <p:tav tm="100000">
                                          <p:val>
                                            <p:strVal val="#ppt_x"/>
                                          </p:val>
                                        </p:tav>
                                      </p:tavLst>
                                    </p:anim>
                                    <p:anim calcmode="lin" valueType="num">
                                      <p:cBhvr>
                                        <p:cTn id="61" dur="2000" fill="hold"/>
                                        <p:tgtEl>
                                          <p:spTgt spid="13"/>
                                        </p:tgtEl>
                                        <p:attrNameLst>
                                          <p:attrName>ppt_y</p:attrName>
                                        </p:attrNameLst>
                                      </p:cBhvr>
                                      <p:tavLst>
                                        <p:tav tm="0">
                                          <p:val>
                                            <p:fltVal val="0.5"/>
                                          </p:val>
                                        </p:tav>
                                        <p:tav tm="100000">
                                          <p:val>
                                            <p:strVal val="#ppt_y"/>
                                          </p:val>
                                        </p:tav>
                                      </p:tavLst>
                                    </p:anim>
                                  </p:childTnLst>
                                </p:cTn>
                              </p:par>
                              <p:par>
                                <p:cTn id="62" presetID="8" presetClass="emph" presetSubtype="0" fill="hold" grpId="1" nodeType="withEffect">
                                  <p:stCondLst>
                                    <p:cond delay="0"/>
                                  </p:stCondLst>
                                  <p:childTnLst>
                                    <p:animRot by="21600000">
                                      <p:cBhvr>
                                        <p:cTn id="63" dur="2000" fill="hold"/>
                                        <p:tgtEl>
                                          <p:spTgt spid="5"/>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6"/>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7"/>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8"/>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9"/>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0"/>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1"/>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2"/>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3"/>
                                        </p:tgtEl>
                                        <p:attrNameLst>
                                          <p:attrName>r</p:attrName>
                                        </p:attrNameLst>
                                      </p:cBhvr>
                                    </p:animRot>
                                  </p:childTnLst>
                                </p:cTn>
                              </p:par>
                            </p:childTnLst>
                          </p:cTn>
                        </p:par>
                        <p:par>
                          <p:cTn id="80" fill="hold">
                            <p:stCondLst>
                              <p:cond delay="2000"/>
                            </p:stCondLst>
                            <p:childTnLst>
                              <p:par>
                                <p:cTn id="81" presetID="23" presetClass="exit" presetSubtype="544" fill="hold" grpId="2" nodeType="afterEffect">
                                  <p:stCondLst>
                                    <p:cond delay="0"/>
                                  </p:stCondLst>
                                  <p:childTnLst>
                                    <p:anim calcmode="lin" valueType="num">
                                      <p:cBhvr>
                                        <p:cTn id="82" dur="2000"/>
                                        <p:tgtEl>
                                          <p:spTgt spid="5"/>
                                        </p:tgtEl>
                                        <p:attrNameLst>
                                          <p:attrName>ppt_w</p:attrName>
                                        </p:attrNameLst>
                                      </p:cBhvr>
                                      <p:tavLst>
                                        <p:tav tm="0">
                                          <p:val>
                                            <p:strVal val="ppt_w"/>
                                          </p:val>
                                        </p:tav>
                                        <p:tav tm="100000">
                                          <p:val>
                                            <p:fltVal val="0"/>
                                          </p:val>
                                        </p:tav>
                                      </p:tavLst>
                                    </p:anim>
                                    <p:anim calcmode="lin" valueType="num">
                                      <p:cBhvr>
                                        <p:cTn id="83" dur="2000"/>
                                        <p:tgtEl>
                                          <p:spTgt spid="5"/>
                                        </p:tgtEl>
                                        <p:attrNameLst>
                                          <p:attrName>ppt_h</p:attrName>
                                        </p:attrNameLst>
                                      </p:cBhvr>
                                      <p:tavLst>
                                        <p:tav tm="0">
                                          <p:val>
                                            <p:strVal val="ppt_h"/>
                                          </p:val>
                                        </p:tav>
                                        <p:tav tm="100000">
                                          <p:val>
                                            <p:fltVal val="0"/>
                                          </p:val>
                                        </p:tav>
                                      </p:tavLst>
                                    </p:anim>
                                    <p:anim calcmode="lin" valueType="num">
                                      <p:cBhvr>
                                        <p:cTn id="84" dur="2000"/>
                                        <p:tgtEl>
                                          <p:spTgt spid="5"/>
                                        </p:tgtEl>
                                        <p:attrNameLst>
                                          <p:attrName>ppt_x</p:attrName>
                                        </p:attrNameLst>
                                      </p:cBhvr>
                                      <p:tavLst>
                                        <p:tav tm="0">
                                          <p:val>
                                            <p:strVal val="ppt_x"/>
                                          </p:val>
                                        </p:tav>
                                        <p:tav tm="100000">
                                          <p:val>
                                            <p:fltVal val="0.5"/>
                                          </p:val>
                                        </p:tav>
                                      </p:tavLst>
                                    </p:anim>
                                    <p:anim calcmode="lin" valueType="num">
                                      <p:cBhvr>
                                        <p:cTn id="85" dur="2000"/>
                                        <p:tgtEl>
                                          <p:spTgt spid="5"/>
                                        </p:tgtEl>
                                        <p:attrNameLst>
                                          <p:attrName>ppt_y</p:attrName>
                                        </p:attrNameLst>
                                      </p:cBhvr>
                                      <p:tavLst>
                                        <p:tav tm="0">
                                          <p:val>
                                            <p:strVal val="ppt_y"/>
                                          </p:val>
                                        </p:tav>
                                        <p:tav tm="100000">
                                          <p:val>
                                            <p:fltVal val="0.5"/>
                                          </p:val>
                                        </p:tav>
                                      </p:tavLst>
                                    </p:anim>
                                    <p:set>
                                      <p:cBhvr>
                                        <p:cTn id="86" dur="1" fill="hold">
                                          <p:stCondLst>
                                            <p:cond delay="1999"/>
                                          </p:stCondLst>
                                        </p:cTn>
                                        <p:tgtEl>
                                          <p:spTgt spid="5"/>
                                        </p:tgtEl>
                                        <p:attrNameLst>
                                          <p:attrName>style.visibility</p:attrName>
                                        </p:attrNameLst>
                                      </p:cBhvr>
                                      <p:to>
                                        <p:strVal val="hidden"/>
                                      </p:to>
                                    </p:set>
                                  </p:childTnLst>
                                </p:cTn>
                              </p:par>
                              <p:par>
                                <p:cTn id="87" presetID="23" presetClass="exit" presetSubtype="544" fill="hold" grpId="2" nodeType="withEffect">
                                  <p:stCondLst>
                                    <p:cond delay="0"/>
                                  </p:stCondLst>
                                  <p:childTnLst>
                                    <p:anim calcmode="lin" valueType="num">
                                      <p:cBhvr>
                                        <p:cTn id="88" dur="2000"/>
                                        <p:tgtEl>
                                          <p:spTgt spid="6"/>
                                        </p:tgtEl>
                                        <p:attrNameLst>
                                          <p:attrName>ppt_w</p:attrName>
                                        </p:attrNameLst>
                                      </p:cBhvr>
                                      <p:tavLst>
                                        <p:tav tm="0">
                                          <p:val>
                                            <p:strVal val="ppt_w"/>
                                          </p:val>
                                        </p:tav>
                                        <p:tav tm="100000">
                                          <p:val>
                                            <p:fltVal val="0"/>
                                          </p:val>
                                        </p:tav>
                                      </p:tavLst>
                                    </p:anim>
                                    <p:anim calcmode="lin" valueType="num">
                                      <p:cBhvr>
                                        <p:cTn id="89" dur="2000"/>
                                        <p:tgtEl>
                                          <p:spTgt spid="6"/>
                                        </p:tgtEl>
                                        <p:attrNameLst>
                                          <p:attrName>ppt_h</p:attrName>
                                        </p:attrNameLst>
                                      </p:cBhvr>
                                      <p:tavLst>
                                        <p:tav tm="0">
                                          <p:val>
                                            <p:strVal val="ppt_h"/>
                                          </p:val>
                                        </p:tav>
                                        <p:tav tm="100000">
                                          <p:val>
                                            <p:fltVal val="0"/>
                                          </p:val>
                                        </p:tav>
                                      </p:tavLst>
                                    </p:anim>
                                    <p:anim calcmode="lin" valueType="num">
                                      <p:cBhvr>
                                        <p:cTn id="90" dur="2000"/>
                                        <p:tgtEl>
                                          <p:spTgt spid="6"/>
                                        </p:tgtEl>
                                        <p:attrNameLst>
                                          <p:attrName>ppt_x</p:attrName>
                                        </p:attrNameLst>
                                      </p:cBhvr>
                                      <p:tavLst>
                                        <p:tav tm="0">
                                          <p:val>
                                            <p:strVal val="ppt_x"/>
                                          </p:val>
                                        </p:tav>
                                        <p:tav tm="100000">
                                          <p:val>
                                            <p:fltVal val="0.5"/>
                                          </p:val>
                                        </p:tav>
                                      </p:tavLst>
                                    </p:anim>
                                    <p:anim calcmode="lin" valueType="num">
                                      <p:cBhvr>
                                        <p:cTn id="91" dur="2000"/>
                                        <p:tgtEl>
                                          <p:spTgt spid="6"/>
                                        </p:tgtEl>
                                        <p:attrNameLst>
                                          <p:attrName>ppt_y</p:attrName>
                                        </p:attrNameLst>
                                      </p:cBhvr>
                                      <p:tavLst>
                                        <p:tav tm="0">
                                          <p:val>
                                            <p:strVal val="ppt_y"/>
                                          </p:val>
                                        </p:tav>
                                        <p:tav tm="100000">
                                          <p:val>
                                            <p:fltVal val="0.5"/>
                                          </p:val>
                                        </p:tav>
                                      </p:tavLst>
                                    </p:anim>
                                    <p:set>
                                      <p:cBhvr>
                                        <p:cTn id="92" dur="1" fill="hold">
                                          <p:stCondLst>
                                            <p:cond delay="1999"/>
                                          </p:stCondLst>
                                        </p:cTn>
                                        <p:tgtEl>
                                          <p:spTgt spid="6"/>
                                        </p:tgtEl>
                                        <p:attrNameLst>
                                          <p:attrName>style.visibility</p:attrName>
                                        </p:attrNameLst>
                                      </p:cBhvr>
                                      <p:to>
                                        <p:strVal val="hidden"/>
                                      </p:to>
                                    </p:set>
                                  </p:childTnLst>
                                </p:cTn>
                              </p:par>
                              <p:par>
                                <p:cTn id="93" presetID="23" presetClass="exit" presetSubtype="544" fill="hold" grpId="2" nodeType="withEffect">
                                  <p:stCondLst>
                                    <p:cond delay="0"/>
                                  </p:stCondLst>
                                  <p:childTnLst>
                                    <p:anim calcmode="lin" valueType="num">
                                      <p:cBhvr>
                                        <p:cTn id="94" dur="2000"/>
                                        <p:tgtEl>
                                          <p:spTgt spid="7"/>
                                        </p:tgtEl>
                                        <p:attrNameLst>
                                          <p:attrName>ppt_w</p:attrName>
                                        </p:attrNameLst>
                                      </p:cBhvr>
                                      <p:tavLst>
                                        <p:tav tm="0">
                                          <p:val>
                                            <p:strVal val="ppt_w"/>
                                          </p:val>
                                        </p:tav>
                                        <p:tav tm="100000">
                                          <p:val>
                                            <p:fltVal val="0"/>
                                          </p:val>
                                        </p:tav>
                                      </p:tavLst>
                                    </p:anim>
                                    <p:anim calcmode="lin" valueType="num">
                                      <p:cBhvr>
                                        <p:cTn id="95" dur="2000"/>
                                        <p:tgtEl>
                                          <p:spTgt spid="7"/>
                                        </p:tgtEl>
                                        <p:attrNameLst>
                                          <p:attrName>ppt_h</p:attrName>
                                        </p:attrNameLst>
                                      </p:cBhvr>
                                      <p:tavLst>
                                        <p:tav tm="0">
                                          <p:val>
                                            <p:strVal val="ppt_h"/>
                                          </p:val>
                                        </p:tav>
                                        <p:tav tm="100000">
                                          <p:val>
                                            <p:fltVal val="0"/>
                                          </p:val>
                                        </p:tav>
                                      </p:tavLst>
                                    </p:anim>
                                    <p:anim calcmode="lin" valueType="num">
                                      <p:cBhvr>
                                        <p:cTn id="96" dur="2000"/>
                                        <p:tgtEl>
                                          <p:spTgt spid="7"/>
                                        </p:tgtEl>
                                        <p:attrNameLst>
                                          <p:attrName>ppt_x</p:attrName>
                                        </p:attrNameLst>
                                      </p:cBhvr>
                                      <p:tavLst>
                                        <p:tav tm="0">
                                          <p:val>
                                            <p:strVal val="ppt_x"/>
                                          </p:val>
                                        </p:tav>
                                        <p:tav tm="100000">
                                          <p:val>
                                            <p:fltVal val="0.5"/>
                                          </p:val>
                                        </p:tav>
                                      </p:tavLst>
                                    </p:anim>
                                    <p:anim calcmode="lin" valueType="num">
                                      <p:cBhvr>
                                        <p:cTn id="97" dur="2000"/>
                                        <p:tgtEl>
                                          <p:spTgt spid="7"/>
                                        </p:tgtEl>
                                        <p:attrNameLst>
                                          <p:attrName>ppt_y</p:attrName>
                                        </p:attrNameLst>
                                      </p:cBhvr>
                                      <p:tavLst>
                                        <p:tav tm="0">
                                          <p:val>
                                            <p:strVal val="ppt_y"/>
                                          </p:val>
                                        </p:tav>
                                        <p:tav tm="100000">
                                          <p:val>
                                            <p:fltVal val="0.5"/>
                                          </p:val>
                                        </p:tav>
                                      </p:tavLst>
                                    </p:anim>
                                    <p:set>
                                      <p:cBhvr>
                                        <p:cTn id="98" dur="1" fill="hold">
                                          <p:stCondLst>
                                            <p:cond delay="1999"/>
                                          </p:stCondLst>
                                        </p:cTn>
                                        <p:tgtEl>
                                          <p:spTgt spid="7"/>
                                        </p:tgtEl>
                                        <p:attrNameLst>
                                          <p:attrName>style.visibility</p:attrName>
                                        </p:attrNameLst>
                                      </p:cBhvr>
                                      <p:to>
                                        <p:strVal val="hidden"/>
                                      </p:to>
                                    </p:set>
                                  </p:childTnLst>
                                </p:cTn>
                              </p:par>
                              <p:par>
                                <p:cTn id="99" presetID="23" presetClass="exit" presetSubtype="544" fill="hold" grpId="2" nodeType="withEffect">
                                  <p:stCondLst>
                                    <p:cond delay="0"/>
                                  </p:stCondLst>
                                  <p:childTnLst>
                                    <p:anim calcmode="lin" valueType="num">
                                      <p:cBhvr>
                                        <p:cTn id="100" dur="2000"/>
                                        <p:tgtEl>
                                          <p:spTgt spid="8"/>
                                        </p:tgtEl>
                                        <p:attrNameLst>
                                          <p:attrName>ppt_w</p:attrName>
                                        </p:attrNameLst>
                                      </p:cBhvr>
                                      <p:tavLst>
                                        <p:tav tm="0">
                                          <p:val>
                                            <p:strVal val="ppt_w"/>
                                          </p:val>
                                        </p:tav>
                                        <p:tav tm="100000">
                                          <p:val>
                                            <p:fltVal val="0"/>
                                          </p:val>
                                        </p:tav>
                                      </p:tavLst>
                                    </p:anim>
                                    <p:anim calcmode="lin" valueType="num">
                                      <p:cBhvr>
                                        <p:cTn id="101" dur="2000"/>
                                        <p:tgtEl>
                                          <p:spTgt spid="8"/>
                                        </p:tgtEl>
                                        <p:attrNameLst>
                                          <p:attrName>ppt_h</p:attrName>
                                        </p:attrNameLst>
                                      </p:cBhvr>
                                      <p:tavLst>
                                        <p:tav tm="0">
                                          <p:val>
                                            <p:strVal val="ppt_h"/>
                                          </p:val>
                                        </p:tav>
                                        <p:tav tm="100000">
                                          <p:val>
                                            <p:fltVal val="0"/>
                                          </p:val>
                                        </p:tav>
                                      </p:tavLst>
                                    </p:anim>
                                    <p:anim calcmode="lin" valueType="num">
                                      <p:cBhvr>
                                        <p:cTn id="102" dur="2000"/>
                                        <p:tgtEl>
                                          <p:spTgt spid="8"/>
                                        </p:tgtEl>
                                        <p:attrNameLst>
                                          <p:attrName>ppt_x</p:attrName>
                                        </p:attrNameLst>
                                      </p:cBhvr>
                                      <p:tavLst>
                                        <p:tav tm="0">
                                          <p:val>
                                            <p:strVal val="ppt_x"/>
                                          </p:val>
                                        </p:tav>
                                        <p:tav tm="100000">
                                          <p:val>
                                            <p:fltVal val="0.5"/>
                                          </p:val>
                                        </p:tav>
                                      </p:tavLst>
                                    </p:anim>
                                    <p:anim calcmode="lin" valueType="num">
                                      <p:cBhvr>
                                        <p:cTn id="103" dur="2000"/>
                                        <p:tgtEl>
                                          <p:spTgt spid="8"/>
                                        </p:tgtEl>
                                        <p:attrNameLst>
                                          <p:attrName>ppt_y</p:attrName>
                                        </p:attrNameLst>
                                      </p:cBhvr>
                                      <p:tavLst>
                                        <p:tav tm="0">
                                          <p:val>
                                            <p:strVal val="ppt_y"/>
                                          </p:val>
                                        </p:tav>
                                        <p:tav tm="100000">
                                          <p:val>
                                            <p:fltVal val="0.5"/>
                                          </p:val>
                                        </p:tav>
                                      </p:tavLst>
                                    </p:anim>
                                    <p:set>
                                      <p:cBhvr>
                                        <p:cTn id="104" dur="1" fill="hold">
                                          <p:stCondLst>
                                            <p:cond delay="1999"/>
                                          </p:stCondLst>
                                        </p:cTn>
                                        <p:tgtEl>
                                          <p:spTgt spid="8"/>
                                        </p:tgtEl>
                                        <p:attrNameLst>
                                          <p:attrName>style.visibility</p:attrName>
                                        </p:attrNameLst>
                                      </p:cBhvr>
                                      <p:to>
                                        <p:strVal val="hidden"/>
                                      </p:to>
                                    </p:set>
                                  </p:childTnLst>
                                </p:cTn>
                              </p:par>
                              <p:par>
                                <p:cTn id="105" presetID="23" presetClass="exit" presetSubtype="544" fill="hold" grpId="2" nodeType="withEffect">
                                  <p:stCondLst>
                                    <p:cond delay="0"/>
                                  </p:stCondLst>
                                  <p:childTnLst>
                                    <p:anim calcmode="lin" valueType="num">
                                      <p:cBhvr>
                                        <p:cTn id="106" dur="2000"/>
                                        <p:tgtEl>
                                          <p:spTgt spid="9"/>
                                        </p:tgtEl>
                                        <p:attrNameLst>
                                          <p:attrName>ppt_w</p:attrName>
                                        </p:attrNameLst>
                                      </p:cBhvr>
                                      <p:tavLst>
                                        <p:tav tm="0">
                                          <p:val>
                                            <p:strVal val="ppt_w"/>
                                          </p:val>
                                        </p:tav>
                                        <p:tav tm="100000">
                                          <p:val>
                                            <p:fltVal val="0"/>
                                          </p:val>
                                        </p:tav>
                                      </p:tavLst>
                                    </p:anim>
                                    <p:anim calcmode="lin" valueType="num">
                                      <p:cBhvr>
                                        <p:cTn id="107" dur="2000"/>
                                        <p:tgtEl>
                                          <p:spTgt spid="9"/>
                                        </p:tgtEl>
                                        <p:attrNameLst>
                                          <p:attrName>ppt_h</p:attrName>
                                        </p:attrNameLst>
                                      </p:cBhvr>
                                      <p:tavLst>
                                        <p:tav tm="0">
                                          <p:val>
                                            <p:strVal val="ppt_h"/>
                                          </p:val>
                                        </p:tav>
                                        <p:tav tm="100000">
                                          <p:val>
                                            <p:fltVal val="0"/>
                                          </p:val>
                                        </p:tav>
                                      </p:tavLst>
                                    </p:anim>
                                    <p:anim calcmode="lin" valueType="num">
                                      <p:cBhvr>
                                        <p:cTn id="108" dur="2000"/>
                                        <p:tgtEl>
                                          <p:spTgt spid="9"/>
                                        </p:tgtEl>
                                        <p:attrNameLst>
                                          <p:attrName>ppt_x</p:attrName>
                                        </p:attrNameLst>
                                      </p:cBhvr>
                                      <p:tavLst>
                                        <p:tav tm="0">
                                          <p:val>
                                            <p:strVal val="ppt_x"/>
                                          </p:val>
                                        </p:tav>
                                        <p:tav tm="100000">
                                          <p:val>
                                            <p:fltVal val="0.5"/>
                                          </p:val>
                                        </p:tav>
                                      </p:tavLst>
                                    </p:anim>
                                    <p:anim calcmode="lin" valueType="num">
                                      <p:cBhvr>
                                        <p:cTn id="109" dur="2000"/>
                                        <p:tgtEl>
                                          <p:spTgt spid="9"/>
                                        </p:tgtEl>
                                        <p:attrNameLst>
                                          <p:attrName>ppt_y</p:attrName>
                                        </p:attrNameLst>
                                      </p:cBhvr>
                                      <p:tavLst>
                                        <p:tav tm="0">
                                          <p:val>
                                            <p:strVal val="ppt_y"/>
                                          </p:val>
                                        </p:tav>
                                        <p:tav tm="100000">
                                          <p:val>
                                            <p:fltVal val="0.5"/>
                                          </p:val>
                                        </p:tav>
                                      </p:tavLst>
                                    </p:anim>
                                    <p:set>
                                      <p:cBhvr>
                                        <p:cTn id="110" dur="1" fill="hold">
                                          <p:stCondLst>
                                            <p:cond delay="1999"/>
                                          </p:stCondLst>
                                        </p:cTn>
                                        <p:tgtEl>
                                          <p:spTgt spid="9"/>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2000"/>
                                        <p:tgtEl>
                                          <p:spTgt spid="10"/>
                                        </p:tgtEl>
                                        <p:attrNameLst>
                                          <p:attrName>ppt_w</p:attrName>
                                        </p:attrNameLst>
                                      </p:cBhvr>
                                      <p:tavLst>
                                        <p:tav tm="0">
                                          <p:val>
                                            <p:strVal val="ppt_w"/>
                                          </p:val>
                                        </p:tav>
                                        <p:tav tm="100000">
                                          <p:val>
                                            <p:fltVal val="0"/>
                                          </p:val>
                                        </p:tav>
                                      </p:tavLst>
                                    </p:anim>
                                    <p:anim calcmode="lin" valueType="num">
                                      <p:cBhvr>
                                        <p:cTn id="113" dur="2000"/>
                                        <p:tgtEl>
                                          <p:spTgt spid="10"/>
                                        </p:tgtEl>
                                        <p:attrNameLst>
                                          <p:attrName>ppt_h</p:attrName>
                                        </p:attrNameLst>
                                      </p:cBhvr>
                                      <p:tavLst>
                                        <p:tav tm="0">
                                          <p:val>
                                            <p:strVal val="ppt_h"/>
                                          </p:val>
                                        </p:tav>
                                        <p:tav tm="100000">
                                          <p:val>
                                            <p:fltVal val="0"/>
                                          </p:val>
                                        </p:tav>
                                      </p:tavLst>
                                    </p:anim>
                                    <p:anim calcmode="lin" valueType="num">
                                      <p:cBhvr>
                                        <p:cTn id="114" dur="2000"/>
                                        <p:tgtEl>
                                          <p:spTgt spid="10"/>
                                        </p:tgtEl>
                                        <p:attrNameLst>
                                          <p:attrName>ppt_x</p:attrName>
                                        </p:attrNameLst>
                                      </p:cBhvr>
                                      <p:tavLst>
                                        <p:tav tm="0">
                                          <p:val>
                                            <p:strVal val="ppt_x"/>
                                          </p:val>
                                        </p:tav>
                                        <p:tav tm="100000">
                                          <p:val>
                                            <p:fltVal val="0.5"/>
                                          </p:val>
                                        </p:tav>
                                      </p:tavLst>
                                    </p:anim>
                                    <p:anim calcmode="lin" valueType="num">
                                      <p:cBhvr>
                                        <p:cTn id="115" dur="2000"/>
                                        <p:tgtEl>
                                          <p:spTgt spid="10"/>
                                        </p:tgtEl>
                                        <p:attrNameLst>
                                          <p:attrName>ppt_y</p:attrName>
                                        </p:attrNameLst>
                                      </p:cBhvr>
                                      <p:tavLst>
                                        <p:tav tm="0">
                                          <p:val>
                                            <p:strVal val="ppt_y"/>
                                          </p:val>
                                        </p:tav>
                                        <p:tav tm="100000">
                                          <p:val>
                                            <p:fltVal val="0.5"/>
                                          </p:val>
                                        </p:tav>
                                      </p:tavLst>
                                    </p:anim>
                                    <p:set>
                                      <p:cBhvr>
                                        <p:cTn id="116" dur="1" fill="hold">
                                          <p:stCondLst>
                                            <p:cond delay="1999"/>
                                          </p:stCondLst>
                                        </p:cTn>
                                        <p:tgtEl>
                                          <p:spTgt spid="10"/>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2000"/>
                                        <p:tgtEl>
                                          <p:spTgt spid="11"/>
                                        </p:tgtEl>
                                        <p:attrNameLst>
                                          <p:attrName>ppt_w</p:attrName>
                                        </p:attrNameLst>
                                      </p:cBhvr>
                                      <p:tavLst>
                                        <p:tav tm="0">
                                          <p:val>
                                            <p:strVal val="ppt_w"/>
                                          </p:val>
                                        </p:tav>
                                        <p:tav tm="100000">
                                          <p:val>
                                            <p:fltVal val="0"/>
                                          </p:val>
                                        </p:tav>
                                      </p:tavLst>
                                    </p:anim>
                                    <p:anim calcmode="lin" valueType="num">
                                      <p:cBhvr>
                                        <p:cTn id="119" dur="2000"/>
                                        <p:tgtEl>
                                          <p:spTgt spid="11"/>
                                        </p:tgtEl>
                                        <p:attrNameLst>
                                          <p:attrName>ppt_h</p:attrName>
                                        </p:attrNameLst>
                                      </p:cBhvr>
                                      <p:tavLst>
                                        <p:tav tm="0">
                                          <p:val>
                                            <p:strVal val="ppt_h"/>
                                          </p:val>
                                        </p:tav>
                                        <p:tav tm="100000">
                                          <p:val>
                                            <p:fltVal val="0"/>
                                          </p:val>
                                        </p:tav>
                                      </p:tavLst>
                                    </p:anim>
                                    <p:anim calcmode="lin" valueType="num">
                                      <p:cBhvr>
                                        <p:cTn id="120" dur="2000"/>
                                        <p:tgtEl>
                                          <p:spTgt spid="11"/>
                                        </p:tgtEl>
                                        <p:attrNameLst>
                                          <p:attrName>ppt_x</p:attrName>
                                        </p:attrNameLst>
                                      </p:cBhvr>
                                      <p:tavLst>
                                        <p:tav tm="0">
                                          <p:val>
                                            <p:strVal val="ppt_x"/>
                                          </p:val>
                                        </p:tav>
                                        <p:tav tm="100000">
                                          <p:val>
                                            <p:fltVal val="0.5"/>
                                          </p:val>
                                        </p:tav>
                                      </p:tavLst>
                                    </p:anim>
                                    <p:anim calcmode="lin" valueType="num">
                                      <p:cBhvr>
                                        <p:cTn id="121" dur="2000"/>
                                        <p:tgtEl>
                                          <p:spTgt spid="11"/>
                                        </p:tgtEl>
                                        <p:attrNameLst>
                                          <p:attrName>ppt_y</p:attrName>
                                        </p:attrNameLst>
                                      </p:cBhvr>
                                      <p:tavLst>
                                        <p:tav tm="0">
                                          <p:val>
                                            <p:strVal val="ppt_y"/>
                                          </p:val>
                                        </p:tav>
                                        <p:tav tm="100000">
                                          <p:val>
                                            <p:fltVal val="0.5"/>
                                          </p:val>
                                        </p:tav>
                                      </p:tavLst>
                                    </p:anim>
                                    <p:set>
                                      <p:cBhvr>
                                        <p:cTn id="122" dur="1" fill="hold">
                                          <p:stCondLst>
                                            <p:cond delay="1999"/>
                                          </p:stCondLst>
                                        </p:cTn>
                                        <p:tgtEl>
                                          <p:spTgt spid="11"/>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2000"/>
                                        <p:tgtEl>
                                          <p:spTgt spid="12"/>
                                        </p:tgtEl>
                                        <p:attrNameLst>
                                          <p:attrName>ppt_w</p:attrName>
                                        </p:attrNameLst>
                                      </p:cBhvr>
                                      <p:tavLst>
                                        <p:tav tm="0">
                                          <p:val>
                                            <p:strVal val="ppt_w"/>
                                          </p:val>
                                        </p:tav>
                                        <p:tav tm="100000">
                                          <p:val>
                                            <p:fltVal val="0"/>
                                          </p:val>
                                        </p:tav>
                                      </p:tavLst>
                                    </p:anim>
                                    <p:anim calcmode="lin" valueType="num">
                                      <p:cBhvr>
                                        <p:cTn id="125" dur="2000"/>
                                        <p:tgtEl>
                                          <p:spTgt spid="12"/>
                                        </p:tgtEl>
                                        <p:attrNameLst>
                                          <p:attrName>ppt_h</p:attrName>
                                        </p:attrNameLst>
                                      </p:cBhvr>
                                      <p:tavLst>
                                        <p:tav tm="0">
                                          <p:val>
                                            <p:strVal val="ppt_h"/>
                                          </p:val>
                                        </p:tav>
                                        <p:tav tm="100000">
                                          <p:val>
                                            <p:fltVal val="0"/>
                                          </p:val>
                                        </p:tav>
                                      </p:tavLst>
                                    </p:anim>
                                    <p:anim calcmode="lin" valueType="num">
                                      <p:cBhvr>
                                        <p:cTn id="126" dur="2000"/>
                                        <p:tgtEl>
                                          <p:spTgt spid="12"/>
                                        </p:tgtEl>
                                        <p:attrNameLst>
                                          <p:attrName>ppt_x</p:attrName>
                                        </p:attrNameLst>
                                      </p:cBhvr>
                                      <p:tavLst>
                                        <p:tav tm="0">
                                          <p:val>
                                            <p:strVal val="ppt_x"/>
                                          </p:val>
                                        </p:tav>
                                        <p:tav tm="100000">
                                          <p:val>
                                            <p:fltVal val="0.5"/>
                                          </p:val>
                                        </p:tav>
                                      </p:tavLst>
                                    </p:anim>
                                    <p:anim calcmode="lin" valueType="num">
                                      <p:cBhvr>
                                        <p:cTn id="127" dur="2000"/>
                                        <p:tgtEl>
                                          <p:spTgt spid="12"/>
                                        </p:tgtEl>
                                        <p:attrNameLst>
                                          <p:attrName>ppt_y</p:attrName>
                                        </p:attrNameLst>
                                      </p:cBhvr>
                                      <p:tavLst>
                                        <p:tav tm="0">
                                          <p:val>
                                            <p:strVal val="ppt_y"/>
                                          </p:val>
                                        </p:tav>
                                        <p:tav tm="100000">
                                          <p:val>
                                            <p:fltVal val="0.5"/>
                                          </p:val>
                                        </p:tav>
                                      </p:tavLst>
                                    </p:anim>
                                    <p:set>
                                      <p:cBhvr>
                                        <p:cTn id="128" dur="1" fill="hold">
                                          <p:stCondLst>
                                            <p:cond delay="1999"/>
                                          </p:stCondLst>
                                        </p:cTn>
                                        <p:tgtEl>
                                          <p:spTgt spid="12"/>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2000"/>
                                        <p:tgtEl>
                                          <p:spTgt spid="13"/>
                                        </p:tgtEl>
                                        <p:attrNameLst>
                                          <p:attrName>ppt_w</p:attrName>
                                        </p:attrNameLst>
                                      </p:cBhvr>
                                      <p:tavLst>
                                        <p:tav tm="0">
                                          <p:val>
                                            <p:strVal val="ppt_w"/>
                                          </p:val>
                                        </p:tav>
                                        <p:tav tm="100000">
                                          <p:val>
                                            <p:fltVal val="0"/>
                                          </p:val>
                                        </p:tav>
                                      </p:tavLst>
                                    </p:anim>
                                    <p:anim calcmode="lin" valueType="num">
                                      <p:cBhvr>
                                        <p:cTn id="131" dur="2000"/>
                                        <p:tgtEl>
                                          <p:spTgt spid="13"/>
                                        </p:tgtEl>
                                        <p:attrNameLst>
                                          <p:attrName>ppt_h</p:attrName>
                                        </p:attrNameLst>
                                      </p:cBhvr>
                                      <p:tavLst>
                                        <p:tav tm="0">
                                          <p:val>
                                            <p:strVal val="ppt_h"/>
                                          </p:val>
                                        </p:tav>
                                        <p:tav tm="100000">
                                          <p:val>
                                            <p:fltVal val="0"/>
                                          </p:val>
                                        </p:tav>
                                      </p:tavLst>
                                    </p:anim>
                                    <p:anim calcmode="lin" valueType="num">
                                      <p:cBhvr>
                                        <p:cTn id="132" dur="2000"/>
                                        <p:tgtEl>
                                          <p:spTgt spid="13"/>
                                        </p:tgtEl>
                                        <p:attrNameLst>
                                          <p:attrName>ppt_x</p:attrName>
                                        </p:attrNameLst>
                                      </p:cBhvr>
                                      <p:tavLst>
                                        <p:tav tm="0">
                                          <p:val>
                                            <p:strVal val="ppt_x"/>
                                          </p:val>
                                        </p:tav>
                                        <p:tav tm="100000">
                                          <p:val>
                                            <p:fltVal val="0.5"/>
                                          </p:val>
                                        </p:tav>
                                      </p:tavLst>
                                    </p:anim>
                                    <p:anim calcmode="lin" valueType="num">
                                      <p:cBhvr>
                                        <p:cTn id="133" dur="2000"/>
                                        <p:tgtEl>
                                          <p:spTgt spid="13"/>
                                        </p:tgtEl>
                                        <p:attrNameLst>
                                          <p:attrName>ppt_y</p:attrName>
                                        </p:attrNameLst>
                                      </p:cBhvr>
                                      <p:tavLst>
                                        <p:tav tm="0">
                                          <p:val>
                                            <p:strVal val="ppt_y"/>
                                          </p:val>
                                        </p:tav>
                                        <p:tav tm="100000">
                                          <p:val>
                                            <p:fltVal val="0.5"/>
                                          </p:val>
                                        </p:tav>
                                      </p:tavLst>
                                    </p:anim>
                                    <p:set>
                                      <p:cBhvr>
                                        <p:cTn id="134" dur="1" fill="hold">
                                          <p:stCondLst>
                                            <p:cond delay="1999"/>
                                          </p:stCondLst>
                                        </p:cTn>
                                        <p:tgtEl>
                                          <p:spTgt spid="13"/>
                                        </p:tgtEl>
                                        <p:attrNameLst>
                                          <p:attrName>style.visibility</p:attrName>
                                        </p:attrNameLst>
                                      </p:cBhvr>
                                      <p:to>
                                        <p:strVal val="hidden"/>
                                      </p:to>
                                    </p:set>
                                  </p:childTnLst>
                                </p:cTn>
                              </p:par>
                              <p:par>
                                <p:cTn id="135" presetID="8" presetClass="emph" presetSubtype="0" fill="hold" grpId="3" nodeType="withEffect">
                                  <p:stCondLst>
                                    <p:cond delay="0"/>
                                  </p:stCondLst>
                                  <p:childTnLst>
                                    <p:animRot by="-21600000">
                                      <p:cBhvr>
                                        <p:cTn id="136" dur="2000" fill="hold"/>
                                        <p:tgtEl>
                                          <p:spTgt spid="5"/>
                                        </p:tgtEl>
                                        <p:attrNameLst>
                                          <p:attrName>r</p:attrName>
                                        </p:attrNameLst>
                                      </p:cBhvr>
                                    </p:animRot>
                                  </p:childTnLst>
                                </p:cTn>
                              </p:par>
                              <p:par>
                                <p:cTn id="137" presetID="8" presetClass="emph" presetSubtype="0" fill="hold" grpId="3" nodeType="withEffect">
                                  <p:stCondLst>
                                    <p:cond delay="0"/>
                                  </p:stCondLst>
                                  <p:childTnLst>
                                    <p:animRot by="-21600000">
                                      <p:cBhvr>
                                        <p:cTn id="138" dur="2000" fill="hold"/>
                                        <p:tgtEl>
                                          <p:spTgt spid="6"/>
                                        </p:tgtEl>
                                        <p:attrNameLst>
                                          <p:attrName>r</p:attrName>
                                        </p:attrNameLst>
                                      </p:cBhvr>
                                    </p:animRot>
                                  </p:childTnLst>
                                </p:cTn>
                              </p:par>
                              <p:par>
                                <p:cTn id="139" presetID="8" presetClass="emph" presetSubtype="0" fill="hold" grpId="3" nodeType="withEffect">
                                  <p:stCondLst>
                                    <p:cond delay="0"/>
                                  </p:stCondLst>
                                  <p:childTnLst>
                                    <p:animRot by="-21600000">
                                      <p:cBhvr>
                                        <p:cTn id="140" dur="2000" fill="hold"/>
                                        <p:tgtEl>
                                          <p:spTgt spid="7"/>
                                        </p:tgtEl>
                                        <p:attrNameLst>
                                          <p:attrName>r</p:attrName>
                                        </p:attrNameLst>
                                      </p:cBhvr>
                                    </p:animRot>
                                  </p:childTnLst>
                                </p:cTn>
                              </p:par>
                              <p:par>
                                <p:cTn id="141" presetID="8" presetClass="emph" presetSubtype="0" fill="hold" grpId="3" nodeType="withEffect">
                                  <p:stCondLst>
                                    <p:cond delay="0"/>
                                  </p:stCondLst>
                                  <p:childTnLst>
                                    <p:animRot by="-21600000">
                                      <p:cBhvr>
                                        <p:cTn id="142" dur="2000" fill="hold"/>
                                        <p:tgtEl>
                                          <p:spTgt spid="8"/>
                                        </p:tgtEl>
                                        <p:attrNameLst>
                                          <p:attrName>r</p:attrName>
                                        </p:attrNameLst>
                                      </p:cBhvr>
                                    </p:animRot>
                                  </p:childTnLst>
                                </p:cTn>
                              </p:par>
                              <p:par>
                                <p:cTn id="143" presetID="8" presetClass="emph" presetSubtype="0" fill="hold" grpId="3" nodeType="withEffect">
                                  <p:stCondLst>
                                    <p:cond delay="0"/>
                                  </p:stCondLst>
                                  <p:childTnLst>
                                    <p:animRot by="-21600000">
                                      <p:cBhvr>
                                        <p:cTn id="144" dur="2000" fill="hold"/>
                                        <p:tgtEl>
                                          <p:spTgt spid="9"/>
                                        </p:tgtEl>
                                        <p:attrNameLst>
                                          <p:attrName>r</p:attrName>
                                        </p:attrNameLst>
                                      </p:cBhvr>
                                    </p:animRot>
                                  </p:childTnLst>
                                </p:cTn>
                              </p:par>
                              <p:par>
                                <p:cTn id="145" presetID="8" presetClass="emph" presetSubtype="0" fill="hold" grpId="3" nodeType="withEffect">
                                  <p:stCondLst>
                                    <p:cond delay="0"/>
                                  </p:stCondLst>
                                  <p:childTnLst>
                                    <p:animRot by="-21600000">
                                      <p:cBhvr>
                                        <p:cTn id="146" dur="2000" fill="hold"/>
                                        <p:tgtEl>
                                          <p:spTgt spid="10"/>
                                        </p:tgtEl>
                                        <p:attrNameLst>
                                          <p:attrName>r</p:attrName>
                                        </p:attrNameLst>
                                      </p:cBhvr>
                                    </p:animRot>
                                  </p:childTnLst>
                                </p:cTn>
                              </p:par>
                              <p:par>
                                <p:cTn id="147" presetID="8" presetClass="emph" presetSubtype="0" fill="hold" grpId="3" nodeType="withEffect">
                                  <p:stCondLst>
                                    <p:cond delay="0"/>
                                  </p:stCondLst>
                                  <p:childTnLst>
                                    <p:animRot by="-21600000">
                                      <p:cBhvr>
                                        <p:cTn id="148" dur="2000" fill="hold"/>
                                        <p:tgtEl>
                                          <p:spTgt spid="11"/>
                                        </p:tgtEl>
                                        <p:attrNameLst>
                                          <p:attrName>r</p:attrName>
                                        </p:attrNameLst>
                                      </p:cBhvr>
                                    </p:animRot>
                                  </p:childTnLst>
                                </p:cTn>
                              </p:par>
                              <p:par>
                                <p:cTn id="149" presetID="8" presetClass="emph" presetSubtype="0" fill="hold" grpId="3" nodeType="withEffect">
                                  <p:stCondLst>
                                    <p:cond delay="0"/>
                                  </p:stCondLst>
                                  <p:childTnLst>
                                    <p:animRot by="-21600000">
                                      <p:cBhvr>
                                        <p:cTn id="150" dur="2000" fill="hold"/>
                                        <p:tgtEl>
                                          <p:spTgt spid="12"/>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3"/>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2000" fill="hold"/>
                                        <p:tgtEl>
                                          <p:spTgt spid="4"/>
                                        </p:tgtEl>
                                        <p:attrNameLst>
                                          <p:attrName>ppt_w</p:attrName>
                                        </p:attrNameLst>
                                      </p:cBhvr>
                                      <p:tavLst>
                                        <p:tav tm="0">
                                          <p:val>
                                            <p:strVal val="4/3*#ppt_w"/>
                                          </p:val>
                                        </p:tav>
                                        <p:tav tm="100000">
                                          <p:val>
                                            <p:strVal val="#ppt_w"/>
                                          </p:val>
                                        </p:tav>
                                      </p:tavLst>
                                    </p:anim>
                                    <p:anim calcmode="lin" valueType="num">
                                      <p:cBhvr>
                                        <p:cTn id="156" dur="2000" fill="hold"/>
                                        <p:tgtEl>
                                          <p:spTgt spid="4"/>
                                        </p:tgtEl>
                                        <p:attrNameLst>
                                          <p:attrName>ppt_h</p:attrName>
                                        </p:attrNameLst>
                                      </p:cBhvr>
                                      <p:tavLst>
                                        <p:tav tm="0">
                                          <p:val>
                                            <p:strVal val="4/3*#ppt_h"/>
                                          </p:val>
                                        </p:tav>
                                        <p:tav tm="100000">
                                          <p:val>
                                            <p:strVal val="#ppt_h"/>
                                          </p:val>
                                        </p:tav>
                                      </p:tavLst>
                                    </p:anim>
                                  </p:childTnLst>
                                </p:cTn>
                              </p:par>
                              <p:par>
                                <p:cTn id="157" presetID="21" presetClass="entr" presetSubtype="8"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wheel(8)">
                                      <p:cBhvr>
                                        <p:cTn id="15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rgbClr val="155315">
                  <a:shade val="30000"/>
                  <a:satMod val="115000"/>
                </a:srgbClr>
              </a:gs>
              <a:gs pos="50000">
                <a:srgbClr val="155315">
                  <a:shade val="67500"/>
                  <a:satMod val="115000"/>
                </a:srgbClr>
              </a:gs>
              <a:gs pos="100000">
                <a:srgbClr val="155315">
                  <a:shade val="100000"/>
                  <a:satMod val="115000"/>
                </a:srgbClr>
              </a:gs>
            </a:gsLst>
            <a:lin ang="54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Marco"/>
          <p:cNvSpPr/>
          <p:nvPr/>
        </p:nvSpPr>
        <p:spPr>
          <a:xfrm>
            <a:off x="214282" y="214290"/>
            <a:ext cx="8715436" cy="6429420"/>
          </a:xfrm>
          <a:prstGeom prst="frame">
            <a:avLst>
              <a:gd name="adj1" fmla="val 1295"/>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58370" name="Picture 2" descr="http://www.neot-semadar.com/images/stories/organic/wine/red.png"/>
          <p:cNvPicPr>
            <a:picLocks noChangeAspect="1" noChangeArrowheads="1"/>
          </p:cNvPicPr>
          <p:nvPr/>
        </p:nvPicPr>
        <p:blipFill>
          <a:blip r:embed="rId3">
            <a:lum contrast="20000"/>
          </a:blip>
          <a:srcRect/>
          <a:stretch>
            <a:fillRect/>
          </a:stretch>
        </p:blipFill>
        <p:spPr bwMode="auto">
          <a:xfrm flipH="1">
            <a:off x="0" y="3114675"/>
            <a:ext cx="3714776" cy="3743325"/>
          </a:xfrm>
          <a:prstGeom prst="rect">
            <a:avLst/>
          </a:prstGeom>
          <a:noFill/>
          <a:effectLst>
            <a:softEdge rad="31750"/>
          </a:effectLst>
        </p:spPr>
      </p:pic>
      <p:pic>
        <p:nvPicPr>
          <p:cNvPr id="58372" name="Picture 4" descr="http://pngimg.com/upload/grape_PNG2971.png"/>
          <p:cNvPicPr>
            <a:picLocks noChangeAspect="1" noChangeArrowheads="1"/>
          </p:cNvPicPr>
          <p:nvPr/>
        </p:nvPicPr>
        <p:blipFill>
          <a:blip r:embed="rId4" cstate="print">
            <a:lum contrast="20000"/>
          </a:blip>
          <a:srcRect/>
          <a:stretch>
            <a:fillRect/>
          </a:stretch>
        </p:blipFill>
        <p:spPr bwMode="auto">
          <a:xfrm rot="5917212">
            <a:off x="7228872" y="4196554"/>
            <a:ext cx="1574771" cy="2042525"/>
          </a:xfrm>
          <a:prstGeom prst="rect">
            <a:avLst/>
          </a:prstGeom>
          <a:noFill/>
        </p:spPr>
      </p:pic>
      <p:pic>
        <p:nvPicPr>
          <p:cNvPr id="58374" name="Picture 6" descr="http://gpucomputer.pl/wp-content/uploads/2012/09/stockvault-purple-grapes120259.png"/>
          <p:cNvPicPr>
            <a:picLocks noChangeAspect="1" noChangeArrowheads="1"/>
          </p:cNvPicPr>
          <p:nvPr/>
        </p:nvPicPr>
        <p:blipFill>
          <a:blip r:embed="rId5">
            <a:lum contrast="20000"/>
          </a:blip>
          <a:srcRect/>
          <a:stretch>
            <a:fillRect/>
          </a:stretch>
        </p:blipFill>
        <p:spPr bwMode="auto">
          <a:xfrm>
            <a:off x="6066078" y="5072074"/>
            <a:ext cx="3077922" cy="2071678"/>
          </a:xfrm>
          <a:prstGeom prst="rect">
            <a:avLst/>
          </a:prstGeom>
          <a:noFill/>
          <a:effectLst>
            <a:softEdge rad="12700"/>
          </a:effectLst>
        </p:spPr>
      </p:pic>
      <p:sp>
        <p:nvSpPr>
          <p:cNvPr id="8" name="7 CuadroTexto"/>
          <p:cNvSpPr txBox="1"/>
          <p:nvPr/>
        </p:nvSpPr>
        <p:spPr>
          <a:xfrm>
            <a:off x="1571604" y="714356"/>
            <a:ext cx="6500858" cy="4739759"/>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rPr>
              <a:t>Temperatura de servicio</a:t>
            </a:r>
          </a:p>
          <a:p>
            <a:endParaRPr lang="es-ES" sz="2000" b="1" dirty="0" smtClean="0">
              <a:solidFill>
                <a:srgbClr val="FFFF00"/>
              </a:solidFill>
              <a:effectLst>
                <a:outerShdw blurRad="38100" dist="38100" dir="2700000" algn="tl">
                  <a:srgbClr val="000000">
                    <a:alpha val="43137"/>
                  </a:srgbClr>
                </a:outerShdw>
              </a:effectLst>
            </a:endParaRPr>
          </a:p>
          <a:p>
            <a:r>
              <a:rPr lang="es-ES" sz="2000" b="1" dirty="0" smtClean="0">
                <a:solidFill>
                  <a:srgbClr val="FFFF00"/>
                </a:solidFill>
                <a:effectLst>
                  <a:outerShdw blurRad="38100" dist="38100" dir="2700000" algn="tl">
                    <a:srgbClr val="000000">
                      <a:alpha val="43137"/>
                    </a:srgbClr>
                  </a:outerShdw>
                </a:effectLst>
              </a:rPr>
              <a:t>El vino tinto entre 16º y 18º C. Si la temperatura ambiente es superior... tendremos que enfriarlo en una cubitera con hielo y agua.</a:t>
            </a:r>
          </a:p>
          <a:p>
            <a:endParaRPr lang="es-ES" sz="2000" b="1" dirty="0" smtClean="0">
              <a:solidFill>
                <a:srgbClr val="FFFF00"/>
              </a:solidFill>
              <a:effectLst>
                <a:outerShdw blurRad="38100" dist="38100" dir="2700000" algn="tl">
                  <a:srgbClr val="000000">
                    <a:alpha val="43137"/>
                  </a:srgbClr>
                </a:outerShdw>
              </a:effectLst>
            </a:endParaRPr>
          </a:p>
          <a:p>
            <a:r>
              <a:rPr lang="es-ES" sz="2000" b="1" dirty="0" smtClean="0">
                <a:solidFill>
                  <a:srgbClr val="FFFF00"/>
                </a:solidFill>
                <a:effectLst>
                  <a:outerShdw blurRad="38100" dist="38100" dir="2700000" algn="tl">
                    <a:srgbClr val="000000">
                      <a:alpha val="43137"/>
                    </a:srgbClr>
                  </a:outerShdw>
                </a:effectLst>
              </a:rPr>
              <a:t>El vino blanco entre 12º y 16º C. Consérvelo en la nevera, y sáquelo un poco antes de consumirlo (luego se calienta rápido).</a:t>
            </a:r>
          </a:p>
          <a:p>
            <a:endParaRPr lang="es-ES" sz="2000" b="1" dirty="0" smtClean="0">
              <a:solidFill>
                <a:srgbClr val="FFFF00"/>
              </a:solidFill>
              <a:effectLst>
                <a:outerShdw blurRad="38100" dist="38100" dir="2700000" algn="tl">
                  <a:srgbClr val="000000">
                    <a:alpha val="43137"/>
                  </a:srgbClr>
                </a:outerShdw>
              </a:effectLst>
            </a:endParaRPr>
          </a:p>
          <a:p>
            <a:r>
              <a:rPr lang="es-ES" sz="2000" b="1" dirty="0" smtClean="0">
                <a:solidFill>
                  <a:srgbClr val="FFFF00"/>
                </a:solidFill>
                <a:effectLst>
                  <a:outerShdw blurRad="38100" dist="38100" dir="2700000" algn="tl">
                    <a:srgbClr val="000000">
                      <a:alpha val="43137"/>
                    </a:srgbClr>
                  </a:outerShdw>
                </a:effectLst>
              </a:rPr>
              <a:t>Los espumosos, a unos 8º. Recién salidos de la nevera y mantenidos en cubitera con mucho hielo.</a:t>
            </a:r>
          </a:p>
          <a:p>
            <a:r>
              <a:rPr lang="es-ES" sz="2000" b="1" dirty="0" smtClean="0">
                <a:solidFill>
                  <a:srgbClr val="FFFF00"/>
                </a:solidFill>
                <a:effectLst>
                  <a:outerShdw blurRad="38100" dist="38100" dir="2700000" algn="tl">
                    <a:srgbClr val="000000">
                      <a:alpha val="43137"/>
                    </a:srgbClr>
                  </a:outerShdw>
                </a:effectLst>
              </a:rPr>
              <a:t>Vinos generosos o licorosos se sirven aún más fríos. A 5º o 7º si son secos, y a 4º o 5º si son dulces.</a:t>
            </a:r>
          </a:p>
          <a:p>
            <a:endParaRPr lang="es-ES" dirty="0"/>
          </a:p>
        </p:txBody>
      </p:sp>
      <p:sp>
        <p:nvSpPr>
          <p:cNvPr id="9" name="8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155315"/>
          </a:solidFill>
        </p:spPr>
        <p:txBody>
          <a:bodyPr/>
          <a:lstStyle/>
          <a:p>
            <a:endParaRPr lang="es-ES" dirty="0"/>
          </a:p>
        </p:txBody>
      </p:sp>
      <p:pic>
        <p:nvPicPr>
          <p:cNvPr id="4" name="3 Imagen" descr="0(28).jpg"/>
          <p:cNvPicPr>
            <a:picLocks noChangeAspect="1"/>
          </p:cNvPicPr>
          <p:nvPr/>
        </p:nvPicPr>
        <p:blipFill>
          <a:blip r:embed="rId2"/>
          <a:stretch>
            <a:fillRect/>
          </a:stretch>
        </p:blipFill>
        <p:spPr>
          <a:xfrm>
            <a:off x="0" y="0"/>
            <a:ext cx="9179719" cy="6858000"/>
          </a:xfrm>
          <a:prstGeom prst="rect">
            <a:avLst/>
          </a:prstGeom>
        </p:spPr>
      </p:pic>
      <p:sp>
        <p:nvSpPr>
          <p:cNvPr id="5" name="4 Onda"/>
          <p:cNvSpPr/>
          <p:nvPr/>
        </p:nvSpPr>
        <p:spPr>
          <a:xfrm rot="5400000">
            <a:off x="-1393057" y="2178851"/>
            <a:ext cx="3571900" cy="785786"/>
          </a:xfrm>
          <a:prstGeom prst="wave">
            <a:avLst>
              <a:gd name="adj1" fmla="val 20000"/>
              <a:gd name="adj2" fmla="val -10000"/>
            </a:avLst>
          </a:prstGeom>
          <a:gradFill flip="none" rotWithShape="1">
            <a:gsLst>
              <a:gs pos="64000">
                <a:srgbClr val="155315">
                  <a:alpha val="50000"/>
                </a:srgbClr>
              </a:gs>
              <a:gs pos="50000">
                <a:srgbClr val="41CE3A">
                  <a:shade val="67500"/>
                  <a:satMod val="115000"/>
                </a:srgbClr>
              </a:gs>
              <a:gs pos="100000">
                <a:srgbClr val="41CE3A">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678709" y="2178851"/>
            <a:ext cx="3571900" cy="785786"/>
          </a:xfrm>
          <a:prstGeom prst="wave">
            <a:avLst>
              <a:gd name="adj1" fmla="val 20000"/>
              <a:gd name="adj2" fmla="val -10000"/>
            </a:avLst>
          </a:prstGeom>
          <a:gradFill flip="none" rotWithShape="1">
            <a:gsLst>
              <a:gs pos="64000">
                <a:srgbClr val="155315">
                  <a:alpha val="50000"/>
                </a:srgbClr>
              </a:gs>
              <a:gs pos="50000">
                <a:srgbClr val="41CE3A">
                  <a:shade val="67500"/>
                  <a:satMod val="115000"/>
                </a:srgbClr>
              </a:gs>
              <a:gs pos="100000">
                <a:srgbClr val="41CE3A">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35671" y="2178851"/>
            <a:ext cx="3571900" cy="785786"/>
          </a:xfrm>
          <a:prstGeom prst="wave">
            <a:avLst>
              <a:gd name="adj1" fmla="val 20000"/>
              <a:gd name="adj2" fmla="val -10000"/>
            </a:avLst>
          </a:prstGeom>
          <a:gradFill flip="none" rotWithShape="1">
            <a:gsLst>
              <a:gs pos="64000">
                <a:srgbClr val="155315">
                  <a:alpha val="50000"/>
                </a:srgbClr>
              </a:gs>
              <a:gs pos="50000">
                <a:srgbClr val="41CE3A">
                  <a:shade val="67500"/>
                  <a:satMod val="115000"/>
                </a:srgbClr>
              </a:gs>
              <a:gs pos="100000">
                <a:srgbClr val="41CE3A">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750051" y="2178851"/>
            <a:ext cx="3571900" cy="785786"/>
          </a:xfrm>
          <a:prstGeom prst="wave">
            <a:avLst>
              <a:gd name="adj1" fmla="val 20000"/>
              <a:gd name="adj2" fmla="val -10000"/>
            </a:avLst>
          </a:prstGeom>
          <a:gradFill flip="none" rotWithShape="1">
            <a:gsLst>
              <a:gs pos="64000">
                <a:srgbClr val="155315">
                  <a:alpha val="50000"/>
                </a:srgbClr>
              </a:gs>
              <a:gs pos="50000">
                <a:srgbClr val="41CE3A">
                  <a:shade val="67500"/>
                  <a:satMod val="115000"/>
                </a:srgbClr>
              </a:gs>
              <a:gs pos="100000">
                <a:srgbClr val="41CE3A">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1393025" y="2250289"/>
            <a:ext cx="3571900" cy="785786"/>
          </a:xfrm>
          <a:prstGeom prst="wave">
            <a:avLst>
              <a:gd name="adj1" fmla="val 20000"/>
              <a:gd name="adj2" fmla="val -10000"/>
            </a:avLst>
          </a:prstGeom>
          <a:gradFill flip="none" rotWithShape="1">
            <a:gsLst>
              <a:gs pos="64000">
                <a:srgbClr val="155315">
                  <a:alpha val="50000"/>
                </a:srgbClr>
              </a:gs>
              <a:gs pos="50000">
                <a:srgbClr val="41CE3A">
                  <a:shade val="67500"/>
                  <a:satMod val="115000"/>
                </a:srgbClr>
              </a:gs>
              <a:gs pos="100000">
                <a:srgbClr val="41CE3A">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2107373" y="2250289"/>
            <a:ext cx="3571900" cy="785786"/>
          </a:xfrm>
          <a:prstGeom prst="wave">
            <a:avLst>
              <a:gd name="adj1" fmla="val 20000"/>
              <a:gd name="adj2" fmla="val -10000"/>
            </a:avLst>
          </a:prstGeom>
          <a:gradFill flip="none" rotWithShape="1">
            <a:gsLst>
              <a:gs pos="64000">
                <a:srgbClr val="155315">
                  <a:alpha val="50000"/>
                </a:srgbClr>
              </a:gs>
              <a:gs pos="50000">
                <a:srgbClr val="41CE3A">
                  <a:shade val="67500"/>
                  <a:satMod val="115000"/>
                </a:srgbClr>
              </a:gs>
              <a:gs pos="100000">
                <a:srgbClr val="41CE3A">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2821753" y="2250289"/>
            <a:ext cx="3571900" cy="785786"/>
          </a:xfrm>
          <a:prstGeom prst="wave">
            <a:avLst>
              <a:gd name="adj1" fmla="val 20000"/>
              <a:gd name="adj2" fmla="val -10000"/>
            </a:avLst>
          </a:prstGeom>
          <a:gradFill flip="none" rotWithShape="1">
            <a:gsLst>
              <a:gs pos="64000">
                <a:srgbClr val="155315">
                  <a:alpha val="50000"/>
                </a:srgbClr>
              </a:gs>
              <a:gs pos="50000">
                <a:srgbClr val="41CE3A">
                  <a:shade val="67500"/>
                  <a:satMod val="115000"/>
                </a:srgbClr>
              </a:gs>
              <a:gs pos="100000">
                <a:srgbClr val="41CE3A">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3536133" y="2250289"/>
            <a:ext cx="3571900" cy="785786"/>
          </a:xfrm>
          <a:prstGeom prst="wave">
            <a:avLst>
              <a:gd name="adj1" fmla="val 20000"/>
              <a:gd name="adj2" fmla="val -10000"/>
            </a:avLst>
          </a:prstGeom>
          <a:gradFill flip="none" rotWithShape="1">
            <a:gsLst>
              <a:gs pos="64000">
                <a:srgbClr val="155315">
                  <a:alpha val="50000"/>
                </a:srgbClr>
              </a:gs>
              <a:gs pos="50000">
                <a:srgbClr val="41CE3A">
                  <a:shade val="67500"/>
                  <a:satMod val="115000"/>
                </a:srgbClr>
              </a:gs>
              <a:gs pos="100000">
                <a:srgbClr val="41CE3A">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a:off x="4250513" y="2250289"/>
            <a:ext cx="3571900" cy="785786"/>
          </a:xfrm>
          <a:prstGeom prst="wave">
            <a:avLst>
              <a:gd name="adj1" fmla="val 20000"/>
              <a:gd name="adj2" fmla="val -10000"/>
            </a:avLst>
          </a:prstGeom>
          <a:gradFill flip="none" rotWithShape="1">
            <a:gsLst>
              <a:gs pos="64000">
                <a:srgbClr val="155315">
                  <a:alpha val="50000"/>
                </a:srgbClr>
              </a:gs>
              <a:gs pos="50000">
                <a:srgbClr val="41CE3A">
                  <a:shade val="67500"/>
                  <a:satMod val="115000"/>
                </a:srgbClr>
              </a:gs>
              <a:gs pos="100000">
                <a:srgbClr val="41CE3A">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a:off x="4964861" y="2250289"/>
            <a:ext cx="3571900" cy="785786"/>
          </a:xfrm>
          <a:prstGeom prst="wave">
            <a:avLst>
              <a:gd name="adj1" fmla="val 20000"/>
              <a:gd name="adj2" fmla="val -10000"/>
            </a:avLst>
          </a:prstGeom>
          <a:gradFill flip="none" rotWithShape="1">
            <a:gsLst>
              <a:gs pos="64000">
                <a:srgbClr val="155315">
                  <a:alpha val="50000"/>
                </a:srgbClr>
              </a:gs>
              <a:gs pos="50000">
                <a:srgbClr val="41CE3A">
                  <a:shade val="67500"/>
                  <a:satMod val="115000"/>
                </a:srgbClr>
              </a:gs>
              <a:gs pos="100000">
                <a:srgbClr val="41CE3A">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a:off x="5679241" y="2250289"/>
            <a:ext cx="3571900" cy="785786"/>
          </a:xfrm>
          <a:prstGeom prst="wave">
            <a:avLst>
              <a:gd name="adj1" fmla="val 20000"/>
              <a:gd name="adj2" fmla="val -10000"/>
            </a:avLst>
          </a:prstGeom>
          <a:gradFill flip="none" rotWithShape="1">
            <a:gsLst>
              <a:gs pos="64000">
                <a:srgbClr val="155315">
                  <a:alpha val="50000"/>
                </a:srgbClr>
              </a:gs>
              <a:gs pos="50000">
                <a:srgbClr val="41CE3A">
                  <a:shade val="67500"/>
                  <a:satMod val="115000"/>
                </a:srgbClr>
              </a:gs>
              <a:gs pos="100000">
                <a:srgbClr val="41CE3A">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a:off x="6393621" y="2250289"/>
            <a:ext cx="3571900" cy="785786"/>
          </a:xfrm>
          <a:prstGeom prst="wave">
            <a:avLst>
              <a:gd name="adj1" fmla="val 20000"/>
              <a:gd name="adj2" fmla="val -10000"/>
            </a:avLst>
          </a:prstGeom>
          <a:gradFill flip="none" rotWithShape="1">
            <a:gsLst>
              <a:gs pos="64000">
                <a:srgbClr val="155315">
                  <a:alpha val="50000"/>
                </a:srgbClr>
              </a:gs>
              <a:gs pos="50000">
                <a:srgbClr val="41CE3A">
                  <a:shade val="67500"/>
                  <a:satMod val="115000"/>
                </a:srgbClr>
              </a:gs>
              <a:gs pos="100000">
                <a:srgbClr val="41CE3A">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a:off x="6965157" y="2250289"/>
            <a:ext cx="3571900" cy="785786"/>
          </a:xfrm>
          <a:prstGeom prst="wave">
            <a:avLst>
              <a:gd name="adj1" fmla="val 20000"/>
              <a:gd name="adj2" fmla="val -10000"/>
            </a:avLst>
          </a:prstGeom>
          <a:gradFill flip="none" rotWithShape="1">
            <a:gsLst>
              <a:gs pos="64000">
                <a:srgbClr val="155315">
                  <a:alpha val="50000"/>
                </a:srgbClr>
              </a:gs>
              <a:gs pos="50000">
                <a:srgbClr val="41CE3A">
                  <a:shade val="67500"/>
                  <a:satMod val="115000"/>
                </a:srgbClr>
              </a:gs>
              <a:gs pos="100000">
                <a:srgbClr val="41CE3A">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3000" fill="hold"/>
                                        <p:tgtEl>
                                          <p:spTgt spid="5"/>
                                        </p:tgtEl>
                                        <p:attrNameLst>
                                          <p:attrName>ppt_w</p:attrName>
                                        </p:attrNameLst>
                                      </p:cBhvr>
                                      <p:tavLst>
                                        <p:tav tm="0" fmla="#ppt_w*sin(2.5*pi*$)">
                                          <p:val>
                                            <p:fltVal val="0"/>
                                          </p:val>
                                        </p:tav>
                                        <p:tav tm="100000">
                                          <p:val>
                                            <p:fltVal val="1"/>
                                          </p:val>
                                        </p:tav>
                                      </p:tavLst>
                                    </p:anim>
                                    <p:anim calcmode="lin" valueType="num">
                                      <p:cBhvr>
                                        <p:cTn id="63" dur="3000" fill="hold"/>
                                        <p:tgtEl>
                                          <p:spTgt spid="5"/>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p:cTn id="66" dur="3000" fill="hold"/>
                                        <p:tgtEl>
                                          <p:spTgt spid="6"/>
                                        </p:tgtEl>
                                        <p:attrNameLst>
                                          <p:attrName>ppt_w</p:attrName>
                                        </p:attrNameLst>
                                      </p:cBhvr>
                                      <p:tavLst>
                                        <p:tav tm="0" fmla="#ppt_w*sin(2.5*pi*$)">
                                          <p:val>
                                            <p:fltVal val="0"/>
                                          </p:val>
                                        </p:tav>
                                        <p:tav tm="100000">
                                          <p:val>
                                            <p:fltVal val="1"/>
                                          </p:val>
                                        </p:tav>
                                      </p:tavLst>
                                    </p:anim>
                                    <p:anim calcmode="lin" valueType="num">
                                      <p:cBhvr>
                                        <p:cTn id="67" dur="3000" fill="hold"/>
                                        <p:tgtEl>
                                          <p:spTgt spid="6"/>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3000" fill="hold"/>
                                        <p:tgtEl>
                                          <p:spTgt spid="7"/>
                                        </p:tgtEl>
                                        <p:attrNameLst>
                                          <p:attrName>ppt_w</p:attrName>
                                        </p:attrNameLst>
                                      </p:cBhvr>
                                      <p:tavLst>
                                        <p:tav tm="0" fmla="#ppt_w*sin(2.5*pi*$)">
                                          <p:val>
                                            <p:fltVal val="0"/>
                                          </p:val>
                                        </p:tav>
                                        <p:tav tm="100000">
                                          <p:val>
                                            <p:fltVal val="1"/>
                                          </p:val>
                                        </p:tav>
                                      </p:tavLst>
                                    </p:anim>
                                    <p:anim calcmode="lin" valueType="num">
                                      <p:cBhvr>
                                        <p:cTn id="71" dur="3000" fill="hold"/>
                                        <p:tgtEl>
                                          <p:spTgt spid="7"/>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3000" fill="hold"/>
                                        <p:tgtEl>
                                          <p:spTgt spid="8"/>
                                        </p:tgtEl>
                                        <p:attrNameLst>
                                          <p:attrName>ppt_w</p:attrName>
                                        </p:attrNameLst>
                                      </p:cBhvr>
                                      <p:tavLst>
                                        <p:tav tm="0" fmla="#ppt_w*sin(2.5*pi*$)">
                                          <p:val>
                                            <p:fltVal val="0"/>
                                          </p:val>
                                        </p:tav>
                                        <p:tav tm="100000">
                                          <p:val>
                                            <p:fltVal val="1"/>
                                          </p:val>
                                        </p:tav>
                                      </p:tavLst>
                                    </p:anim>
                                    <p:anim calcmode="lin" valueType="num">
                                      <p:cBhvr>
                                        <p:cTn id="75" dur="3000" fill="hold"/>
                                        <p:tgtEl>
                                          <p:spTgt spid="8"/>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3000" fill="hold"/>
                                        <p:tgtEl>
                                          <p:spTgt spid="9"/>
                                        </p:tgtEl>
                                        <p:attrNameLst>
                                          <p:attrName>ppt_w</p:attrName>
                                        </p:attrNameLst>
                                      </p:cBhvr>
                                      <p:tavLst>
                                        <p:tav tm="0" fmla="#ppt_w*sin(2.5*pi*$)">
                                          <p:val>
                                            <p:fltVal val="0"/>
                                          </p:val>
                                        </p:tav>
                                        <p:tav tm="100000">
                                          <p:val>
                                            <p:fltVal val="1"/>
                                          </p:val>
                                        </p:tav>
                                      </p:tavLst>
                                    </p:anim>
                                    <p:anim calcmode="lin" valueType="num">
                                      <p:cBhvr>
                                        <p:cTn id="79" dur="3000" fill="hold"/>
                                        <p:tgtEl>
                                          <p:spTgt spid="9"/>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3000" fill="hold"/>
                                        <p:tgtEl>
                                          <p:spTgt spid="10"/>
                                        </p:tgtEl>
                                        <p:attrNameLst>
                                          <p:attrName>ppt_w</p:attrName>
                                        </p:attrNameLst>
                                      </p:cBhvr>
                                      <p:tavLst>
                                        <p:tav tm="0" fmla="#ppt_w*sin(2.5*pi*$)">
                                          <p:val>
                                            <p:fltVal val="0"/>
                                          </p:val>
                                        </p:tav>
                                        <p:tav tm="100000">
                                          <p:val>
                                            <p:fltVal val="1"/>
                                          </p:val>
                                        </p:tav>
                                      </p:tavLst>
                                    </p:anim>
                                    <p:anim calcmode="lin" valueType="num">
                                      <p:cBhvr>
                                        <p:cTn id="83" dur="3000" fill="hold"/>
                                        <p:tgtEl>
                                          <p:spTgt spid="10"/>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p:cTn id="86" dur="3000" fill="hold"/>
                                        <p:tgtEl>
                                          <p:spTgt spid="11"/>
                                        </p:tgtEl>
                                        <p:attrNameLst>
                                          <p:attrName>ppt_w</p:attrName>
                                        </p:attrNameLst>
                                      </p:cBhvr>
                                      <p:tavLst>
                                        <p:tav tm="0" fmla="#ppt_w*sin(2.5*pi*$)">
                                          <p:val>
                                            <p:fltVal val="0"/>
                                          </p:val>
                                        </p:tav>
                                        <p:tav tm="100000">
                                          <p:val>
                                            <p:fltVal val="1"/>
                                          </p:val>
                                        </p:tav>
                                      </p:tavLst>
                                    </p:anim>
                                    <p:anim calcmode="lin" valueType="num">
                                      <p:cBhvr>
                                        <p:cTn id="87" dur="3000" fill="hold"/>
                                        <p:tgtEl>
                                          <p:spTgt spid="11"/>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p:cTn id="90" dur="3000" fill="hold"/>
                                        <p:tgtEl>
                                          <p:spTgt spid="12"/>
                                        </p:tgtEl>
                                        <p:attrNameLst>
                                          <p:attrName>ppt_w</p:attrName>
                                        </p:attrNameLst>
                                      </p:cBhvr>
                                      <p:tavLst>
                                        <p:tav tm="0" fmla="#ppt_w*sin(2.5*pi*$)">
                                          <p:val>
                                            <p:fltVal val="0"/>
                                          </p:val>
                                        </p:tav>
                                        <p:tav tm="100000">
                                          <p:val>
                                            <p:fltVal val="1"/>
                                          </p:val>
                                        </p:tav>
                                      </p:tavLst>
                                    </p:anim>
                                    <p:anim calcmode="lin" valueType="num">
                                      <p:cBhvr>
                                        <p:cTn id="91" dur="3000" fill="hold"/>
                                        <p:tgtEl>
                                          <p:spTgt spid="12"/>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p:cTn id="94" dur="3000" fill="hold"/>
                                        <p:tgtEl>
                                          <p:spTgt spid="13"/>
                                        </p:tgtEl>
                                        <p:attrNameLst>
                                          <p:attrName>ppt_w</p:attrName>
                                        </p:attrNameLst>
                                      </p:cBhvr>
                                      <p:tavLst>
                                        <p:tav tm="0" fmla="#ppt_w*sin(2.5*pi*$)">
                                          <p:val>
                                            <p:fltVal val="0"/>
                                          </p:val>
                                        </p:tav>
                                        <p:tav tm="100000">
                                          <p:val>
                                            <p:fltVal val="1"/>
                                          </p:val>
                                        </p:tav>
                                      </p:tavLst>
                                    </p:anim>
                                    <p:anim calcmode="lin" valueType="num">
                                      <p:cBhvr>
                                        <p:cTn id="95" dur="3000" fill="hold"/>
                                        <p:tgtEl>
                                          <p:spTgt spid="13"/>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3000" fill="hold"/>
                                        <p:tgtEl>
                                          <p:spTgt spid="14"/>
                                        </p:tgtEl>
                                        <p:attrNameLst>
                                          <p:attrName>ppt_w</p:attrName>
                                        </p:attrNameLst>
                                      </p:cBhvr>
                                      <p:tavLst>
                                        <p:tav tm="0" fmla="#ppt_w*sin(2.5*pi*$)">
                                          <p:val>
                                            <p:fltVal val="0"/>
                                          </p:val>
                                        </p:tav>
                                        <p:tav tm="100000">
                                          <p:val>
                                            <p:fltVal val="1"/>
                                          </p:val>
                                        </p:tav>
                                      </p:tavLst>
                                    </p:anim>
                                    <p:anim calcmode="lin" valueType="num">
                                      <p:cBhvr>
                                        <p:cTn id="99" dur="3000" fill="hold"/>
                                        <p:tgtEl>
                                          <p:spTgt spid="14"/>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p:cTn id="102" dur="3000" fill="hold"/>
                                        <p:tgtEl>
                                          <p:spTgt spid="15"/>
                                        </p:tgtEl>
                                        <p:attrNameLst>
                                          <p:attrName>ppt_w</p:attrName>
                                        </p:attrNameLst>
                                      </p:cBhvr>
                                      <p:tavLst>
                                        <p:tav tm="0" fmla="#ppt_w*sin(2.5*pi*$)">
                                          <p:val>
                                            <p:fltVal val="0"/>
                                          </p:val>
                                        </p:tav>
                                        <p:tav tm="100000">
                                          <p:val>
                                            <p:fltVal val="1"/>
                                          </p:val>
                                        </p:tav>
                                      </p:tavLst>
                                    </p:anim>
                                    <p:anim calcmode="lin" valueType="num">
                                      <p:cBhvr>
                                        <p:cTn id="103" dur="3000" fill="hold"/>
                                        <p:tgtEl>
                                          <p:spTgt spid="15"/>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p:cTn id="106" dur="3000" fill="hold"/>
                                        <p:tgtEl>
                                          <p:spTgt spid="16"/>
                                        </p:tgtEl>
                                        <p:attrNameLst>
                                          <p:attrName>ppt_w</p:attrName>
                                        </p:attrNameLst>
                                      </p:cBhvr>
                                      <p:tavLst>
                                        <p:tav tm="0" fmla="#ppt_w*sin(2.5*pi*$)">
                                          <p:val>
                                            <p:fltVal val="0"/>
                                          </p:val>
                                        </p:tav>
                                        <p:tav tm="100000">
                                          <p:val>
                                            <p:fltVal val="1"/>
                                          </p:val>
                                        </p:tav>
                                      </p:tavLst>
                                    </p:anim>
                                    <p:anim calcmode="lin" valueType="num">
                                      <p:cBhvr>
                                        <p:cTn id="107" dur="3000" fill="hold"/>
                                        <p:tgtEl>
                                          <p:spTgt spid="16"/>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 calcmode="lin" valueType="num">
                                      <p:cBhvr>
                                        <p:cTn id="110" dur="3000" fill="hold"/>
                                        <p:tgtEl>
                                          <p:spTgt spid="17"/>
                                        </p:tgtEl>
                                        <p:attrNameLst>
                                          <p:attrName>ppt_w</p:attrName>
                                        </p:attrNameLst>
                                      </p:cBhvr>
                                      <p:tavLst>
                                        <p:tav tm="0" fmla="#ppt_w*sin(2.5*pi*$)">
                                          <p:val>
                                            <p:fltVal val="0"/>
                                          </p:val>
                                        </p:tav>
                                        <p:tav tm="100000">
                                          <p:val>
                                            <p:fltVal val="1"/>
                                          </p:val>
                                        </p:tav>
                                      </p:tavLst>
                                    </p:anim>
                                    <p:anim calcmode="lin" valueType="num">
                                      <p:cBhvr>
                                        <p:cTn id="111" dur="3000" fill="hold"/>
                                        <p:tgtEl>
                                          <p:spTgt spid="17"/>
                                        </p:tgtEl>
                                        <p:attrNameLst>
                                          <p:attrName>ppt_h</p:attrName>
                                        </p:attrNameLst>
                                      </p:cBhvr>
                                      <p:tavLst>
                                        <p:tav tm="0">
                                          <p:val>
                                            <p:strVal val="#ppt_h"/>
                                          </p:val>
                                        </p:tav>
                                        <p:tav tm="100000">
                                          <p:val>
                                            <p:strVal val="#ppt_h"/>
                                          </p:val>
                                        </p:tav>
                                      </p:tavLst>
                                    </p:anim>
                                  </p:childTnLst>
                                </p:cTn>
                              </p:par>
                            </p:childTnLst>
                          </p:cTn>
                        </p:par>
                        <p:par>
                          <p:cTn id="112" fill="hold">
                            <p:stCondLst>
                              <p:cond delay="3000"/>
                            </p:stCondLst>
                            <p:childTnLst>
                              <p:par>
                                <p:cTn id="113" presetID="2" presetClass="exit" presetSubtype="2" fill="hold" grpId="2" nodeType="after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1+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1+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1+ppt_w/2"/>
                                          </p:val>
                                        </p:tav>
                                      </p:tavLst>
                                    </p:anim>
                                    <p:anim calcmode="lin" valueType="num">
                                      <p:cBhvr additive="base">
                                        <p:cTn id="127" dur="3000"/>
                                        <p:tgtEl>
                                          <p:spTgt spid="8"/>
                                        </p:tgtEl>
                                        <p:attrNameLst>
                                          <p:attrName>ppt_y</p:attrName>
                                        </p:attrNameLst>
                                      </p:cBhvr>
                                      <p:tavLst>
                                        <p:tav tm="0">
                                          <p:val>
                                            <p:strVal val="ppt_y"/>
                                          </p:val>
                                        </p:tav>
                                        <p:tav tm="100000">
                                          <p:val>
                                            <p:strVal val="ppt_y"/>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1+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1+ppt_w/2"/>
                                          </p:val>
                                        </p:tav>
                                      </p:tavLst>
                                    </p:anim>
                                    <p:anim calcmode="lin" valueType="num">
                                      <p:cBhvr additive="base">
                                        <p:cTn id="135" dur="3000"/>
                                        <p:tgtEl>
                                          <p:spTgt spid="10"/>
                                        </p:tgtEl>
                                        <p:attrNameLst>
                                          <p:attrName>ppt_y</p:attrName>
                                        </p:attrNameLst>
                                      </p:cBhvr>
                                      <p:tavLst>
                                        <p:tav tm="0">
                                          <p:val>
                                            <p:strVal val="ppt_y"/>
                                          </p:val>
                                        </p:tav>
                                        <p:tav tm="100000">
                                          <p:val>
                                            <p:strVal val="ppt_y"/>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1"/>
                                        </p:tgtEl>
                                        <p:attrNameLst>
                                          <p:attrName>ppt_x</p:attrName>
                                        </p:attrNameLst>
                                      </p:cBhvr>
                                      <p:tavLst>
                                        <p:tav tm="0">
                                          <p:val>
                                            <p:strVal val="ppt_x"/>
                                          </p:val>
                                        </p:tav>
                                        <p:tav tm="100000">
                                          <p:val>
                                            <p:strVal val="1+ppt_w/2"/>
                                          </p:val>
                                        </p:tav>
                                      </p:tavLst>
                                    </p:anim>
                                    <p:anim calcmode="lin" valueType="num">
                                      <p:cBhvr additive="base">
                                        <p:cTn id="139" dur="3000"/>
                                        <p:tgtEl>
                                          <p:spTgt spid="11"/>
                                        </p:tgtEl>
                                        <p:attrNameLst>
                                          <p:attrName>ppt_y</p:attrName>
                                        </p:attrNameLst>
                                      </p:cBhvr>
                                      <p:tavLst>
                                        <p:tav tm="0">
                                          <p:val>
                                            <p:strVal val="ppt_y"/>
                                          </p:val>
                                        </p:tav>
                                        <p:tav tm="100000">
                                          <p:val>
                                            <p:strVal val="ppt_y"/>
                                          </p:val>
                                        </p:tav>
                                      </p:tavLst>
                                    </p:anim>
                                    <p:set>
                                      <p:cBhvr>
                                        <p:cTn id="140" dur="1" fill="hold">
                                          <p:stCondLst>
                                            <p:cond delay="2999"/>
                                          </p:stCondLst>
                                        </p:cTn>
                                        <p:tgtEl>
                                          <p:spTgt spid="11"/>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1+ppt_w/2"/>
                                          </p:val>
                                        </p:tav>
                                      </p:tavLst>
                                    </p:anim>
                                    <p:anim calcmode="lin" valueType="num">
                                      <p:cBhvr additive="base">
                                        <p:cTn id="143" dur="3000"/>
                                        <p:tgtEl>
                                          <p:spTgt spid="12"/>
                                        </p:tgtEl>
                                        <p:attrNameLst>
                                          <p:attrName>ppt_y</p:attrName>
                                        </p:attrNameLst>
                                      </p:cBhvr>
                                      <p:tavLst>
                                        <p:tav tm="0">
                                          <p:val>
                                            <p:strVal val="ppt_y"/>
                                          </p:val>
                                        </p:tav>
                                        <p:tav tm="100000">
                                          <p:val>
                                            <p:strVal val="ppt_y"/>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1+ppt_w/2"/>
                                          </p:val>
                                        </p:tav>
                                      </p:tavLst>
                                    </p:anim>
                                    <p:anim calcmode="lin" valueType="num">
                                      <p:cBhvr additive="base">
                                        <p:cTn id="147" dur="3000"/>
                                        <p:tgtEl>
                                          <p:spTgt spid="13"/>
                                        </p:tgtEl>
                                        <p:attrNameLst>
                                          <p:attrName>ppt_y</p:attrName>
                                        </p:attrNameLst>
                                      </p:cBhvr>
                                      <p:tavLst>
                                        <p:tav tm="0">
                                          <p:val>
                                            <p:strVal val="ppt_y"/>
                                          </p:val>
                                        </p:tav>
                                        <p:tav tm="100000">
                                          <p:val>
                                            <p:strVal val="ppt_y"/>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1+ppt_w/2"/>
                                          </p:val>
                                        </p:tav>
                                      </p:tavLst>
                                    </p:anim>
                                    <p:anim calcmode="lin" valueType="num">
                                      <p:cBhvr additive="base">
                                        <p:cTn id="151" dur="3000"/>
                                        <p:tgtEl>
                                          <p:spTgt spid="14"/>
                                        </p:tgtEl>
                                        <p:attrNameLst>
                                          <p:attrName>ppt_y</p:attrName>
                                        </p:attrNameLst>
                                      </p:cBhvr>
                                      <p:tavLst>
                                        <p:tav tm="0">
                                          <p:val>
                                            <p:strVal val="ppt_y"/>
                                          </p:val>
                                        </p:tav>
                                        <p:tav tm="100000">
                                          <p:val>
                                            <p:strVal val="ppt_y"/>
                                          </p:val>
                                        </p:tav>
                                      </p:tavLst>
                                    </p:anim>
                                    <p:set>
                                      <p:cBhvr>
                                        <p:cTn id="152" dur="1" fill="hold">
                                          <p:stCondLst>
                                            <p:cond delay="2999"/>
                                          </p:stCondLst>
                                        </p:cTn>
                                        <p:tgtEl>
                                          <p:spTgt spid="14"/>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1+ppt_w/2"/>
                                          </p:val>
                                        </p:tav>
                                      </p:tavLst>
                                    </p:anim>
                                    <p:anim calcmode="lin" valueType="num">
                                      <p:cBhvr additive="base">
                                        <p:cTn id="155" dur="3000"/>
                                        <p:tgtEl>
                                          <p:spTgt spid="15"/>
                                        </p:tgtEl>
                                        <p:attrNameLst>
                                          <p:attrName>ppt_y</p:attrName>
                                        </p:attrNameLst>
                                      </p:cBhvr>
                                      <p:tavLst>
                                        <p:tav tm="0">
                                          <p:val>
                                            <p:strVal val="ppt_y"/>
                                          </p:val>
                                        </p:tav>
                                        <p:tav tm="100000">
                                          <p:val>
                                            <p:strVal val="ppt_y"/>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1+ppt_w/2"/>
                                          </p:val>
                                        </p:tav>
                                      </p:tavLst>
                                    </p:anim>
                                    <p:anim calcmode="lin" valueType="num">
                                      <p:cBhvr additive="base">
                                        <p:cTn id="159" dur="3000"/>
                                        <p:tgtEl>
                                          <p:spTgt spid="16"/>
                                        </p:tgtEl>
                                        <p:attrNameLst>
                                          <p:attrName>ppt_y</p:attrName>
                                        </p:attrNameLst>
                                      </p:cBhvr>
                                      <p:tavLst>
                                        <p:tav tm="0">
                                          <p:val>
                                            <p:strVal val="ppt_y"/>
                                          </p:val>
                                        </p:tav>
                                        <p:tav tm="100000">
                                          <p:val>
                                            <p:strVal val="ppt_y"/>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1+ppt_w/2"/>
                                          </p:val>
                                        </p:tav>
                                      </p:tavLst>
                                    </p:anim>
                                    <p:anim calcmode="lin" valueType="num">
                                      <p:cBhvr additive="base">
                                        <p:cTn id="163" dur="3000"/>
                                        <p:tgtEl>
                                          <p:spTgt spid="17"/>
                                        </p:tgtEl>
                                        <p:attrNameLst>
                                          <p:attrName>ppt_y</p:attrName>
                                        </p:attrNameLst>
                                      </p:cBhvr>
                                      <p:tavLst>
                                        <p:tav tm="0">
                                          <p:val>
                                            <p:strVal val="ppt_y"/>
                                          </p:val>
                                        </p:tav>
                                        <p:tav tm="100000">
                                          <p:val>
                                            <p:strVal val="ppt_y"/>
                                          </p:val>
                                        </p:tav>
                                      </p:tavLst>
                                    </p:anim>
                                    <p:set>
                                      <p:cBhvr>
                                        <p:cTn id="164" dur="1" fill="hold">
                                          <p:stCondLst>
                                            <p:cond delay="2999"/>
                                          </p:stCondLst>
                                        </p:cTn>
                                        <p:tgtEl>
                                          <p:spTgt spid="17"/>
                                        </p:tgtEl>
                                        <p:attrNameLst>
                                          <p:attrName>style.visibility</p:attrName>
                                        </p:attrNameLst>
                                      </p:cBhvr>
                                      <p:to>
                                        <p:strVal val="hidden"/>
                                      </p:to>
                                    </p:set>
                                  </p:childTnLst>
                                </p:cTn>
                              </p:par>
                              <p:par>
                                <p:cTn id="165" presetID="8" presetClass="emph" presetSubtype="0" fill="hold" grpId="3" nodeType="withEffect">
                                  <p:stCondLst>
                                    <p:cond delay="0"/>
                                  </p:stCondLst>
                                  <p:childTnLst>
                                    <p:animRot by="21600000">
                                      <p:cBhvr>
                                        <p:cTn id="166" dur="3000" fill="hold"/>
                                        <p:tgtEl>
                                          <p:spTgt spid="5"/>
                                        </p:tgtEl>
                                        <p:attrNameLst>
                                          <p:attrName>r</p:attrName>
                                        </p:attrNameLst>
                                      </p:cBhvr>
                                    </p:animRot>
                                  </p:childTnLst>
                                </p:cTn>
                              </p:par>
                              <p:par>
                                <p:cTn id="167" presetID="8" presetClass="emph" presetSubtype="0" fill="hold" grpId="3" nodeType="withEffect">
                                  <p:stCondLst>
                                    <p:cond delay="0"/>
                                  </p:stCondLst>
                                  <p:childTnLst>
                                    <p:animRot by="-21600000">
                                      <p:cBhvr>
                                        <p:cTn id="168" dur="3000" fill="hold"/>
                                        <p:tgtEl>
                                          <p:spTgt spid="6"/>
                                        </p:tgtEl>
                                        <p:attrNameLst>
                                          <p:attrName>r</p:attrName>
                                        </p:attrNameLst>
                                      </p:cBhvr>
                                    </p:animRot>
                                  </p:childTnLst>
                                </p:cTn>
                              </p:par>
                              <p:par>
                                <p:cTn id="169" presetID="8" presetClass="emph" presetSubtype="0" fill="hold" grpId="3" nodeType="withEffect">
                                  <p:stCondLst>
                                    <p:cond delay="0"/>
                                  </p:stCondLst>
                                  <p:childTnLst>
                                    <p:animRot by="21600000">
                                      <p:cBhvr>
                                        <p:cTn id="170" dur="3000" fill="hold"/>
                                        <p:tgtEl>
                                          <p:spTgt spid="7"/>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8"/>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9"/>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0"/>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1"/>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2"/>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3"/>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14"/>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15"/>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16"/>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7"/>
                                        </p:tgtEl>
                                        <p:attrNameLst>
                                          <p:attrName>r</p:attrName>
                                        </p:attrNameLst>
                                      </p:cBhvr>
                                    </p:animRot>
                                  </p:childTnLst>
                                </p:cTn>
                              </p:par>
                              <p:par>
                                <p:cTn id="191" presetID="2" presetClass="entr" presetSubtype="8" fill="hold" nodeType="withEffect">
                                  <p:stCondLst>
                                    <p:cond delay="0"/>
                                  </p:stCondLst>
                                  <p:childTnLst>
                                    <p:set>
                                      <p:cBhvr>
                                        <p:cTn id="192" dur="1" fill="hold">
                                          <p:stCondLst>
                                            <p:cond delay="0"/>
                                          </p:stCondLst>
                                        </p:cTn>
                                        <p:tgtEl>
                                          <p:spTgt spid="4"/>
                                        </p:tgtEl>
                                        <p:attrNameLst>
                                          <p:attrName>style.visibility</p:attrName>
                                        </p:attrNameLst>
                                      </p:cBhvr>
                                      <p:to>
                                        <p:strVal val="visible"/>
                                      </p:to>
                                    </p:set>
                                    <p:anim calcmode="lin" valueType="num">
                                      <p:cBhvr additive="base">
                                        <p:cTn id="193" dur="3000" fill="hold"/>
                                        <p:tgtEl>
                                          <p:spTgt spid="4"/>
                                        </p:tgtEl>
                                        <p:attrNameLst>
                                          <p:attrName>ppt_x</p:attrName>
                                        </p:attrNameLst>
                                      </p:cBhvr>
                                      <p:tavLst>
                                        <p:tav tm="0">
                                          <p:val>
                                            <p:strVal val="0-#ppt_w/2"/>
                                          </p:val>
                                        </p:tav>
                                        <p:tav tm="100000">
                                          <p:val>
                                            <p:strVal val="#ppt_x"/>
                                          </p:val>
                                        </p:tav>
                                      </p:tavLst>
                                    </p:anim>
                                    <p:anim calcmode="lin" valueType="num">
                                      <p:cBhvr additive="base">
                                        <p:cTn id="194"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p:spPr>
        <p:txBody>
          <a:bodyPr/>
          <a:lstStyle/>
          <a:p>
            <a:endParaRPr lang="es-ES" dirty="0"/>
          </a:p>
        </p:txBody>
      </p:sp>
      <p:pic>
        <p:nvPicPr>
          <p:cNvPr id="6" name="5 Imagen" descr="0(9).jpg"/>
          <p:cNvPicPr>
            <a:picLocks noChangeAspect="1"/>
          </p:cNvPicPr>
          <p:nvPr/>
        </p:nvPicPr>
        <p:blipFill>
          <a:blip r:embed="rId2"/>
          <a:stretch>
            <a:fillRect/>
          </a:stretch>
        </p:blipFill>
        <p:spPr>
          <a:xfrm>
            <a:off x="2071670" y="0"/>
            <a:ext cx="4862109" cy="6858000"/>
          </a:xfrm>
          <a:prstGeom prst="rect">
            <a:avLst/>
          </a:prstGeom>
          <a:scene3d>
            <a:camera prst="orthographicFront"/>
            <a:lightRig rig="threePt" dir="t"/>
          </a:scene3d>
          <a:sp3d>
            <a:bevelT prst="angle"/>
          </a:sp3d>
        </p:spPr>
      </p:pic>
      <p:sp>
        <p:nvSpPr>
          <p:cNvPr id="5" name="4 Triángulo rectángulo"/>
          <p:cNvSpPr/>
          <p:nvPr/>
        </p:nvSpPr>
        <p:spPr>
          <a:xfrm>
            <a:off x="0" y="0"/>
            <a:ext cx="2143108" cy="857232"/>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0" y="857232"/>
            <a:ext cx="2143108" cy="857232"/>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1714512"/>
            <a:ext cx="2143108" cy="857232"/>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0" y="2571744"/>
            <a:ext cx="2143108" cy="857232"/>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0" y="3429024"/>
            <a:ext cx="2143108" cy="857232"/>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0" y="4286256"/>
            <a:ext cx="2143108" cy="857232"/>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0" y="5143536"/>
            <a:ext cx="2143108" cy="857232"/>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0" y="6000768"/>
            <a:ext cx="2143108" cy="857232"/>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6858016" y="0"/>
            <a:ext cx="2285984" cy="857232"/>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6858016" y="857232"/>
            <a:ext cx="2285984" cy="857232"/>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6858016" y="1714512"/>
            <a:ext cx="2285984" cy="857232"/>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6858016" y="2571744"/>
            <a:ext cx="2285984" cy="857232"/>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6858016" y="3429024"/>
            <a:ext cx="2285984" cy="857232"/>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6858016" y="4286256"/>
            <a:ext cx="2285984" cy="857232"/>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6858016" y="5143536"/>
            <a:ext cx="2285984" cy="857232"/>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a:off x="6858016" y="6000768"/>
            <a:ext cx="2285984" cy="857232"/>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ppt_x"/>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ppt_x"/>
                                          </p:val>
                                        </p:tav>
                                        <p:tav tm="100000">
                                          <p:val>
                                            <p:strVal val="#ppt_x"/>
                                          </p:val>
                                        </p:tav>
                                      </p:tavLst>
                                    </p:anim>
                                    <p:anim calcmode="lin" valueType="num">
                                      <p:cBhvr additive="base">
                                        <p:cTn id="23" dur="2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ppt_x"/>
                                          </p:val>
                                        </p:tav>
                                        <p:tav tm="100000">
                                          <p:val>
                                            <p:strVal val="#ppt_x"/>
                                          </p:val>
                                        </p:tav>
                                      </p:tavLst>
                                    </p:anim>
                                    <p:anim calcmode="lin" valueType="num">
                                      <p:cBhvr additive="base">
                                        <p:cTn id="27" dur="2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ppt_x"/>
                                          </p:val>
                                        </p:tav>
                                        <p:tav tm="100000">
                                          <p:val>
                                            <p:strVal val="#ppt_x"/>
                                          </p:val>
                                        </p:tav>
                                      </p:tavLst>
                                    </p:anim>
                                    <p:anim calcmode="lin" valueType="num">
                                      <p:cBhvr additive="base">
                                        <p:cTn id="31" dur="2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ppt_x"/>
                                          </p:val>
                                        </p:tav>
                                        <p:tav tm="100000">
                                          <p:val>
                                            <p:strVal val="#ppt_x"/>
                                          </p:val>
                                        </p:tav>
                                      </p:tavLst>
                                    </p:anim>
                                    <p:anim calcmode="lin" valueType="num">
                                      <p:cBhvr additive="base">
                                        <p:cTn id="35" dur="2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ppt_x"/>
                                          </p:val>
                                        </p:tav>
                                        <p:tav tm="100000">
                                          <p:val>
                                            <p:strVal val="#ppt_x"/>
                                          </p:val>
                                        </p:tav>
                                      </p:tavLst>
                                    </p:anim>
                                    <p:anim calcmode="lin" valueType="num">
                                      <p:cBhvr additive="base">
                                        <p:cTn id="39" dur="2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2000" fill="hold"/>
                                        <p:tgtEl>
                                          <p:spTgt spid="14"/>
                                        </p:tgtEl>
                                        <p:attrNameLst>
                                          <p:attrName>ppt_x</p:attrName>
                                        </p:attrNameLst>
                                      </p:cBhvr>
                                      <p:tavLst>
                                        <p:tav tm="0">
                                          <p:val>
                                            <p:strVal val="#ppt_x"/>
                                          </p:val>
                                        </p:tav>
                                        <p:tav tm="100000">
                                          <p:val>
                                            <p:strVal val="#ppt_x"/>
                                          </p:val>
                                        </p:tav>
                                      </p:tavLst>
                                    </p:anim>
                                    <p:anim calcmode="lin" valueType="num">
                                      <p:cBhvr additive="base">
                                        <p:cTn id="43" dur="2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000" fill="hold"/>
                                        <p:tgtEl>
                                          <p:spTgt spid="15"/>
                                        </p:tgtEl>
                                        <p:attrNameLst>
                                          <p:attrName>ppt_x</p:attrName>
                                        </p:attrNameLst>
                                      </p:cBhvr>
                                      <p:tavLst>
                                        <p:tav tm="0">
                                          <p:val>
                                            <p:strVal val="#ppt_x"/>
                                          </p:val>
                                        </p:tav>
                                        <p:tav tm="100000">
                                          <p:val>
                                            <p:strVal val="#ppt_x"/>
                                          </p:val>
                                        </p:tav>
                                      </p:tavLst>
                                    </p:anim>
                                    <p:anim calcmode="lin" valueType="num">
                                      <p:cBhvr additive="base">
                                        <p:cTn id="47" dur="2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2000" fill="hold"/>
                                        <p:tgtEl>
                                          <p:spTgt spid="16"/>
                                        </p:tgtEl>
                                        <p:attrNameLst>
                                          <p:attrName>ppt_x</p:attrName>
                                        </p:attrNameLst>
                                      </p:cBhvr>
                                      <p:tavLst>
                                        <p:tav tm="0">
                                          <p:val>
                                            <p:strVal val="#ppt_x"/>
                                          </p:val>
                                        </p:tav>
                                        <p:tav tm="100000">
                                          <p:val>
                                            <p:strVal val="#ppt_x"/>
                                          </p:val>
                                        </p:tav>
                                      </p:tavLst>
                                    </p:anim>
                                    <p:anim calcmode="lin" valueType="num">
                                      <p:cBhvr additive="base">
                                        <p:cTn id="51" dur="2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ppt_x"/>
                                          </p:val>
                                        </p:tav>
                                        <p:tav tm="100000">
                                          <p:val>
                                            <p:strVal val="#ppt_x"/>
                                          </p:val>
                                        </p:tav>
                                      </p:tavLst>
                                    </p:anim>
                                    <p:anim calcmode="lin" valueType="num">
                                      <p:cBhvr additive="base">
                                        <p:cTn id="55" dur="2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2000" fill="hold"/>
                                        <p:tgtEl>
                                          <p:spTgt spid="18"/>
                                        </p:tgtEl>
                                        <p:attrNameLst>
                                          <p:attrName>ppt_x</p:attrName>
                                        </p:attrNameLst>
                                      </p:cBhvr>
                                      <p:tavLst>
                                        <p:tav tm="0">
                                          <p:val>
                                            <p:strVal val="#ppt_x"/>
                                          </p:val>
                                        </p:tav>
                                        <p:tav tm="100000">
                                          <p:val>
                                            <p:strVal val="#ppt_x"/>
                                          </p:val>
                                        </p:tav>
                                      </p:tavLst>
                                    </p:anim>
                                    <p:anim calcmode="lin" valueType="num">
                                      <p:cBhvr additive="base">
                                        <p:cTn id="59" dur="2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2000" fill="hold"/>
                                        <p:tgtEl>
                                          <p:spTgt spid="19"/>
                                        </p:tgtEl>
                                        <p:attrNameLst>
                                          <p:attrName>ppt_x</p:attrName>
                                        </p:attrNameLst>
                                      </p:cBhvr>
                                      <p:tavLst>
                                        <p:tav tm="0">
                                          <p:val>
                                            <p:strVal val="#ppt_x"/>
                                          </p:val>
                                        </p:tav>
                                        <p:tav tm="100000">
                                          <p:val>
                                            <p:strVal val="#ppt_x"/>
                                          </p:val>
                                        </p:tav>
                                      </p:tavLst>
                                    </p:anim>
                                    <p:anim calcmode="lin" valueType="num">
                                      <p:cBhvr additive="base">
                                        <p:cTn id="63" dur="2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2000" fill="hold"/>
                                        <p:tgtEl>
                                          <p:spTgt spid="20"/>
                                        </p:tgtEl>
                                        <p:attrNameLst>
                                          <p:attrName>ppt_x</p:attrName>
                                        </p:attrNameLst>
                                      </p:cBhvr>
                                      <p:tavLst>
                                        <p:tav tm="0">
                                          <p:val>
                                            <p:strVal val="#ppt_x"/>
                                          </p:val>
                                        </p:tav>
                                        <p:tav tm="100000">
                                          <p:val>
                                            <p:strVal val="#ppt_x"/>
                                          </p:val>
                                        </p:tav>
                                      </p:tavLst>
                                    </p:anim>
                                    <p:anim calcmode="lin" valueType="num">
                                      <p:cBhvr additive="base">
                                        <p:cTn id="67" dur="2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2000" fill="hold"/>
                                        <p:tgtEl>
                                          <p:spTgt spid="21"/>
                                        </p:tgtEl>
                                        <p:attrNameLst>
                                          <p:attrName>ppt_x</p:attrName>
                                        </p:attrNameLst>
                                      </p:cBhvr>
                                      <p:tavLst>
                                        <p:tav tm="0">
                                          <p:val>
                                            <p:strVal val="#ppt_x"/>
                                          </p:val>
                                        </p:tav>
                                        <p:tav tm="100000">
                                          <p:val>
                                            <p:strVal val="#ppt_x"/>
                                          </p:val>
                                        </p:tav>
                                      </p:tavLst>
                                    </p:anim>
                                    <p:anim calcmode="lin" valueType="num">
                                      <p:cBhvr additive="base">
                                        <p:cTn id="71" dur="2000" fill="hold"/>
                                        <p:tgtEl>
                                          <p:spTgt spid="21"/>
                                        </p:tgtEl>
                                        <p:attrNameLst>
                                          <p:attrName>ppt_y</p:attrName>
                                        </p:attrNameLst>
                                      </p:cBhvr>
                                      <p:tavLst>
                                        <p:tav tm="0">
                                          <p:val>
                                            <p:strVal val="1+#ppt_h/2"/>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fade">
                                      <p:cBhvr>
                                        <p:cTn id="74" dur="2000"/>
                                        <p:tgtEl>
                                          <p:spTgt spid="6"/>
                                        </p:tgtEl>
                                      </p:cBhvr>
                                    </p:animEffect>
                                    <p:anim calcmode="lin" valueType="num">
                                      <p:cBhvr>
                                        <p:cTn id="75" dur="2000" fill="hold"/>
                                        <p:tgtEl>
                                          <p:spTgt spid="6"/>
                                        </p:tgtEl>
                                        <p:attrNameLst>
                                          <p:attrName>ppt_x</p:attrName>
                                        </p:attrNameLst>
                                      </p:cBhvr>
                                      <p:tavLst>
                                        <p:tav tm="0">
                                          <p:val>
                                            <p:strVal val="#ppt_x"/>
                                          </p:val>
                                        </p:tav>
                                        <p:tav tm="100000">
                                          <p:val>
                                            <p:strVal val="#ppt_x"/>
                                          </p:val>
                                        </p:tav>
                                      </p:tavLst>
                                    </p:anim>
                                    <p:anim calcmode="lin" valueType="num">
                                      <p:cBhvr>
                                        <p:cTn id="76" dur="2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7).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a:off x="0" y="4071942"/>
            <a:ext cx="9144000" cy="2786058"/>
          </a:xfrm>
          <a:prstGeom prst="r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3071810"/>
          </a:xfrm>
          <a:prstGeom prst="r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Anillo"/>
          <p:cNvSpPr/>
          <p:nvPr/>
        </p:nvSpPr>
        <p:spPr>
          <a:xfrm>
            <a:off x="0" y="357166"/>
            <a:ext cx="928662" cy="3571900"/>
          </a:xfrm>
          <a:prstGeom prst="donut">
            <a:avLst>
              <a:gd name="adj" fmla="val 18846"/>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428596" y="500042"/>
            <a:ext cx="1071538" cy="3714776"/>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000100" y="642918"/>
            <a:ext cx="1071538" cy="3714776"/>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571604" y="857232"/>
            <a:ext cx="1071538" cy="3786214"/>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143108" y="1000108"/>
            <a:ext cx="1071538" cy="3786214"/>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643206" y="1142984"/>
            <a:ext cx="928662" cy="3786214"/>
          </a:xfrm>
          <a:prstGeom prst="donut">
            <a:avLst>
              <a:gd name="adj" fmla="val 18846"/>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071802" y="1357298"/>
            <a:ext cx="1071538" cy="3714776"/>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643306" y="1571612"/>
            <a:ext cx="1071538" cy="3643338"/>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214810" y="1714488"/>
            <a:ext cx="1071538" cy="3714776"/>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4786314" y="1857364"/>
            <a:ext cx="1071538" cy="3786214"/>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286380" y="2071678"/>
            <a:ext cx="928662" cy="3714776"/>
          </a:xfrm>
          <a:prstGeom prst="donut">
            <a:avLst>
              <a:gd name="adj" fmla="val 18846"/>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5715008" y="2214554"/>
            <a:ext cx="1071538" cy="3714776"/>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286512" y="2357430"/>
            <a:ext cx="1071538" cy="3714776"/>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786578" y="2571744"/>
            <a:ext cx="1071538" cy="3571900"/>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429520" y="2714620"/>
            <a:ext cx="1071538" cy="3643338"/>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8001056" y="2857496"/>
            <a:ext cx="928662" cy="3643338"/>
          </a:xfrm>
          <a:prstGeom prst="donut">
            <a:avLst>
              <a:gd name="adj" fmla="val 18846"/>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8286776" y="2928934"/>
            <a:ext cx="1071538" cy="3714776"/>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1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slide(fromRight)">
                                      <p:cBhvr>
                                        <p:cTn id="10" dur="2000"/>
                                        <p:tgtEl>
                                          <p:spTgt spid="7"/>
                                        </p:tgtEl>
                                      </p:cBhvr>
                                    </p:animEffect>
                                  </p:childTnLst>
                                </p:cTn>
                              </p:par>
                              <p:par>
                                <p:cTn id="11" presetID="1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lide(fromLeft)">
                                      <p:cBhvr>
                                        <p:cTn id="13" dur="2000"/>
                                        <p:tgtEl>
                                          <p:spTgt spid="6"/>
                                        </p:tgtEl>
                                      </p:cBhvr>
                                    </p:animEffect>
                                  </p:childTnLst>
                                </p:cTn>
                              </p:par>
                              <p:par>
                                <p:cTn id="14" presetID="2" presetClass="entr" presetSubtype="9"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2000" fill="hold"/>
                                        <p:tgtEl>
                                          <p:spTgt spid="8"/>
                                        </p:tgtEl>
                                        <p:attrNameLst>
                                          <p:attrName>ppt_x</p:attrName>
                                        </p:attrNameLst>
                                      </p:cBhvr>
                                      <p:tavLst>
                                        <p:tav tm="0">
                                          <p:val>
                                            <p:strVal val="0-#ppt_w/2"/>
                                          </p:val>
                                        </p:tav>
                                        <p:tav tm="100000">
                                          <p:val>
                                            <p:strVal val="#ppt_x"/>
                                          </p:val>
                                        </p:tav>
                                      </p:tavLst>
                                    </p:anim>
                                    <p:anim calcmode="lin" valueType="num">
                                      <p:cBhvr additive="base">
                                        <p:cTn id="17" dur="2000" fill="hold"/>
                                        <p:tgtEl>
                                          <p:spTgt spid="8"/>
                                        </p:tgtEl>
                                        <p:attrNameLst>
                                          <p:attrName>ppt_y</p:attrName>
                                        </p:attrNameLst>
                                      </p:cBhvr>
                                      <p:tavLst>
                                        <p:tav tm="0">
                                          <p:val>
                                            <p:strVal val="0-#ppt_h/2"/>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2000" fill="hold"/>
                                        <p:tgtEl>
                                          <p:spTgt spid="9"/>
                                        </p:tgtEl>
                                        <p:attrNameLst>
                                          <p:attrName>ppt_x</p:attrName>
                                        </p:attrNameLst>
                                      </p:cBhvr>
                                      <p:tavLst>
                                        <p:tav tm="0">
                                          <p:val>
                                            <p:strVal val="1+#ppt_w/2"/>
                                          </p:val>
                                        </p:tav>
                                        <p:tav tm="100000">
                                          <p:val>
                                            <p:strVal val="#ppt_x"/>
                                          </p:val>
                                        </p:tav>
                                      </p:tavLst>
                                    </p:anim>
                                    <p:anim calcmode="lin" valueType="num">
                                      <p:cBhvr additive="base">
                                        <p:cTn id="21" dur="20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9"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2000" fill="hold"/>
                                        <p:tgtEl>
                                          <p:spTgt spid="10"/>
                                        </p:tgtEl>
                                        <p:attrNameLst>
                                          <p:attrName>ppt_x</p:attrName>
                                        </p:attrNameLst>
                                      </p:cBhvr>
                                      <p:tavLst>
                                        <p:tav tm="0">
                                          <p:val>
                                            <p:strVal val="0-#ppt_w/2"/>
                                          </p:val>
                                        </p:tav>
                                        <p:tav tm="100000">
                                          <p:val>
                                            <p:strVal val="#ppt_x"/>
                                          </p:val>
                                        </p:tav>
                                      </p:tavLst>
                                    </p:anim>
                                    <p:anim calcmode="lin" valueType="num">
                                      <p:cBhvr additive="base">
                                        <p:cTn id="25" dur="2000" fill="hold"/>
                                        <p:tgtEl>
                                          <p:spTgt spid="10"/>
                                        </p:tgtEl>
                                        <p:attrNameLst>
                                          <p:attrName>ppt_y</p:attrName>
                                        </p:attrNameLst>
                                      </p:cBhvr>
                                      <p:tavLst>
                                        <p:tav tm="0">
                                          <p:val>
                                            <p:strVal val="0-#ppt_h/2"/>
                                          </p:val>
                                        </p:tav>
                                        <p:tav tm="100000">
                                          <p:val>
                                            <p:strVal val="#ppt_y"/>
                                          </p:val>
                                        </p:tav>
                                      </p:tavLst>
                                    </p:anim>
                                  </p:childTnLst>
                                </p:cTn>
                              </p:par>
                              <p:par>
                                <p:cTn id="26" presetID="2" presetClass="entr" presetSubtype="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2000" fill="hold"/>
                                        <p:tgtEl>
                                          <p:spTgt spid="11"/>
                                        </p:tgtEl>
                                        <p:attrNameLst>
                                          <p:attrName>ppt_x</p:attrName>
                                        </p:attrNameLst>
                                      </p:cBhvr>
                                      <p:tavLst>
                                        <p:tav tm="0">
                                          <p:val>
                                            <p:strVal val="1+#ppt_w/2"/>
                                          </p:val>
                                        </p:tav>
                                        <p:tav tm="100000">
                                          <p:val>
                                            <p:strVal val="#ppt_x"/>
                                          </p:val>
                                        </p:tav>
                                      </p:tavLst>
                                    </p:anim>
                                    <p:anim calcmode="lin" valueType="num">
                                      <p:cBhvr additive="base">
                                        <p:cTn id="29" dur="200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9"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2000" fill="hold"/>
                                        <p:tgtEl>
                                          <p:spTgt spid="12"/>
                                        </p:tgtEl>
                                        <p:attrNameLst>
                                          <p:attrName>ppt_x</p:attrName>
                                        </p:attrNameLst>
                                      </p:cBhvr>
                                      <p:tavLst>
                                        <p:tav tm="0">
                                          <p:val>
                                            <p:strVal val="0-#ppt_w/2"/>
                                          </p:val>
                                        </p:tav>
                                        <p:tav tm="100000">
                                          <p:val>
                                            <p:strVal val="#ppt_x"/>
                                          </p:val>
                                        </p:tav>
                                      </p:tavLst>
                                    </p:anim>
                                    <p:anim calcmode="lin" valueType="num">
                                      <p:cBhvr additive="base">
                                        <p:cTn id="33" dur="2000" fill="hold"/>
                                        <p:tgtEl>
                                          <p:spTgt spid="12"/>
                                        </p:tgtEl>
                                        <p:attrNameLst>
                                          <p:attrName>ppt_y</p:attrName>
                                        </p:attrNameLst>
                                      </p:cBhvr>
                                      <p:tavLst>
                                        <p:tav tm="0">
                                          <p:val>
                                            <p:strVal val="0-#ppt_h/2"/>
                                          </p:val>
                                        </p:tav>
                                        <p:tav tm="100000">
                                          <p:val>
                                            <p:strVal val="#ppt_y"/>
                                          </p:val>
                                        </p:tav>
                                      </p:tavLst>
                                    </p:anim>
                                  </p:childTnLst>
                                </p:cTn>
                              </p:par>
                              <p:par>
                                <p:cTn id="34" presetID="2" presetClass="entr" presetSubtype="6"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2000" fill="hold"/>
                                        <p:tgtEl>
                                          <p:spTgt spid="13"/>
                                        </p:tgtEl>
                                        <p:attrNameLst>
                                          <p:attrName>ppt_x</p:attrName>
                                        </p:attrNameLst>
                                      </p:cBhvr>
                                      <p:tavLst>
                                        <p:tav tm="0">
                                          <p:val>
                                            <p:strVal val="1+#ppt_w/2"/>
                                          </p:val>
                                        </p:tav>
                                        <p:tav tm="100000">
                                          <p:val>
                                            <p:strVal val="#ppt_x"/>
                                          </p:val>
                                        </p:tav>
                                      </p:tavLst>
                                    </p:anim>
                                    <p:anim calcmode="lin" valueType="num">
                                      <p:cBhvr additive="base">
                                        <p:cTn id="37" dur="2000" fill="hold"/>
                                        <p:tgtEl>
                                          <p:spTgt spid="13"/>
                                        </p:tgtEl>
                                        <p:attrNameLst>
                                          <p:attrName>ppt_y</p:attrName>
                                        </p:attrNameLst>
                                      </p:cBhvr>
                                      <p:tavLst>
                                        <p:tav tm="0">
                                          <p:val>
                                            <p:strVal val="1+#ppt_h/2"/>
                                          </p:val>
                                        </p:tav>
                                        <p:tav tm="100000">
                                          <p:val>
                                            <p:strVal val="#ppt_y"/>
                                          </p:val>
                                        </p:tav>
                                      </p:tavLst>
                                    </p:anim>
                                  </p:childTnLst>
                                </p:cTn>
                              </p:par>
                              <p:par>
                                <p:cTn id="38" presetID="2" presetClass="entr" presetSubtype="9"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2000" fill="hold"/>
                                        <p:tgtEl>
                                          <p:spTgt spid="14"/>
                                        </p:tgtEl>
                                        <p:attrNameLst>
                                          <p:attrName>ppt_x</p:attrName>
                                        </p:attrNameLst>
                                      </p:cBhvr>
                                      <p:tavLst>
                                        <p:tav tm="0">
                                          <p:val>
                                            <p:strVal val="0-#ppt_w/2"/>
                                          </p:val>
                                        </p:tav>
                                        <p:tav tm="100000">
                                          <p:val>
                                            <p:strVal val="#ppt_x"/>
                                          </p:val>
                                        </p:tav>
                                      </p:tavLst>
                                    </p:anim>
                                    <p:anim calcmode="lin" valueType="num">
                                      <p:cBhvr additive="base">
                                        <p:cTn id="41" dur="2000" fill="hold"/>
                                        <p:tgtEl>
                                          <p:spTgt spid="14"/>
                                        </p:tgtEl>
                                        <p:attrNameLst>
                                          <p:attrName>ppt_y</p:attrName>
                                        </p:attrNameLst>
                                      </p:cBhvr>
                                      <p:tavLst>
                                        <p:tav tm="0">
                                          <p:val>
                                            <p:strVal val="0-#ppt_h/2"/>
                                          </p:val>
                                        </p:tav>
                                        <p:tav tm="100000">
                                          <p:val>
                                            <p:strVal val="#ppt_y"/>
                                          </p:val>
                                        </p:tav>
                                      </p:tavLst>
                                    </p:anim>
                                  </p:childTnLst>
                                </p:cTn>
                              </p:par>
                              <p:par>
                                <p:cTn id="42" presetID="2" presetClass="entr" presetSubtype="6"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2000" fill="hold"/>
                                        <p:tgtEl>
                                          <p:spTgt spid="15"/>
                                        </p:tgtEl>
                                        <p:attrNameLst>
                                          <p:attrName>ppt_x</p:attrName>
                                        </p:attrNameLst>
                                      </p:cBhvr>
                                      <p:tavLst>
                                        <p:tav tm="0">
                                          <p:val>
                                            <p:strVal val="1+#ppt_w/2"/>
                                          </p:val>
                                        </p:tav>
                                        <p:tav tm="100000">
                                          <p:val>
                                            <p:strVal val="#ppt_x"/>
                                          </p:val>
                                        </p:tav>
                                      </p:tavLst>
                                    </p:anim>
                                    <p:anim calcmode="lin" valueType="num">
                                      <p:cBhvr additive="base">
                                        <p:cTn id="45" dur="2000" fill="hold"/>
                                        <p:tgtEl>
                                          <p:spTgt spid="15"/>
                                        </p:tgtEl>
                                        <p:attrNameLst>
                                          <p:attrName>ppt_y</p:attrName>
                                        </p:attrNameLst>
                                      </p:cBhvr>
                                      <p:tavLst>
                                        <p:tav tm="0">
                                          <p:val>
                                            <p:strVal val="1+#ppt_h/2"/>
                                          </p:val>
                                        </p:tav>
                                        <p:tav tm="100000">
                                          <p:val>
                                            <p:strVal val="#ppt_y"/>
                                          </p:val>
                                        </p:tav>
                                      </p:tavLst>
                                    </p:anim>
                                  </p:childTnLst>
                                </p:cTn>
                              </p:par>
                              <p:par>
                                <p:cTn id="46" presetID="2" presetClass="entr" presetSubtype="9"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2000" fill="hold"/>
                                        <p:tgtEl>
                                          <p:spTgt spid="16"/>
                                        </p:tgtEl>
                                        <p:attrNameLst>
                                          <p:attrName>ppt_x</p:attrName>
                                        </p:attrNameLst>
                                      </p:cBhvr>
                                      <p:tavLst>
                                        <p:tav tm="0">
                                          <p:val>
                                            <p:strVal val="0-#ppt_w/2"/>
                                          </p:val>
                                        </p:tav>
                                        <p:tav tm="100000">
                                          <p:val>
                                            <p:strVal val="#ppt_x"/>
                                          </p:val>
                                        </p:tav>
                                      </p:tavLst>
                                    </p:anim>
                                    <p:anim calcmode="lin" valueType="num">
                                      <p:cBhvr additive="base">
                                        <p:cTn id="49" dur="2000" fill="hold"/>
                                        <p:tgtEl>
                                          <p:spTgt spid="16"/>
                                        </p:tgtEl>
                                        <p:attrNameLst>
                                          <p:attrName>ppt_y</p:attrName>
                                        </p:attrNameLst>
                                      </p:cBhvr>
                                      <p:tavLst>
                                        <p:tav tm="0">
                                          <p:val>
                                            <p:strVal val="0-#ppt_h/2"/>
                                          </p:val>
                                        </p:tav>
                                        <p:tav tm="100000">
                                          <p:val>
                                            <p:strVal val="#ppt_y"/>
                                          </p:val>
                                        </p:tav>
                                      </p:tavLst>
                                    </p:anim>
                                  </p:childTnLst>
                                </p:cTn>
                              </p:par>
                              <p:par>
                                <p:cTn id="50" presetID="2" presetClass="entr" presetSubtype="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2000" fill="hold"/>
                                        <p:tgtEl>
                                          <p:spTgt spid="17"/>
                                        </p:tgtEl>
                                        <p:attrNameLst>
                                          <p:attrName>ppt_x</p:attrName>
                                        </p:attrNameLst>
                                      </p:cBhvr>
                                      <p:tavLst>
                                        <p:tav tm="0">
                                          <p:val>
                                            <p:strVal val="1+#ppt_w/2"/>
                                          </p:val>
                                        </p:tav>
                                        <p:tav tm="100000">
                                          <p:val>
                                            <p:strVal val="#ppt_x"/>
                                          </p:val>
                                        </p:tav>
                                      </p:tavLst>
                                    </p:anim>
                                    <p:anim calcmode="lin" valueType="num">
                                      <p:cBhvr additive="base">
                                        <p:cTn id="53" dur="2000" fill="hold"/>
                                        <p:tgtEl>
                                          <p:spTgt spid="17"/>
                                        </p:tgtEl>
                                        <p:attrNameLst>
                                          <p:attrName>ppt_y</p:attrName>
                                        </p:attrNameLst>
                                      </p:cBhvr>
                                      <p:tavLst>
                                        <p:tav tm="0">
                                          <p:val>
                                            <p:strVal val="1+#ppt_h/2"/>
                                          </p:val>
                                        </p:tav>
                                        <p:tav tm="100000">
                                          <p:val>
                                            <p:strVal val="#ppt_y"/>
                                          </p:val>
                                        </p:tav>
                                      </p:tavLst>
                                    </p:anim>
                                  </p:childTnLst>
                                </p:cTn>
                              </p:par>
                              <p:par>
                                <p:cTn id="54" presetID="2" presetClass="entr" presetSubtype="9"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 calcmode="lin" valueType="num">
                                      <p:cBhvr additive="base">
                                        <p:cTn id="56" dur="2000" fill="hold"/>
                                        <p:tgtEl>
                                          <p:spTgt spid="18"/>
                                        </p:tgtEl>
                                        <p:attrNameLst>
                                          <p:attrName>ppt_x</p:attrName>
                                        </p:attrNameLst>
                                      </p:cBhvr>
                                      <p:tavLst>
                                        <p:tav tm="0">
                                          <p:val>
                                            <p:strVal val="0-#ppt_w/2"/>
                                          </p:val>
                                        </p:tav>
                                        <p:tav tm="100000">
                                          <p:val>
                                            <p:strVal val="#ppt_x"/>
                                          </p:val>
                                        </p:tav>
                                      </p:tavLst>
                                    </p:anim>
                                    <p:anim calcmode="lin" valueType="num">
                                      <p:cBhvr additive="base">
                                        <p:cTn id="57" dur="2000" fill="hold"/>
                                        <p:tgtEl>
                                          <p:spTgt spid="18"/>
                                        </p:tgtEl>
                                        <p:attrNameLst>
                                          <p:attrName>ppt_y</p:attrName>
                                        </p:attrNameLst>
                                      </p:cBhvr>
                                      <p:tavLst>
                                        <p:tav tm="0">
                                          <p:val>
                                            <p:strVal val="0-#ppt_h/2"/>
                                          </p:val>
                                        </p:tav>
                                        <p:tav tm="100000">
                                          <p:val>
                                            <p:strVal val="#ppt_y"/>
                                          </p:val>
                                        </p:tav>
                                      </p:tavLst>
                                    </p:anim>
                                  </p:childTnLst>
                                </p:cTn>
                              </p:par>
                              <p:par>
                                <p:cTn id="58" presetID="2" presetClass="entr" presetSubtype="6"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 calcmode="lin" valueType="num">
                                      <p:cBhvr additive="base">
                                        <p:cTn id="60" dur="2000" fill="hold"/>
                                        <p:tgtEl>
                                          <p:spTgt spid="19"/>
                                        </p:tgtEl>
                                        <p:attrNameLst>
                                          <p:attrName>ppt_x</p:attrName>
                                        </p:attrNameLst>
                                      </p:cBhvr>
                                      <p:tavLst>
                                        <p:tav tm="0">
                                          <p:val>
                                            <p:strVal val="1+#ppt_w/2"/>
                                          </p:val>
                                        </p:tav>
                                        <p:tav tm="100000">
                                          <p:val>
                                            <p:strVal val="#ppt_x"/>
                                          </p:val>
                                        </p:tav>
                                      </p:tavLst>
                                    </p:anim>
                                    <p:anim calcmode="lin" valueType="num">
                                      <p:cBhvr additive="base">
                                        <p:cTn id="61" dur="2000" fill="hold"/>
                                        <p:tgtEl>
                                          <p:spTgt spid="19"/>
                                        </p:tgtEl>
                                        <p:attrNameLst>
                                          <p:attrName>ppt_y</p:attrName>
                                        </p:attrNameLst>
                                      </p:cBhvr>
                                      <p:tavLst>
                                        <p:tav tm="0">
                                          <p:val>
                                            <p:strVal val="1+#ppt_h/2"/>
                                          </p:val>
                                        </p:tav>
                                        <p:tav tm="100000">
                                          <p:val>
                                            <p:strVal val="#ppt_y"/>
                                          </p:val>
                                        </p:tav>
                                      </p:tavLst>
                                    </p:anim>
                                  </p:childTnLst>
                                </p:cTn>
                              </p:par>
                              <p:par>
                                <p:cTn id="62" presetID="2" presetClass="entr" presetSubtype="9" fill="hold" grpId="0" nodeType="with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additive="base">
                                        <p:cTn id="64" dur="2000" fill="hold"/>
                                        <p:tgtEl>
                                          <p:spTgt spid="20"/>
                                        </p:tgtEl>
                                        <p:attrNameLst>
                                          <p:attrName>ppt_x</p:attrName>
                                        </p:attrNameLst>
                                      </p:cBhvr>
                                      <p:tavLst>
                                        <p:tav tm="0">
                                          <p:val>
                                            <p:strVal val="0-#ppt_w/2"/>
                                          </p:val>
                                        </p:tav>
                                        <p:tav tm="100000">
                                          <p:val>
                                            <p:strVal val="#ppt_x"/>
                                          </p:val>
                                        </p:tav>
                                      </p:tavLst>
                                    </p:anim>
                                    <p:anim calcmode="lin" valueType="num">
                                      <p:cBhvr additive="base">
                                        <p:cTn id="65" dur="2000" fill="hold"/>
                                        <p:tgtEl>
                                          <p:spTgt spid="20"/>
                                        </p:tgtEl>
                                        <p:attrNameLst>
                                          <p:attrName>ppt_y</p:attrName>
                                        </p:attrNameLst>
                                      </p:cBhvr>
                                      <p:tavLst>
                                        <p:tav tm="0">
                                          <p:val>
                                            <p:strVal val="0-#ppt_h/2"/>
                                          </p:val>
                                        </p:tav>
                                        <p:tav tm="100000">
                                          <p:val>
                                            <p:strVal val="#ppt_y"/>
                                          </p:val>
                                        </p:tav>
                                      </p:tavLst>
                                    </p:anim>
                                  </p:childTnLst>
                                </p:cTn>
                              </p:par>
                              <p:par>
                                <p:cTn id="66" presetID="2" presetClass="entr" presetSubtype="6" fill="hold" grpId="0" nodeType="withEffect">
                                  <p:stCondLst>
                                    <p:cond delay="0"/>
                                  </p:stCondLst>
                                  <p:childTnLst>
                                    <p:set>
                                      <p:cBhvr>
                                        <p:cTn id="67" dur="1" fill="hold">
                                          <p:stCondLst>
                                            <p:cond delay="0"/>
                                          </p:stCondLst>
                                        </p:cTn>
                                        <p:tgtEl>
                                          <p:spTgt spid="21"/>
                                        </p:tgtEl>
                                        <p:attrNameLst>
                                          <p:attrName>style.visibility</p:attrName>
                                        </p:attrNameLst>
                                      </p:cBhvr>
                                      <p:to>
                                        <p:strVal val="visible"/>
                                      </p:to>
                                    </p:set>
                                    <p:anim calcmode="lin" valueType="num">
                                      <p:cBhvr additive="base">
                                        <p:cTn id="68" dur="2000" fill="hold"/>
                                        <p:tgtEl>
                                          <p:spTgt spid="21"/>
                                        </p:tgtEl>
                                        <p:attrNameLst>
                                          <p:attrName>ppt_x</p:attrName>
                                        </p:attrNameLst>
                                      </p:cBhvr>
                                      <p:tavLst>
                                        <p:tav tm="0">
                                          <p:val>
                                            <p:strVal val="1+#ppt_w/2"/>
                                          </p:val>
                                        </p:tav>
                                        <p:tav tm="100000">
                                          <p:val>
                                            <p:strVal val="#ppt_x"/>
                                          </p:val>
                                        </p:tav>
                                      </p:tavLst>
                                    </p:anim>
                                    <p:anim calcmode="lin" valueType="num">
                                      <p:cBhvr additive="base">
                                        <p:cTn id="69" dur="2000" fill="hold"/>
                                        <p:tgtEl>
                                          <p:spTgt spid="21"/>
                                        </p:tgtEl>
                                        <p:attrNameLst>
                                          <p:attrName>ppt_y</p:attrName>
                                        </p:attrNameLst>
                                      </p:cBhvr>
                                      <p:tavLst>
                                        <p:tav tm="0">
                                          <p:val>
                                            <p:strVal val="1+#ppt_h/2"/>
                                          </p:val>
                                        </p:tav>
                                        <p:tav tm="100000">
                                          <p:val>
                                            <p:strVal val="#ppt_y"/>
                                          </p:val>
                                        </p:tav>
                                      </p:tavLst>
                                    </p:anim>
                                  </p:childTnLst>
                                </p:cTn>
                              </p:par>
                              <p:par>
                                <p:cTn id="70" presetID="2" presetClass="entr" presetSubtype="9" fill="hold" grpId="0" nodeType="withEffect">
                                  <p:stCondLst>
                                    <p:cond delay="0"/>
                                  </p:stCondLst>
                                  <p:childTnLst>
                                    <p:set>
                                      <p:cBhvr>
                                        <p:cTn id="71" dur="1" fill="hold">
                                          <p:stCondLst>
                                            <p:cond delay="0"/>
                                          </p:stCondLst>
                                        </p:cTn>
                                        <p:tgtEl>
                                          <p:spTgt spid="22"/>
                                        </p:tgtEl>
                                        <p:attrNameLst>
                                          <p:attrName>style.visibility</p:attrName>
                                        </p:attrNameLst>
                                      </p:cBhvr>
                                      <p:to>
                                        <p:strVal val="visible"/>
                                      </p:to>
                                    </p:set>
                                    <p:anim calcmode="lin" valueType="num">
                                      <p:cBhvr additive="base">
                                        <p:cTn id="72" dur="2000" fill="hold"/>
                                        <p:tgtEl>
                                          <p:spTgt spid="22"/>
                                        </p:tgtEl>
                                        <p:attrNameLst>
                                          <p:attrName>ppt_x</p:attrName>
                                        </p:attrNameLst>
                                      </p:cBhvr>
                                      <p:tavLst>
                                        <p:tav tm="0">
                                          <p:val>
                                            <p:strVal val="0-#ppt_w/2"/>
                                          </p:val>
                                        </p:tav>
                                        <p:tav tm="100000">
                                          <p:val>
                                            <p:strVal val="#ppt_x"/>
                                          </p:val>
                                        </p:tav>
                                      </p:tavLst>
                                    </p:anim>
                                    <p:anim calcmode="lin" valueType="num">
                                      <p:cBhvr additive="base">
                                        <p:cTn id="73" dur="2000" fill="hold"/>
                                        <p:tgtEl>
                                          <p:spTgt spid="22"/>
                                        </p:tgtEl>
                                        <p:attrNameLst>
                                          <p:attrName>ppt_y</p:attrName>
                                        </p:attrNameLst>
                                      </p:cBhvr>
                                      <p:tavLst>
                                        <p:tav tm="0">
                                          <p:val>
                                            <p:strVal val="0-#ppt_h/2"/>
                                          </p:val>
                                        </p:tav>
                                        <p:tav tm="100000">
                                          <p:val>
                                            <p:strVal val="#ppt_y"/>
                                          </p:val>
                                        </p:tav>
                                      </p:tavLst>
                                    </p:anim>
                                  </p:childTnLst>
                                </p:cTn>
                              </p:par>
                              <p:par>
                                <p:cTn id="74" presetID="2" presetClass="entr" presetSubtype="6" fill="hold" grpId="0" nodeType="withEffect">
                                  <p:stCondLst>
                                    <p:cond delay="0"/>
                                  </p:stCondLst>
                                  <p:childTnLst>
                                    <p:set>
                                      <p:cBhvr>
                                        <p:cTn id="75" dur="1" fill="hold">
                                          <p:stCondLst>
                                            <p:cond delay="0"/>
                                          </p:stCondLst>
                                        </p:cTn>
                                        <p:tgtEl>
                                          <p:spTgt spid="23"/>
                                        </p:tgtEl>
                                        <p:attrNameLst>
                                          <p:attrName>style.visibility</p:attrName>
                                        </p:attrNameLst>
                                      </p:cBhvr>
                                      <p:to>
                                        <p:strVal val="visible"/>
                                      </p:to>
                                    </p:set>
                                    <p:anim calcmode="lin" valueType="num">
                                      <p:cBhvr additive="base">
                                        <p:cTn id="76" dur="2000" fill="hold"/>
                                        <p:tgtEl>
                                          <p:spTgt spid="23"/>
                                        </p:tgtEl>
                                        <p:attrNameLst>
                                          <p:attrName>ppt_x</p:attrName>
                                        </p:attrNameLst>
                                      </p:cBhvr>
                                      <p:tavLst>
                                        <p:tav tm="0">
                                          <p:val>
                                            <p:strVal val="1+#ppt_w/2"/>
                                          </p:val>
                                        </p:tav>
                                        <p:tav tm="100000">
                                          <p:val>
                                            <p:strVal val="#ppt_x"/>
                                          </p:val>
                                        </p:tav>
                                      </p:tavLst>
                                    </p:anim>
                                    <p:anim calcmode="lin" valueType="num">
                                      <p:cBhvr additive="base">
                                        <p:cTn id="77" dur="2000" fill="hold"/>
                                        <p:tgtEl>
                                          <p:spTgt spid="23"/>
                                        </p:tgtEl>
                                        <p:attrNameLst>
                                          <p:attrName>ppt_y</p:attrName>
                                        </p:attrNameLst>
                                      </p:cBhvr>
                                      <p:tavLst>
                                        <p:tav tm="0">
                                          <p:val>
                                            <p:strVal val="1+#ppt_h/2"/>
                                          </p:val>
                                        </p:tav>
                                        <p:tav tm="100000">
                                          <p:val>
                                            <p:strVal val="#ppt_y"/>
                                          </p:val>
                                        </p:tav>
                                      </p:tavLst>
                                    </p:anim>
                                  </p:childTnLst>
                                </p:cTn>
                              </p:par>
                              <p:par>
                                <p:cTn id="78" presetID="2" presetClass="entr" presetSubtype="9" fill="hold" grpId="0" nodeType="withEffect">
                                  <p:stCondLst>
                                    <p:cond delay="0"/>
                                  </p:stCondLst>
                                  <p:childTnLst>
                                    <p:set>
                                      <p:cBhvr>
                                        <p:cTn id="79" dur="1" fill="hold">
                                          <p:stCondLst>
                                            <p:cond delay="0"/>
                                          </p:stCondLst>
                                        </p:cTn>
                                        <p:tgtEl>
                                          <p:spTgt spid="24"/>
                                        </p:tgtEl>
                                        <p:attrNameLst>
                                          <p:attrName>style.visibility</p:attrName>
                                        </p:attrNameLst>
                                      </p:cBhvr>
                                      <p:to>
                                        <p:strVal val="visible"/>
                                      </p:to>
                                    </p:set>
                                    <p:anim calcmode="lin" valueType="num">
                                      <p:cBhvr additive="base">
                                        <p:cTn id="80" dur="2000" fill="hold"/>
                                        <p:tgtEl>
                                          <p:spTgt spid="24"/>
                                        </p:tgtEl>
                                        <p:attrNameLst>
                                          <p:attrName>ppt_x</p:attrName>
                                        </p:attrNameLst>
                                      </p:cBhvr>
                                      <p:tavLst>
                                        <p:tav tm="0">
                                          <p:val>
                                            <p:strVal val="0-#ppt_w/2"/>
                                          </p:val>
                                        </p:tav>
                                        <p:tav tm="100000">
                                          <p:val>
                                            <p:strVal val="#ppt_x"/>
                                          </p:val>
                                        </p:tav>
                                      </p:tavLst>
                                    </p:anim>
                                    <p:anim calcmode="lin" valueType="num">
                                      <p:cBhvr additive="base">
                                        <p:cTn id="81" dur="2000" fill="hold"/>
                                        <p:tgtEl>
                                          <p:spTgt spid="24"/>
                                        </p:tgtEl>
                                        <p:attrNameLst>
                                          <p:attrName>ppt_y</p:attrName>
                                        </p:attrNameLst>
                                      </p:cBhvr>
                                      <p:tavLst>
                                        <p:tav tm="0">
                                          <p:val>
                                            <p:strVal val="0-#ppt_h/2"/>
                                          </p:val>
                                        </p:tav>
                                        <p:tav tm="100000">
                                          <p:val>
                                            <p:strVal val="#ppt_y"/>
                                          </p:val>
                                        </p:tav>
                                      </p:tavLst>
                                    </p:anim>
                                  </p:childTnLst>
                                </p:cTn>
                              </p:par>
                            </p:childTnLst>
                          </p:cTn>
                        </p:par>
                        <p:par>
                          <p:cTn id="82" fill="hold">
                            <p:stCondLst>
                              <p:cond delay="2000"/>
                            </p:stCondLst>
                            <p:childTnLst>
                              <p:par>
                                <p:cTn id="83" presetID="2" presetClass="exit" presetSubtype="2" fill="hold" grpId="1" nodeType="afterEffect">
                                  <p:stCondLst>
                                    <p:cond delay="0"/>
                                  </p:stCondLst>
                                  <p:childTnLst>
                                    <p:anim calcmode="lin" valueType="num">
                                      <p:cBhvr additive="base">
                                        <p:cTn id="84" dur="2000"/>
                                        <p:tgtEl>
                                          <p:spTgt spid="7"/>
                                        </p:tgtEl>
                                        <p:attrNameLst>
                                          <p:attrName>ppt_x</p:attrName>
                                        </p:attrNameLst>
                                      </p:cBhvr>
                                      <p:tavLst>
                                        <p:tav tm="0">
                                          <p:val>
                                            <p:strVal val="ppt_x"/>
                                          </p:val>
                                        </p:tav>
                                        <p:tav tm="100000">
                                          <p:val>
                                            <p:strVal val="1+ppt_w/2"/>
                                          </p:val>
                                        </p:tav>
                                      </p:tavLst>
                                    </p:anim>
                                    <p:anim calcmode="lin" valueType="num">
                                      <p:cBhvr additive="base">
                                        <p:cTn id="85" dur="2000"/>
                                        <p:tgtEl>
                                          <p:spTgt spid="7"/>
                                        </p:tgtEl>
                                        <p:attrNameLst>
                                          <p:attrName>ppt_y</p:attrName>
                                        </p:attrNameLst>
                                      </p:cBhvr>
                                      <p:tavLst>
                                        <p:tav tm="0">
                                          <p:val>
                                            <p:strVal val="ppt_y"/>
                                          </p:val>
                                        </p:tav>
                                        <p:tav tm="100000">
                                          <p:val>
                                            <p:strVal val="ppt_y"/>
                                          </p:val>
                                        </p:tav>
                                      </p:tavLst>
                                    </p:anim>
                                    <p:set>
                                      <p:cBhvr>
                                        <p:cTn id="86" dur="1" fill="hold">
                                          <p:stCondLst>
                                            <p:cond delay="1999"/>
                                          </p:stCondLst>
                                        </p:cTn>
                                        <p:tgtEl>
                                          <p:spTgt spid="7"/>
                                        </p:tgtEl>
                                        <p:attrNameLst>
                                          <p:attrName>style.visibility</p:attrName>
                                        </p:attrNameLst>
                                      </p:cBhvr>
                                      <p:to>
                                        <p:strVal val="hidden"/>
                                      </p:to>
                                    </p:set>
                                  </p:childTnLst>
                                </p:cTn>
                              </p:par>
                              <p:par>
                                <p:cTn id="87" presetID="2" presetClass="exit" presetSubtype="8" fill="hold" grpId="1" nodeType="withEffect">
                                  <p:stCondLst>
                                    <p:cond delay="0"/>
                                  </p:stCondLst>
                                  <p:childTnLst>
                                    <p:anim calcmode="lin" valueType="num">
                                      <p:cBhvr additive="base">
                                        <p:cTn id="88" dur="2000"/>
                                        <p:tgtEl>
                                          <p:spTgt spid="6"/>
                                        </p:tgtEl>
                                        <p:attrNameLst>
                                          <p:attrName>ppt_x</p:attrName>
                                        </p:attrNameLst>
                                      </p:cBhvr>
                                      <p:tavLst>
                                        <p:tav tm="0">
                                          <p:val>
                                            <p:strVal val="ppt_x"/>
                                          </p:val>
                                        </p:tav>
                                        <p:tav tm="100000">
                                          <p:val>
                                            <p:strVal val="0-ppt_w/2"/>
                                          </p:val>
                                        </p:tav>
                                      </p:tavLst>
                                    </p:anim>
                                    <p:anim calcmode="lin" valueType="num">
                                      <p:cBhvr additive="base">
                                        <p:cTn id="89" dur="2000"/>
                                        <p:tgtEl>
                                          <p:spTgt spid="6"/>
                                        </p:tgtEl>
                                        <p:attrNameLst>
                                          <p:attrName>ppt_y</p:attrName>
                                        </p:attrNameLst>
                                      </p:cBhvr>
                                      <p:tavLst>
                                        <p:tav tm="0">
                                          <p:val>
                                            <p:strVal val="ppt_y"/>
                                          </p:val>
                                        </p:tav>
                                        <p:tav tm="100000">
                                          <p:val>
                                            <p:strVal val="ppt_y"/>
                                          </p:val>
                                        </p:tav>
                                      </p:tavLst>
                                    </p:anim>
                                    <p:set>
                                      <p:cBhvr>
                                        <p:cTn id="90" dur="1" fill="hold">
                                          <p:stCondLst>
                                            <p:cond delay="1999"/>
                                          </p:stCondLst>
                                        </p:cTn>
                                        <p:tgtEl>
                                          <p:spTgt spid="6"/>
                                        </p:tgtEl>
                                        <p:attrNameLst>
                                          <p:attrName>style.visibility</p:attrName>
                                        </p:attrNameLst>
                                      </p:cBhvr>
                                      <p:to>
                                        <p:strVal val="hidden"/>
                                      </p:to>
                                    </p:set>
                                  </p:childTnLst>
                                </p:cTn>
                              </p:par>
                              <p:par>
                                <p:cTn id="91" presetID="2" presetClass="exit" presetSubtype="8" fill="hold" grpId="1" nodeType="withEffect">
                                  <p:stCondLst>
                                    <p:cond delay="0"/>
                                  </p:stCondLst>
                                  <p:childTnLst>
                                    <p:anim calcmode="lin" valueType="num">
                                      <p:cBhvr additive="base">
                                        <p:cTn id="92" dur="2000"/>
                                        <p:tgtEl>
                                          <p:spTgt spid="8"/>
                                        </p:tgtEl>
                                        <p:attrNameLst>
                                          <p:attrName>ppt_x</p:attrName>
                                        </p:attrNameLst>
                                      </p:cBhvr>
                                      <p:tavLst>
                                        <p:tav tm="0">
                                          <p:val>
                                            <p:strVal val="ppt_x"/>
                                          </p:val>
                                        </p:tav>
                                        <p:tav tm="100000">
                                          <p:val>
                                            <p:strVal val="0-ppt_w/2"/>
                                          </p:val>
                                        </p:tav>
                                      </p:tavLst>
                                    </p:anim>
                                    <p:anim calcmode="lin" valueType="num">
                                      <p:cBhvr additive="base">
                                        <p:cTn id="93" dur="2000"/>
                                        <p:tgtEl>
                                          <p:spTgt spid="8"/>
                                        </p:tgtEl>
                                        <p:attrNameLst>
                                          <p:attrName>ppt_y</p:attrName>
                                        </p:attrNameLst>
                                      </p:cBhvr>
                                      <p:tavLst>
                                        <p:tav tm="0">
                                          <p:val>
                                            <p:strVal val="ppt_y"/>
                                          </p:val>
                                        </p:tav>
                                        <p:tav tm="100000">
                                          <p:val>
                                            <p:strVal val="ppt_y"/>
                                          </p:val>
                                        </p:tav>
                                      </p:tavLst>
                                    </p:anim>
                                    <p:set>
                                      <p:cBhvr>
                                        <p:cTn id="94" dur="1" fill="hold">
                                          <p:stCondLst>
                                            <p:cond delay="1999"/>
                                          </p:stCondLst>
                                        </p:cTn>
                                        <p:tgtEl>
                                          <p:spTgt spid="8"/>
                                        </p:tgtEl>
                                        <p:attrNameLst>
                                          <p:attrName>style.visibility</p:attrName>
                                        </p:attrNameLst>
                                      </p:cBhvr>
                                      <p:to>
                                        <p:strVal val="hidden"/>
                                      </p:to>
                                    </p:set>
                                  </p:childTnLst>
                                </p:cTn>
                              </p:par>
                              <p:par>
                                <p:cTn id="95" presetID="2" presetClass="exit" presetSubtype="2" fill="hold" grpId="1" nodeType="withEffect">
                                  <p:stCondLst>
                                    <p:cond delay="0"/>
                                  </p:stCondLst>
                                  <p:childTnLst>
                                    <p:anim calcmode="lin" valueType="num">
                                      <p:cBhvr additive="base">
                                        <p:cTn id="96" dur="2000"/>
                                        <p:tgtEl>
                                          <p:spTgt spid="9"/>
                                        </p:tgtEl>
                                        <p:attrNameLst>
                                          <p:attrName>ppt_x</p:attrName>
                                        </p:attrNameLst>
                                      </p:cBhvr>
                                      <p:tavLst>
                                        <p:tav tm="0">
                                          <p:val>
                                            <p:strVal val="ppt_x"/>
                                          </p:val>
                                        </p:tav>
                                        <p:tav tm="100000">
                                          <p:val>
                                            <p:strVal val="1+ppt_w/2"/>
                                          </p:val>
                                        </p:tav>
                                      </p:tavLst>
                                    </p:anim>
                                    <p:anim calcmode="lin" valueType="num">
                                      <p:cBhvr additive="base">
                                        <p:cTn id="97" dur="2000"/>
                                        <p:tgtEl>
                                          <p:spTgt spid="9"/>
                                        </p:tgtEl>
                                        <p:attrNameLst>
                                          <p:attrName>ppt_y</p:attrName>
                                        </p:attrNameLst>
                                      </p:cBhvr>
                                      <p:tavLst>
                                        <p:tav tm="0">
                                          <p:val>
                                            <p:strVal val="ppt_y"/>
                                          </p:val>
                                        </p:tav>
                                        <p:tav tm="100000">
                                          <p:val>
                                            <p:strVal val="ppt_y"/>
                                          </p:val>
                                        </p:tav>
                                      </p:tavLst>
                                    </p:anim>
                                    <p:set>
                                      <p:cBhvr>
                                        <p:cTn id="98" dur="1" fill="hold">
                                          <p:stCondLst>
                                            <p:cond delay="1999"/>
                                          </p:stCondLst>
                                        </p:cTn>
                                        <p:tgtEl>
                                          <p:spTgt spid="9"/>
                                        </p:tgtEl>
                                        <p:attrNameLst>
                                          <p:attrName>style.visibility</p:attrName>
                                        </p:attrNameLst>
                                      </p:cBhvr>
                                      <p:to>
                                        <p:strVal val="hidden"/>
                                      </p:to>
                                    </p:set>
                                  </p:childTnLst>
                                </p:cTn>
                              </p:par>
                              <p:par>
                                <p:cTn id="99" presetID="2" presetClass="exit" presetSubtype="8" fill="hold" grpId="1" nodeType="withEffect">
                                  <p:stCondLst>
                                    <p:cond delay="0"/>
                                  </p:stCondLst>
                                  <p:childTnLst>
                                    <p:anim calcmode="lin" valueType="num">
                                      <p:cBhvr additive="base">
                                        <p:cTn id="100" dur="2000"/>
                                        <p:tgtEl>
                                          <p:spTgt spid="10"/>
                                        </p:tgtEl>
                                        <p:attrNameLst>
                                          <p:attrName>ppt_x</p:attrName>
                                        </p:attrNameLst>
                                      </p:cBhvr>
                                      <p:tavLst>
                                        <p:tav tm="0">
                                          <p:val>
                                            <p:strVal val="ppt_x"/>
                                          </p:val>
                                        </p:tav>
                                        <p:tav tm="100000">
                                          <p:val>
                                            <p:strVal val="0-ppt_w/2"/>
                                          </p:val>
                                        </p:tav>
                                      </p:tavLst>
                                    </p:anim>
                                    <p:anim calcmode="lin" valueType="num">
                                      <p:cBhvr additive="base">
                                        <p:cTn id="101" dur="2000"/>
                                        <p:tgtEl>
                                          <p:spTgt spid="10"/>
                                        </p:tgtEl>
                                        <p:attrNameLst>
                                          <p:attrName>ppt_y</p:attrName>
                                        </p:attrNameLst>
                                      </p:cBhvr>
                                      <p:tavLst>
                                        <p:tav tm="0">
                                          <p:val>
                                            <p:strVal val="ppt_y"/>
                                          </p:val>
                                        </p:tav>
                                        <p:tav tm="100000">
                                          <p:val>
                                            <p:strVal val="ppt_y"/>
                                          </p:val>
                                        </p:tav>
                                      </p:tavLst>
                                    </p:anim>
                                    <p:set>
                                      <p:cBhvr>
                                        <p:cTn id="102" dur="1" fill="hold">
                                          <p:stCondLst>
                                            <p:cond delay="1999"/>
                                          </p:stCondLst>
                                        </p:cTn>
                                        <p:tgtEl>
                                          <p:spTgt spid="10"/>
                                        </p:tgtEl>
                                        <p:attrNameLst>
                                          <p:attrName>style.visibility</p:attrName>
                                        </p:attrNameLst>
                                      </p:cBhvr>
                                      <p:to>
                                        <p:strVal val="hidden"/>
                                      </p:to>
                                    </p:set>
                                  </p:childTnLst>
                                </p:cTn>
                              </p:par>
                              <p:par>
                                <p:cTn id="103" presetID="2" presetClass="exit" presetSubtype="2" fill="hold" grpId="1" nodeType="withEffect">
                                  <p:stCondLst>
                                    <p:cond delay="0"/>
                                  </p:stCondLst>
                                  <p:childTnLst>
                                    <p:anim calcmode="lin" valueType="num">
                                      <p:cBhvr additive="base">
                                        <p:cTn id="104" dur="2000"/>
                                        <p:tgtEl>
                                          <p:spTgt spid="11"/>
                                        </p:tgtEl>
                                        <p:attrNameLst>
                                          <p:attrName>ppt_x</p:attrName>
                                        </p:attrNameLst>
                                      </p:cBhvr>
                                      <p:tavLst>
                                        <p:tav tm="0">
                                          <p:val>
                                            <p:strVal val="ppt_x"/>
                                          </p:val>
                                        </p:tav>
                                        <p:tav tm="100000">
                                          <p:val>
                                            <p:strVal val="1+ppt_w/2"/>
                                          </p:val>
                                        </p:tav>
                                      </p:tavLst>
                                    </p:anim>
                                    <p:anim calcmode="lin" valueType="num">
                                      <p:cBhvr additive="base">
                                        <p:cTn id="105" dur="2000"/>
                                        <p:tgtEl>
                                          <p:spTgt spid="11"/>
                                        </p:tgtEl>
                                        <p:attrNameLst>
                                          <p:attrName>ppt_y</p:attrName>
                                        </p:attrNameLst>
                                      </p:cBhvr>
                                      <p:tavLst>
                                        <p:tav tm="0">
                                          <p:val>
                                            <p:strVal val="ppt_y"/>
                                          </p:val>
                                        </p:tav>
                                        <p:tav tm="100000">
                                          <p:val>
                                            <p:strVal val="ppt_y"/>
                                          </p:val>
                                        </p:tav>
                                      </p:tavLst>
                                    </p:anim>
                                    <p:set>
                                      <p:cBhvr>
                                        <p:cTn id="106" dur="1" fill="hold">
                                          <p:stCondLst>
                                            <p:cond delay="1999"/>
                                          </p:stCondLst>
                                        </p:cTn>
                                        <p:tgtEl>
                                          <p:spTgt spid="11"/>
                                        </p:tgtEl>
                                        <p:attrNameLst>
                                          <p:attrName>style.visibility</p:attrName>
                                        </p:attrNameLst>
                                      </p:cBhvr>
                                      <p:to>
                                        <p:strVal val="hidden"/>
                                      </p:to>
                                    </p:set>
                                  </p:childTnLst>
                                </p:cTn>
                              </p:par>
                              <p:par>
                                <p:cTn id="107" presetID="2" presetClass="exit" presetSubtype="8" fill="hold" grpId="1" nodeType="withEffect">
                                  <p:stCondLst>
                                    <p:cond delay="0"/>
                                  </p:stCondLst>
                                  <p:childTnLst>
                                    <p:anim calcmode="lin" valueType="num">
                                      <p:cBhvr additive="base">
                                        <p:cTn id="108" dur="2000"/>
                                        <p:tgtEl>
                                          <p:spTgt spid="12"/>
                                        </p:tgtEl>
                                        <p:attrNameLst>
                                          <p:attrName>ppt_x</p:attrName>
                                        </p:attrNameLst>
                                      </p:cBhvr>
                                      <p:tavLst>
                                        <p:tav tm="0">
                                          <p:val>
                                            <p:strVal val="ppt_x"/>
                                          </p:val>
                                        </p:tav>
                                        <p:tav tm="100000">
                                          <p:val>
                                            <p:strVal val="0-ppt_w/2"/>
                                          </p:val>
                                        </p:tav>
                                      </p:tavLst>
                                    </p:anim>
                                    <p:anim calcmode="lin" valueType="num">
                                      <p:cBhvr additive="base">
                                        <p:cTn id="109" dur="2000"/>
                                        <p:tgtEl>
                                          <p:spTgt spid="12"/>
                                        </p:tgtEl>
                                        <p:attrNameLst>
                                          <p:attrName>ppt_y</p:attrName>
                                        </p:attrNameLst>
                                      </p:cBhvr>
                                      <p:tavLst>
                                        <p:tav tm="0">
                                          <p:val>
                                            <p:strVal val="ppt_y"/>
                                          </p:val>
                                        </p:tav>
                                        <p:tav tm="100000">
                                          <p:val>
                                            <p:strVal val="ppt_y"/>
                                          </p:val>
                                        </p:tav>
                                      </p:tavLst>
                                    </p:anim>
                                    <p:set>
                                      <p:cBhvr>
                                        <p:cTn id="110" dur="1" fill="hold">
                                          <p:stCondLst>
                                            <p:cond delay="1999"/>
                                          </p:stCondLst>
                                        </p:cTn>
                                        <p:tgtEl>
                                          <p:spTgt spid="12"/>
                                        </p:tgtEl>
                                        <p:attrNameLst>
                                          <p:attrName>style.visibility</p:attrName>
                                        </p:attrNameLst>
                                      </p:cBhvr>
                                      <p:to>
                                        <p:strVal val="hidden"/>
                                      </p:to>
                                    </p:set>
                                  </p:childTnLst>
                                </p:cTn>
                              </p:par>
                              <p:par>
                                <p:cTn id="111" presetID="2" presetClass="exit" presetSubtype="2" fill="hold" grpId="1" nodeType="withEffect">
                                  <p:stCondLst>
                                    <p:cond delay="0"/>
                                  </p:stCondLst>
                                  <p:childTnLst>
                                    <p:anim calcmode="lin" valueType="num">
                                      <p:cBhvr additive="base">
                                        <p:cTn id="112" dur="2000"/>
                                        <p:tgtEl>
                                          <p:spTgt spid="13"/>
                                        </p:tgtEl>
                                        <p:attrNameLst>
                                          <p:attrName>ppt_x</p:attrName>
                                        </p:attrNameLst>
                                      </p:cBhvr>
                                      <p:tavLst>
                                        <p:tav tm="0">
                                          <p:val>
                                            <p:strVal val="ppt_x"/>
                                          </p:val>
                                        </p:tav>
                                        <p:tav tm="100000">
                                          <p:val>
                                            <p:strVal val="1+ppt_w/2"/>
                                          </p:val>
                                        </p:tav>
                                      </p:tavLst>
                                    </p:anim>
                                    <p:anim calcmode="lin" valueType="num">
                                      <p:cBhvr additive="base">
                                        <p:cTn id="113" dur="2000"/>
                                        <p:tgtEl>
                                          <p:spTgt spid="13"/>
                                        </p:tgtEl>
                                        <p:attrNameLst>
                                          <p:attrName>ppt_y</p:attrName>
                                        </p:attrNameLst>
                                      </p:cBhvr>
                                      <p:tavLst>
                                        <p:tav tm="0">
                                          <p:val>
                                            <p:strVal val="ppt_y"/>
                                          </p:val>
                                        </p:tav>
                                        <p:tav tm="100000">
                                          <p:val>
                                            <p:strVal val="ppt_y"/>
                                          </p:val>
                                        </p:tav>
                                      </p:tavLst>
                                    </p:anim>
                                    <p:set>
                                      <p:cBhvr>
                                        <p:cTn id="114" dur="1" fill="hold">
                                          <p:stCondLst>
                                            <p:cond delay="1999"/>
                                          </p:stCondLst>
                                        </p:cTn>
                                        <p:tgtEl>
                                          <p:spTgt spid="13"/>
                                        </p:tgtEl>
                                        <p:attrNameLst>
                                          <p:attrName>style.visibility</p:attrName>
                                        </p:attrNameLst>
                                      </p:cBhvr>
                                      <p:to>
                                        <p:strVal val="hidden"/>
                                      </p:to>
                                    </p:set>
                                  </p:childTnLst>
                                </p:cTn>
                              </p:par>
                              <p:par>
                                <p:cTn id="115" presetID="2" presetClass="exit" presetSubtype="8" fill="hold" grpId="1" nodeType="withEffect">
                                  <p:stCondLst>
                                    <p:cond delay="0"/>
                                  </p:stCondLst>
                                  <p:childTnLst>
                                    <p:anim calcmode="lin" valueType="num">
                                      <p:cBhvr additive="base">
                                        <p:cTn id="116" dur="2000"/>
                                        <p:tgtEl>
                                          <p:spTgt spid="14"/>
                                        </p:tgtEl>
                                        <p:attrNameLst>
                                          <p:attrName>ppt_x</p:attrName>
                                        </p:attrNameLst>
                                      </p:cBhvr>
                                      <p:tavLst>
                                        <p:tav tm="0">
                                          <p:val>
                                            <p:strVal val="ppt_x"/>
                                          </p:val>
                                        </p:tav>
                                        <p:tav tm="100000">
                                          <p:val>
                                            <p:strVal val="0-ppt_w/2"/>
                                          </p:val>
                                        </p:tav>
                                      </p:tavLst>
                                    </p:anim>
                                    <p:anim calcmode="lin" valueType="num">
                                      <p:cBhvr additive="base">
                                        <p:cTn id="117" dur="2000"/>
                                        <p:tgtEl>
                                          <p:spTgt spid="14"/>
                                        </p:tgtEl>
                                        <p:attrNameLst>
                                          <p:attrName>ppt_y</p:attrName>
                                        </p:attrNameLst>
                                      </p:cBhvr>
                                      <p:tavLst>
                                        <p:tav tm="0">
                                          <p:val>
                                            <p:strVal val="ppt_y"/>
                                          </p:val>
                                        </p:tav>
                                        <p:tav tm="100000">
                                          <p:val>
                                            <p:strVal val="ppt_y"/>
                                          </p:val>
                                        </p:tav>
                                      </p:tavLst>
                                    </p:anim>
                                    <p:set>
                                      <p:cBhvr>
                                        <p:cTn id="118" dur="1" fill="hold">
                                          <p:stCondLst>
                                            <p:cond delay="1999"/>
                                          </p:stCondLst>
                                        </p:cTn>
                                        <p:tgtEl>
                                          <p:spTgt spid="14"/>
                                        </p:tgtEl>
                                        <p:attrNameLst>
                                          <p:attrName>style.visibility</p:attrName>
                                        </p:attrNameLst>
                                      </p:cBhvr>
                                      <p:to>
                                        <p:strVal val="hidden"/>
                                      </p:to>
                                    </p:set>
                                  </p:childTnLst>
                                </p:cTn>
                              </p:par>
                              <p:par>
                                <p:cTn id="119" presetID="2" presetClass="exit" presetSubtype="2" fill="hold" grpId="1" nodeType="withEffect">
                                  <p:stCondLst>
                                    <p:cond delay="0"/>
                                  </p:stCondLst>
                                  <p:childTnLst>
                                    <p:anim calcmode="lin" valueType="num">
                                      <p:cBhvr additive="base">
                                        <p:cTn id="120" dur="2000"/>
                                        <p:tgtEl>
                                          <p:spTgt spid="15"/>
                                        </p:tgtEl>
                                        <p:attrNameLst>
                                          <p:attrName>ppt_x</p:attrName>
                                        </p:attrNameLst>
                                      </p:cBhvr>
                                      <p:tavLst>
                                        <p:tav tm="0">
                                          <p:val>
                                            <p:strVal val="ppt_x"/>
                                          </p:val>
                                        </p:tav>
                                        <p:tav tm="100000">
                                          <p:val>
                                            <p:strVal val="1+ppt_w/2"/>
                                          </p:val>
                                        </p:tav>
                                      </p:tavLst>
                                    </p:anim>
                                    <p:anim calcmode="lin" valueType="num">
                                      <p:cBhvr additive="base">
                                        <p:cTn id="121" dur="2000"/>
                                        <p:tgtEl>
                                          <p:spTgt spid="15"/>
                                        </p:tgtEl>
                                        <p:attrNameLst>
                                          <p:attrName>ppt_y</p:attrName>
                                        </p:attrNameLst>
                                      </p:cBhvr>
                                      <p:tavLst>
                                        <p:tav tm="0">
                                          <p:val>
                                            <p:strVal val="ppt_y"/>
                                          </p:val>
                                        </p:tav>
                                        <p:tav tm="100000">
                                          <p:val>
                                            <p:strVal val="ppt_y"/>
                                          </p:val>
                                        </p:tav>
                                      </p:tavLst>
                                    </p:anim>
                                    <p:set>
                                      <p:cBhvr>
                                        <p:cTn id="122" dur="1" fill="hold">
                                          <p:stCondLst>
                                            <p:cond delay="1999"/>
                                          </p:stCondLst>
                                        </p:cTn>
                                        <p:tgtEl>
                                          <p:spTgt spid="15"/>
                                        </p:tgtEl>
                                        <p:attrNameLst>
                                          <p:attrName>style.visibility</p:attrName>
                                        </p:attrNameLst>
                                      </p:cBhvr>
                                      <p:to>
                                        <p:strVal val="hidden"/>
                                      </p:to>
                                    </p:set>
                                  </p:childTnLst>
                                </p:cTn>
                              </p:par>
                              <p:par>
                                <p:cTn id="123" presetID="2" presetClass="exit" presetSubtype="8" fill="hold" grpId="1" nodeType="withEffect">
                                  <p:stCondLst>
                                    <p:cond delay="0"/>
                                  </p:stCondLst>
                                  <p:childTnLst>
                                    <p:anim calcmode="lin" valueType="num">
                                      <p:cBhvr additive="base">
                                        <p:cTn id="124" dur="2000"/>
                                        <p:tgtEl>
                                          <p:spTgt spid="16"/>
                                        </p:tgtEl>
                                        <p:attrNameLst>
                                          <p:attrName>ppt_x</p:attrName>
                                        </p:attrNameLst>
                                      </p:cBhvr>
                                      <p:tavLst>
                                        <p:tav tm="0">
                                          <p:val>
                                            <p:strVal val="ppt_x"/>
                                          </p:val>
                                        </p:tav>
                                        <p:tav tm="100000">
                                          <p:val>
                                            <p:strVal val="0-ppt_w/2"/>
                                          </p:val>
                                        </p:tav>
                                      </p:tavLst>
                                    </p:anim>
                                    <p:anim calcmode="lin" valueType="num">
                                      <p:cBhvr additive="base">
                                        <p:cTn id="125" dur="2000"/>
                                        <p:tgtEl>
                                          <p:spTgt spid="16"/>
                                        </p:tgtEl>
                                        <p:attrNameLst>
                                          <p:attrName>ppt_y</p:attrName>
                                        </p:attrNameLst>
                                      </p:cBhvr>
                                      <p:tavLst>
                                        <p:tav tm="0">
                                          <p:val>
                                            <p:strVal val="ppt_y"/>
                                          </p:val>
                                        </p:tav>
                                        <p:tav tm="100000">
                                          <p:val>
                                            <p:strVal val="ppt_y"/>
                                          </p:val>
                                        </p:tav>
                                      </p:tavLst>
                                    </p:anim>
                                    <p:set>
                                      <p:cBhvr>
                                        <p:cTn id="126" dur="1" fill="hold">
                                          <p:stCondLst>
                                            <p:cond delay="1999"/>
                                          </p:stCondLst>
                                        </p:cTn>
                                        <p:tgtEl>
                                          <p:spTgt spid="16"/>
                                        </p:tgtEl>
                                        <p:attrNameLst>
                                          <p:attrName>style.visibility</p:attrName>
                                        </p:attrNameLst>
                                      </p:cBhvr>
                                      <p:to>
                                        <p:strVal val="hidden"/>
                                      </p:to>
                                    </p:set>
                                  </p:childTnLst>
                                </p:cTn>
                              </p:par>
                              <p:par>
                                <p:cTn id="127" presetID="2" presetClass="exit" presetSubtype="2" fill="hold" grpId="1" nodeType="withEffect">
                                  <p:stCondLst>
                                    <p:cond delay="0"/>
                                  </p:stCondLst>
                                  <p:childTnLst>
                                    <p:anim calcmode="lin" valueType="num">
                                      <p:cBhvr additive="base">
                                        <p:cTn id="128" dur="2000"/>
                                        <p:tgtEl>
                                          <p:spTgt spid="17"/>
                                        </p:tgtEl>
                                        <p:attrNameLst>
                                          <p:attrName>ppt_x</p:attrName>
                                        </p:attrNameLst>
                                      </p:cBhvr>
                                      <p:tavLst>
                                        <p:tav tm="0">
                                          <p:val>
                                            <p:strVal val="ppt_x"/>
                                          </p:val>
                                        </p:tav>
                                        <p:tav tm="100000">
                                          <p:val>
                                            <p:strVal val="1+ppt_w/2"/>
                                          </p:val>
                                        </p:tav>
                                      </p:tavLst>
                                    </p:anim>
                                    <p:anim calcmode="lin" valueType="num">
                                      <p:cBhvr additive="base">
                                        <p:cTn id="129" dur="2000"/>
                                        <p:tgtEl>
                                          <p:spTgt spid="17"/>
                                        </p:tgtEl>
                                        <p:attrNameLst>
                                          <p:attrName>ppt_y</p:attrName>
                                        </p:attrNameLst>
                                      </p:cBhvr>
                                      <p:tavLst>
                                        <p:tav tm="0">
                                          <p:val>
                                            <p:strVal val="ppt_y"/>
                                          </p:val>
                                        </p:tav>
                                        <p:tav tm="100000">
                                          <p:val>
                                            <p:strVal val="ppt_y"/>
                                          </p:val>
                                        </p:tav>
                                      </p:tavLst>
                                    </p:anim>
                                    <p:set>
                                      <p:cBhvr>
                                        <p:cTn id="130" dur="1" fill="hold">
                                          <p:stCondLst>
                                            <p:cond delay="1999"/>
                                          </p:stCondLst>
                                        </p:cTn>
                                        <p:tgtEl>
                                          <p:spTgt spid="17"/>
                                        </p:tgtEl>
                                        <p:attrNameLst>
                                          <p:attrName>style.visibility</p:attrName>
                                        </p:attrNameLst>
                                      </p:cBhvr>
                                      <p:to>
                                        <p:strVal val="hidden"/>
                                      </p:to>
                                    </p:set>
                                  </p:childTnLst>
                                </p:cTn>
                              </p:par>
                              <p:par>
                                <p:cTn id="131" presetID="2" presetClass="exit" presetSubtype="8" fill="hold" grpId="1" nodeType="withEffect">
                                  <p:stCondLst>
                                    <p:cond delay="0"/>
                                  </p:stCondLst>
                                  <p:childTnLst>
                                    <p:anim calcmode="lin" valueType="num">
                                      <p:cBhvr additive="base">
                                        <p:cTn id="132" dur="2000"/>
                                        <p:tgtEl>
                                          <p:spTgt spid="18"/>
                                        </p:tgtEl>
                                        <p:attrNameLst>
                                          <p:attrName>ppt_x</p:attrName>
                                        </p:attrNameLst>
                                      </p:cBhvr>
                                      <p:tavLst>
                                        <p:tav tm="0">
                                          <p:val>
                                            <p:strVal val="ppt_x"/>
                                          </p:val>
                                        </p:tav>
                                        <p:tav tm="100000">
                                          <p:val>
                                            <p:strVal val="0-ppt_w/2"/>
                                          </p:val>
                                        </p:tav>
                                      </p:tavLst>
                                    </p:anim>
                                    <p:anim calcmode="lin" valueType="num">
                                      <p:cBhvr additive="base">
                                        <p:cTn id="133" dur="2000"/>
                                        <p:tgtEl>
                                          <p:spTgt spid="18"/>
                                        </p:tgtEl>
                                        <p:attrNameLst>
                                          <p:attrName>ppt_y</p:attrName>
                                        </p:attrNameLst>
                                      </p:cBhvr>
                                      <p:tavLst>
                                        <p:tav tm="0">
                                          <p:val>
                                            <p:strVal val="ppt_y"/>
                                          </p:val>
                                        </p:tav>
                                        <p:tav tm="100000">
                                          <p:val>
                                            <p:strVal val="ppt_y"/>
                                          </p:val>
                                        </p:tav>
                                      </p:tavLst>
                                    </p:anim>
                                    <p:set>
                                      <p:cBhvr>
                                        <p:cTn id="134" dur="1" fill="hold">
                                          <p:stCondLst>
                                            <p:cond delay="1999"/>
                                          </p:stCondLst>
                                        </p:cTn>
                                        <p:tgtEl>
                                          <p:spTgt spid="18"/>
                                        </p:tgtEl>
                                        <p:attrNameLst>
                                          <p:attrName>style.visibility</p:attrName>
                                        </p:attrNameLst>
                                      </p:cBhvr>
                                      <p:to>
                                        <p:strVal val="hidden"/>
                                      </p:to>
                                    </p:set>
                                  </p:childTnLst>
                                </p:cTn>
                              </p:par>
                              <p:par>
                                <p:cTn id="135" presetID="2" presetClass="exit" presetSubtype="2" fill="hold" grpId="1" nodeType="withEffect">
                                  <p:stCondLst>
                                    <p:cond delay="0"/>
                                  </p:stCondLst>
                                  <p:childTnLst>
                                    <p:anim calcmode="lin" valueType="num">
                                      <p:cBhvr additive="base">
                                        <p:cTn id="136" dur="2000"/>
                                        <p:tgtEl>
                                          <p:spTgt spid="19"/>
                                        </p:tgtEl>
                                        <p:attrNameLst>
                                          <p:attrName>ppt_x</p:attrName>
                                        </p:attrNameLst>
                                      </p:cBhvr>
                                      <p:tavLst>
                                        <p:tav tm="0">
                                          <p:val>
                                            <p:strVal val="ppt_x"/>
                                          </p:val>
                                        </p:tav>
                                        <p:tav tm="100000">
                                          <p:val>
                                            <p:strVal val="1+ppt_w/2"/>
                                          </p:val>
                                        </p:tav>
                                      </p:tavLst>
                                    </p:anim>
                                    <p:anim calcmode="lin" valueType="num">
                                      <p:cBhvr additive="base">
                                        <p:cTn id="137" dur="2000"/>
                                        <p:tgtEl>
                                          <p:spTgt spid="19"/>
                                        </p:tgtEl>
                                        <p:attrNameLst>
                                          <p:attrName>ppt_y</p:attrName>
                                        </p:attrNameLst>
                                      </p:cBhvr>
                                      <p:tavLst>
                                        <p:tav tm="0">
                                          <p:val>
                                            <p:strVal val="ppt_y"/>
                                          </p:val>
                                        </p:tav>
                                        <p:tav tm="100000">
                                          <p:val>
                                            <p:strVal val="ppt_y"/>
                                          </p:val>
                                        </p:tav>
                                      </p:tavLst>
                                    </p:anim>
                                    <p:set>
                                      <p:cBhvr>
                                        <p:cTn id="138" dur="1" fill="hold">
                                          <p:stCondLst>
                                            <p:cond delay="1999"/>
                                          </p:stCondLst>
                                        </p:cTn>
                                        <p:tgtEl>
                                          <p:spTgt spid="19"/>
                                        </p:tgtEl>
                                        <p:attrNameLst>
                                          <p:attrName>style.visibility</p:attrName>
                                        </p:attrNameLst>
                                      </p:cBhvr>
                                      <p:to>
                                        <p:strVal val="hidden"/>
                                      </p:to>
                                    </p:set>
                                  </p:childTnLst>
                                </p:cTn>
                              </p:par>
                              <p:par>
                                <p:cTn id="139" presetID="2" presetClass="exit" presetSubtype="8" fill="hold" grpId="1" nodeType="withEffect">
                                  <p:stCondLst>
                                    <p:cond delay="0"/>
                                  </p:stCondLst>
                                  <p:childTnLst>
                                    <p:anim calcmode="lin" valueType="num">
                                      <p:cBhvr additive="base">
                                        <p:cTn id="140" dur="2000"/>
                                        <p:tgtEl>
                                          <p:spTgt spid="20"/>
                                        </p:tgtEl>
                                        <p:attrNameLst>
                                          <p:attrName>ppt_x</p:attrName>
                                        </p:attrNameLst>
                                      </p:cBhvr>
                                      <p:tavLst>
                                        <p:tav tm="0">
                                          <p:val>
                                            <p:strVal val="ppt_x"/>
                                          </p:val>
                                        </p:tav>
                                        <p:tav tm="100000">
                                          <p:val>
                                            <p:strVal val="0-ppt_w/2"/>
                                          </p:val>
                                        </p:tav>
                                      </p:tavLst>
                                    </p:anim>
                                    <p:anim calcmode="lin" valueType="num">
                                      <p:cBhvr additive="base">
                                        <p:cTn id="141" dur="2000"/>
                                        <p:tgtEl>
                                          <p:spTgt spid="20"/>
                                        </p:tgtEl>
                                        <p:attrNameLst>
                                          <p:attrName>ppt_y</p:attrName>
                                        </p:attrNameLst>
                                      </p:cBhvr>
                                      <p:tavLst>
                                        <p:tav tm="0">
                                          <p:val>
                                            <p:strVal val="ppt_y"/>
                                          </p:val>
                                        </p:tav>
                                        <p:tav tm="100000">
                                          <p:val>
                                            <p:strVal val="ppt_y"/>
                                          </p:val>
                                        </p:tav>
                                      </p:tavLst>
                                    </p:anim>
                                    <p:set>
                                      <p:cBhvr>
                                        <p:cTn id="142" dur="1" fill="hold">
                                          <p:stCondLst>
                                            <p:cond delay="1999"/>
                                          </p:stCondLst>
                                        </p:cTn>
                                        <p:tgtEl>
                                          <p:spTgt spid="20"/>
                                        </p:tgtEl>
                                        <p:attrNameLst>
                                          <p:attrName>style.visibility</p:attrName>
                                        </p:attrNameLst>
                                      </p:cBhvr>
                                      <p:to>
                                        <p:strVal val="hidden"/>
                                      </p:to>
                                    </p:set>
                                  </p:childTnLst>
                                </p:cTn>
                              </p:par>
                              <p:par>
                                <p:cTn id="143" presetID="2" presetClass="exit" presetSubtype="2" fill="hold" grpId="1" nodeType="withEffect">
                                  <p:stCondLst>
                                    <p:cond delay="0"/>
                                  </p:stCondLst>
                                  <p:childTnLst>
                                    <p:anim calcmode="lin" valueType="num">
                                      <p:cBhvr additive="base">
                                        <p:cTn id="144" dur="2000"/>
                                        <p:tgtEl>
                                          <p:spTgt spid="21"/>
                                        </p:tgtEl>
                                        <p:attrNameLst>
                                          <p:attrName>ppt_x</p:attrName>
                                        </p:attrNameLst>
                                      </p:cBhvr>
                                      <p:tavLst>
                                        <p:tav tm="0">
                                          <p:val>
                                            <p:strVal val="ppt_x"/>
                                          </p:val>
                                        </p:tav>
                                        <p:tav tm="100000">
                                          <p:val>
                                            <p:strVal val="1+ppt_w/2"/>
                                          </p:val>
                                        </p:tav>
                                      </p:tavLst>
                                    </p:anim>
                                    <p:anim calcmode="lin" valueType="num">
                                      <p:cBhvr additive="base">
                                        <p:cTn id="145" dur="2000"/>
                                        <p:tgtEl>
                                          <p:spTgt spid="21"/>
                                        </p:tgtEl>
                                        <p:attrNameLst>
                                          <p:attrName>ppt_y</p:attrName>
                                        </p:attrNameLst>
                                      </p:cBhvr>
                                      <p:tavLst>
                                        <p:tav tm="0">
                                          <p:val>
                                            <p:strVal val="ppt_y"/>
                                          </p:val>
                                        </p:tav>
                                        <p:tav tm="100000">
                                          <p:val>
                                            <p:strVal val="ppt_y"/>
                                          </p:val>
                                        </p:tav>
                                      </p:tavLst>
                                    </p:anim>
                                    <p:set>
                                      <p:cBhvr>
                                        <p:cTn id="146" dur="1" fill="hold">
                                          <p:stCondLst>
                                            <p:cond delay="1999"/>
                                          </p:stCondLst>
                                        </p:cTn>
                                        <p:tgtEl>
                                          <p:spTgt spid="21"/>
                                        </p:tgtEl>
                                        <p:attrNameLst>
                                          <p:attrName>style.visibility</p:attrName>
                                        </p:attrNameLst>
                                      </p:cBhvr>
                                      <p:to>
                                        <p:strVal val="hidden"/>
                                      </p:to>
                                    </p:set>
                                  </p:childTnLst>
                                </p:cTn>
                              </p:par>
                              <p:par>
                                <p:cTn id="147" presetID="2" presetClass="exit" presetSubtype="8" fill="hold" grpId="1" nodeType="withEffect">
                                  <p:stCondLst>
                                    <p:cond delay="0"/>
                                  </p:stCondLst>
                                  <p:childTnLst>
                                    <p:anim calcmode="lin" valueType="num">
                                      <p:cBhvr additive="base">
                                        <p:cTn id="148" dur="2000"/>
                                        <p:tgtEl>
                                          <p:spTgt spid="22"/>
                                        </p:tgtEl>
                                        <p:attrNameLst>
                                          <p:attrName>ppt_x</p:attrName>
                                        </p:attrNameLst>
                                      </p:cBhvr>
                                      <p:tavLst>
                                        <p:tav tm="0">
                                          <p:val>
                                            <p:strVal val="ppt_x"/>
                                          </p:val>
                                        </p:tav>
                                        <p:tav tm="100000">
                                          <p:val>
                                            <p:strVal val="0-ppt_w/2"/>
                                          </p:val>
                                        </p:tav>
                                      </p:tavLst>
                                    </p:anim>
                                    <p:anim calcmode="lin" valueType="num">
                                      <p:cBhvr additive="base">
                                        <p:cTn id="149" dur="2000"/>
                                        <p:tgtEl>
                                          <p:spTgt spid="22"/>
                                        </p:tgtEl>
                                        <p:attrNameLst>
                                          <p:attrName>ppt_y</p:attrName>
                                        </p:attrNameLst>
                                      </p:cBhvr>
                                      <p:tavLst>
                                        <p:tav tm="0">
                                          <p:val>
                                            <p:strVal val="ppt_y"/>
                                          </p:val>
                                        </p:tav>
                                        <p:tav tm="100000">
                                          <p:val>
                                            <p:strVal val="ppt_y"/>
                                          </p:val>
                                        </p:tav>
                                      </p:tavLst>
                                    </p:anim>
                                    <p:set>
                                      <p:cBhvr>
                                        <p:cTn id="150" dur="1" fill="hold">
                                          <p:stCondLst>
                                            <p:cond delay="1999"/>
                                          </p:stCondLst>
                                        </p:cTn>
                                        <p:tgtEl>
                                          <p:spTgt spid="22"/>
                                        </p:tgtEl>
                                        <p:attrNameLst>
                                          <p:attrName>style.visibility</p:attrName>
                                        </p:attrNameLst>
                                      </p:cBhvr>
                                      <p:to>
                                        <p:strVal val="hidden"/>
                                      </p:to>
                                    </p:set>
                                  </p:childTnLst>
                                </p:cTn>
                              </p:par>
                              <p:par>
                                <p:cTn id="151" presetID="2" presetClass="exit" presetSubtype="2" fill="hold" grpId="1" nodeType="withEffect">
                                  <p:stCondLst>
                                    <p:cond delay="0"/>
                                  </p:stCondLst>
                                  <p:childTnLst>
                                    <p:anim calcmode="lin" valueType="num">
                                      <p:cBhvr additive="base">
                                        <p:cTn id="152" dur="2000"/>
                                        <p:tgtEl>
                                          <p:spTgt spid="23"/>
                                        </p:tgtEl>
                                        <p:attrNameLst>
                                          <p:attrName>ppt_x</p:attrName>
                                        </p:attrNameLst>
                                      </p:cBhvr>
                                      <p:tavLst>
                                        <p:tav tm="0">
                                          <p:val>
                                            <p:strVal val="ppt_x"/>
                                          </p:val>
                                        </p:tav>
                                        <p:tav tm="100000">
                                          <p:val>
                                            <p:strVal val="1+ppt_w/2"/>
                                          </p:val>
                                        </p:tav>
                                      </p:tavLst>
                                    </p:anim>
                                    <p:anim calcmode="lin" valueType="num">
                                      <p:cBhvr additive="base">
                                        <p:cTn id="153" dur="2000"/>
                                        <p:tgtEl>
                                          <p:spTgt spid="23"/>
                                        </p:tgtEl>
                                        <p:attrNameLst>
                                          <p:attrName>ppt_y</p:attrName>
                                        </p:attrNameLst>
                                      </p:cBhvr>
                                      <p:tavLst>
                                        <p:tav tm="0">
                                          <p:val>
                                            <p:strVal val="ppt_y"/>
                                          </p:val>
                                        </p:tav>
                                        <p:tav tm="100000">
                                          <p:val>
                                            <p:strVal val="ppt_y"/>
                                          </p:val>
                                        </p:tav>
                                      </p:tavLst>
                                    </p:anim>
                                    <p:set>
                                      <p:cBhvr>
                                        <p:cTn id="154" dur="1" fill="hold">
                                          <p:stCondLst>
                                            <p:cond delay="1999"/>
                                          </p:stCondLst>
                                        </p:cTn>
                                        <p:tgtEl>
                                          <p:spTgt spid="23"/>
                                        </p:tgtEl>
                                        <p:attrNameLst>
                                          <p:attrName>style.visibility</p:attrName>
                                        </p:attrNameLst>
                                      </p:cBhvr>
                                      <p:to>
                                        <p:strVal val="hidden"/>
                                      </p:to>
                                    </p:set>
                                  </p:childTnLst>
                                </p:cTn>
                              </p:par>
                              <p:par>
                                <p:cTn id="155" presetID="2" presetClass="exit" presetSubtype="8" fill="hold" grpId="1" nodeType="withEffect">
                                  <p:stCondLst>
                                    <p:cond delay="0"/>
                                  </p:stCondLst>
                                  <p:childTnLst>
                                    <p:anim calcmode="lin" valueType="num">
                                      <p:cBhvr additive="base">
                                        <p:cTn id="156" dur="2000"/>
                                        <p:tgtEl>
                                          <p:spTgt spid="24"/>
                                        </p:tgtEl>
                                        <p:attrNameLst>
                                          <p:attrName>ppt_x</p:attrName>
                                        </p:attrNameLst>
                                      </p:cBhvr>
                                      <p:tavLst>
                                        <p:tav tm="0">
                                          <p:val>
                                            <p:strVal val="ppt_x"/>
                                          </p:val>
                                        </p:tav>
                                        <p:tav tm="100000">
                                          <p:val>
                                            <p:strVal val="0-ppt_w/2"/>
                                          </p:val>
                                        </p:tav>
                                      </p:tavLst>
                                    </p:anim>
                                    <p:anim calcmode="lin" valueType="num">
                                      <p:cBhvr additive="base">
                                        <p:cTn id="157" dur="2000"/>
                                        <p:tgtEl>
                                          <p:spTgt spid="24"/>
                                        </p:tgtEl>
                                        <p:attrNameLst>
                                          <p:attrName>ppt_y</p:attrName>
                                        </p:attrNameLst>
                                      </p:cBhvr>
                                      <p:tavLst>
                                        <p:tav tm="0">
                                          <p:val>
                                            <p:strVal val="ppt_y"/>
                                          </p:val>
                                        </p:tav>
                                        <p:tav tm="100000">
                                          <p:val>
                                            <p:strVal val="ppt_y"/>
                                          </p:val>
                                        </p:tav>
                                      </p:tavLst>
                                    </p:anim>
                                    <p:set>
                                      <p:cBhvr>
                                        <p:cTn id="158" dur="1" fill="hold">
                                          <p:stCondLst>
                                            <p:cond delay="1999"/>
                                          </p:stCondLst>
                                        </p:cTn>
                                        <p:tgtEl>
                                          <p:spTgt spid="24"/>
                                        </p:tgtEl>
                                        <p:attrNameLst>
                                          <p:attrName>style.visibility</p:attrName>
                                        </p:attrNameLst>
                                      </p:cBhvr>
                                      <p:to>
                                        <p:strVal val="hidden"/>
                                      </p:to>
                                    </p:set>
                                  </p:childTnLst>
                                </p:cTn>
                              </p:par>
                              <p:par>
                                <p:cTn id="159" presetID="23" presetClass="entr" presetSubtype="272" fill="hold" nodeType="withEffect">
                                  <p:stCondLst>
                                    <p:cond delay="0"/>
                                  </p:stCondLst>
                                  <p:childTnLst>
                                    <p:set>
                                      <p:cBhvr>
                                        <p:cTn id="160" dur="1" fill="hold">
                                          <p:stCondLst>
                                            <p:cond delay="0"/>
                                          </p:stCondLst>
                                        </p:cTn>
                                        <p:tgtEl>
                                          <p:spTgt spid="4"/>
                                        </p:tgtEl>
                                        <p:attrNameLst>
                                          <p:attrName>style.visibility</p:attrName>
                                        </p:attrNameLst>
                                      </p:cBhvr>
                                      <p:to>
                                        <p:strVal val="visible"/>
                                      </p:to>
                                    </p:set>
                                    <p:anim calcmode="lin" valueType="num">
                                      <p:cBhvr>
                                        <p:cTn id="161" dur="2000" fill="hold"/>
                                        <p:tgtEl>
                                          <p:spTgt spid="4"/>
                                        </p:tgtEl>
                                        <p:attrNameLst>
                                          <p:attrName>ppt_w</p:attrName>
                                        </p:attrNameLst>
                                      </p:cBhvr>
                                      <p:tavLst>
                                        <p:tav tm="0">
                                          <p:val>
                                            <p:strVal val="2/3*#ppt_w"/>
                                          </p:val>
                                        </p:tav>
                                        <p:tav tm="100000">
                                          <p:val>
                                            <p:strVal val="#ppt_w"/>
                                          </p:val>
                                        </p:tav>
                                      </p:tavLst>
                                    </p:anim>
                                    <p:anim calcmode="lin" valueType="num">
                                      <p:cBhvr>
                                        <p:cTn id="162" dur="2000" fill="hold"/>
                                        <p:tgtEl>
                                          <p:spTgt spid="4"/>
                                        </p:tgtEl>
                                        <p:attrNameLst>
                                          <p:attrName>ppt_h</p:attrName>
                                        </p:attrNameLst>
                                      </p:cBhvr>
                                      <p:tavLst>
                                        <p:tav tm="0">
                                          <p:val>
                                            <p:strVal val="2/3*#ppt_h"/>
                                          </p:val>
                                        </p:tav>
                                        <p:tav tm="100000">
                                          <p:val>
                                            <p:strVal val="#ppt_h"/>
                                          </p:val>
                                        </p:tav>
                                      </p:tavLst>
                                    </p:anim>
                                  </p:childTnLst>
                                </p:cTn>
                              </p:par>
                              <p:par>
                                <p:cTn id="163" presetID="4" presetClass="entr" presetSubtype="32"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Effect transition="in" filter="box(out)">
                                      <p:cBhvr>
                                        <p:cTn id="16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rgbClr val="155315">
                  <a:shade val="30000"/>
                  <a:satMod val="115000"/>
                </a:srgbClr>
              </a:gs>
              <a:gs pos="50000">
                <a:srgbClr val="155315">
                  <a:shade val="67500"/>
                  <a:satMod val="115000"/>
                </a:srgbClr>
              </a:gs>
              <a:gs pos="100000">
                <a:srgbClr val="155315">
                  <a:shade val="100000"/>
                  <a:satMod val="115000"/>
                </a:srgbClr>
              </a:gs>
            </a:gsLst>
            <a:lin ang="54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arco"/>
          <p:cNvSpPr/>
          <p:nvPr/>
        </p:nvSpPr>
        <p:spPr>
          <a:xfrm>
            <a:off x="214282" y="214290"/>
            <a:ext cx="8715436" cy="6429420"/>
          </a:xfrm>
          <a:prstGeom prst="frame">
            <a:avLst>
              <a:gd name="adj1" fmla="val 1295"/>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58370" name="Picture 2" descr="http://www.neot-semadar.com/images/stories/organic/wine/red.png"/>
          <p:cNvPicPr>
            <a:picLocks noChangeAspect="1" noChangeArrowheads="1"/>
          </p:cNvPicPr>
          <p:nvPr/>
        </p:nvPicPr>
        <p:blipFill>
          <a:blip r:embed="rId3">
            <a:lum contrast="20000"/>
          </a:blip>
          <a:srcRect/>
          <a:stretch>
            <a:fillRect/>
          </a:stretch>
        </p:blipFill>
        <p:spPr bwMode="auto">
          <a:xfrm flipH="1">
            <a:off x="0" y="3114675"/>
            <a:ext cx="3714776" cy="3743325"/>
          </a:xfrm>
          <a:prstGeom prst="rect">
            <a:avLst/>
          </a:prstGeom>
          <a:noFill/>
          <a:effectLst>
            <a:softEdge rad="31750"/>
          </a:effectLst>
        </p:spPr>
      </p:pic>
      <p:pic>
        <p:nvPicPr>
          <p:cNvPr id="58372" name="Picture 4" descr="http://pngimg.com/upload/grape_PNG2971.png"/>
          <p:cNvPicPr>
            <a:picLocks noChangeAspect="1" noChangeArrowheads="1"/>
          </p:cNvPicPr>
          <p:nvPr/>
        </p:nvPicPr>
        <p:blipFill>
          <a:blip r:embed="rId4" cstate="print">
            <a:lum contrast="20000"/>
          </a:blip>
          <a:srcRect/>
          <a:stretch>
            <a:fillRect/>
          </a:stretch>
        </p:blipFill>
        <p:spPr bwMode="auto">
          <a:xfrm rot="5917212">
            <a:off x="7228872" y="4196554"/>
            <a:ext cx="1574771" cy="2042525"/>
          </a:xfrm>
          <a:prstGeom prst="rect">
            <a:avLst/>
          </a:prstGeom>
          <a:noFill/>
        </p:spPr>
      </p:pic>
      <p:pic>
        <p:nvPicPr>
          <p:cNvPr id="58374" name="Picture 6" descr="http://gpucomputer.pl/wp-content/uploads/2012/09/stockvault-purple-grapes120259.png"/>
          <p:cNvPicPr>
            <a:picLocks noChangeAspect="1" noChangeArrowheads="1"/>
          </p:cNvPicPr>
          <p:nvPr/>
        </p:nvPicPr>
        <p:blipFill>
          <a:blip r:embed="rId5">
            <a:lum contrast="20000"/>
          </a:blip>
          <a:srcRect/>
          <a:stretch>
            <a:fillRect/>
          </a:stretch>
        </p:blipFill>
        <p:spPr bwMode="auto">
          <a:xfrm>
            <a:off x="6066078" y="5072074"/>
            <a:ext cx="3077922" cy="2071678"/>
          </a:xfrm>
          <a:prstGeom prst="rect">
            <a:avLst/>
          </a:prstGeom>
          <a:noFill/>
          <a:effectLst>
            <a:softEdge rad="12700"/>
          </a:effectLst>
        </p:spPr>
      </p:pic>
      <p:sp>
        <p:nvSpPr>
          <p:cNvPr id="8" name="7 CuadroTexto"/>
          <p:cNvSpPr txBox="1"/>
          <p:nvPr/>
        </p:nvSpPr>
        <p:spPr>
          <a:xfrm>
            <a:off x="1357290" y="500042"/>
            <a:ext cx="7358114" cy="5078313"/>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rPr>
              <a:t>4 elementos que impactan en la calidad del vino</a:t>
            </a:r>
          </a:p>
          <a:p>
            <a:endParaRPr lang="es-ES" sz="2000" b="1" dirty="0" smtClean="0">
              <a:solidFill>
                <a:srgbClr val="FFFF00"/>
              </a:solidFill>
              <a:effectLst>
                <a:outerShdw blurRad="38100" dist="38100" dir="2700000" algn="tl">
                  <a:srgbClr val="000000">
                    <a:alpha val="43137"/>
                  </a:srgbClr>
                </a:outerShdw>
              </a:effectLst>
            </a:endParaRPr>
          </a:p>
          <a:p>
            <a:r>
              <a:rPr lang="es-ES" sz="2000" b="1" dirty="0" smtClean="0">
                <a:effectLst>
                  <a:outerShdw blurRad="38100" dist="38100" dir="2700000" algn="tl">
                    <a:srgbClr val="000000">
                      <a:alpha val="43137"/>
                    </a:srgbClr>
                  </a:outerShdw>
                </a:effectLst>
              </a:rPr>
              <a:t>La tierra:</a:t>
            </a:r>
            <a:r>
              <a:rPr lang="es-ES" sz="2000" b="1" dirty="0" smtClean="0">
                <a:solidFill>
                  <a:srgbClr val="FFFF00"/>
                </a:solidFill>
                <a:effectLst>
                  <a:outerShdw blurRad="38100" dist="38100" dir="2700000" algn="tl">
                    <a:srgbClr val="000000">
                      <a:alpha val="43137"/>
                    </a:srgbClr>
                  </a:outerShdw>
                </a:effectLst>
              </a:rPr>
              <a:t> El suelo aporta características específicas al vino</a:t>
            </a:r>
          </a:p>
          <a:p>
            <a:r>
              <a:rPr lang="es-ES" sz="2000" b="1" dirty="0" smtClean="0">
                <a:effectLst>
                  <a:outerShdw blurRad="38100" dist="38100" dir="2700000" algn="tl">
                    <a:srgbClr val="000000">
                      <a:alpha val="43137"/>
                    </a:srgbClr>
                  </a:outerShdw>
                </a:effectLst>
              </a:rPr>
              <a:t>El clima: </a:t>
            </a:r>
            <a:r>
              <a:rPr lang="es-ES" sz="2000" b="1" dirty="0" smtClean="0">
                <a:solidFill>
                  <a:srgbClr val="FFFF00"/>
                </a:solidFill>
                <a:effectLst>
                  <a:outerShdw blurRad="38100" dist="38100" dir="2700000" algn="tl">
                    <a:srgbClr val="000000">
                      <a:alpha val="43137"/>
                    </a:srgbClr>
                  </a:outerShdw>
                </a:effectLst>
              </a:rPr>
              <a:t>Cuanto más cálido, más potente será el vino, y tendrá más cuerpo y más alcohol. Y cuanto más frío, más ácido y refrescante.</a:t>
            </a:r>
          </a:p>
          <a:p>
            <a:r>
              <a:rPr lang="es-ES" sz="2000" b="1" dirty="0" smtClean="0">
                <a:effectLst>
                  <a:outerShdw blurRad="38100" dist="38100" dir="2700000" algn="tl">
                    <a:srgbClr val="000000">
                      <a:alpha val="43137"/>
                    </a:srgbClr>
                  </a:outerShdw>
                </a:effectLst>
              </a:rPr>
              <a:t>El varietal o tipo de uva:</a:t>
            </a:r>
            <a:r>
              <a:rPr lang="es-ES" sz="2000" b="1" dirty="0" smtClean="0">
                <a:solidFill>
                  <a:srgbClr val="FFFF00"/>
                </a:solidFill>
                <a:effectLst>
                  <a:outerShdw blurRad="38100" dist="38100" dir="2700000" algn="tl">
                    <a:srgbClr val="000000">
                      <a:alpha val="43137"/>
                    </a:srgbClr>
                  </a:outerShdw>
                </a:effectLst>
              </a:rPr>
              <a:t> La variedad de uva es fundamental a la hora de determinar el carácter de un vino. Para entender mejor el mundo del vino es necesario pensar también en términos de varietal. </a:t>
            </a:r>
          </a:p>
          <a:p>
            <a:r>
              <a:rPr lang="es-ES" sz="2000" b="1" dirty="0" smtClean="0">
                <a:effectLst>
                  <a:outerShdw blurRad="38100" dist="38100" dir="2700000" algn="tl">
                    <a:srgbClr val="000000">
                      <a:alpha val="43137"/>
                    </a:srgbClr>
                  </a:outerShdw>
                </a:effectLst>
              </a:rPr>
              <a:t>La elaboración: </a:t>
            </a:r>
            <a:r>
              <a:rPr lang="es-ES" sz="2000" b="1" dirty="0" smtClean="0">
                <a:solidFill>
                  <a:srgbClr val="FFFF00"/>
                </a:solidFill>
                <a:effectLst>
                  <a:outerShdw blurRad="38100" dist="38100" dir="2700000" algn="tl">
                    <a:srgbClr val="000000">
                      <a:alpha val="43137"/>
                    </a:srgbClr>
                  </a:outerShdw>
                </a:effectLst>
              </a:rPr>
              <a:t>Una vez obtenida la uva, el saber hacer del enólogo es determinante para obtener un vino de calidad: la temperatura de fermentación, el proceso de filtrado y clarificación, la posible mezcla de varietales, el tipo de barrica utilizada para la crianza, etc.</a:t>
            </a:r>
          </a:p>
          <a:p>
            <a:endParaRPr lang="es-ES" sz="2000" b="1" dirty="0">
              <a:solidFill>
                <a:srgbClr val="FFFF00"/>
              </a:solidFill>
              <a:effectLst>
                <a:outerShdw blurRad="38100" dist="38100" dir="2700000" algn="tl">
                  <a:srgbClr val="000000">
                    <a:alpha val="43137"/>
                  </a:srgbClr>
                </a:outerShdw>
              </a:effectLst>
            </a:endParaRPr>
          </a:p>
        </p:txBody>
      </p:sp>
      <p:sp>
        <p:nvSpPr>
          <p:cNvPr id="9" name="8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lumMod val="75000"/>
              <a:lumOff val="25000"/>
            </a:schemeClr>
          </a:solidFill>
        </p:spPr>
        <p:txBody>
          <a:bodyPr/>
          <a:lstStyle/>
          <a:p>
            <a:endParaRPr lang="es-ES" dirty="0"/>
          </a:p>
        </p:txBody>
      </p:sp>
      <p:pic>
        <p:nvPicPr>
          <p:cNvPr id="4" name="3 Imagen" descr="0(46).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rot="18654581">
            <a:off x="3843698" y="5104745"/>
            <a:ext cx="3084230" cy="118260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3378415" flipV="1">
            <a:off x="2232375" y="5121552"/>
            <a:ext cx="2924531" cy="120353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8654581">
            <a:off x="3772260" y="3818861"/>
            <a:ext cx="3084230" cy="118260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3378415" flipV="1">
            <a:off x="2282846" y="3842387"/>
            <a:ext cx="2924531" cy="120353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8654581">
            <a:off x="3730327" y="2474980"/>
            <a:ext cx="3084230" cy="118260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3378415" flipV="1">
            <a:off x="2240913" y="2498506"/>
            <a:ext cx="2924531" cy="120353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8654581">
            <a:off x="3679856" y="1182375"/>
            <a:ext cx="3084230" cy="118260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3378415" flipV="1">
            <a:off x="2190442" y="1205901"/>
            <a:ext cx="2924531" cy="120353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8898974">
            <a:off x="3781505" y="-72227"/>
            <a:ext cx="2989692" cy="118260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3378415" flipV="1">
            <a:off x="2190441" y="-8546"/>
            <a:ext cx="2924531" cy="1203535"/>
          </a:xfrm>
          <a:prstGeom prst="wave">
            <a:avLst>
              <a:gd name="adj1" fmla="val 20000"/>
              <a:gd name="adj2" fmla="val -10000"/>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928726" y="-500090"/>
            <a:ext cx="10930014" cy="978700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8"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upRight)">
                                      <p:cBhvr>
                                        <p:cTn id="10" dur="3000"/>
                                        <p:tgtEl>
                                          <p:spTgt spid="5"/>
                                        </p:tgtEl>
                                      </p:cBhvr>
                                    </p:animEffect>
                                  </p:childTnLst>
                                </p:cTn>
                              </p:par>
                              <p:par>
                                <p:cTn id="11" presetID="18" presetClass="entr" presetSubtype="9"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trips(upLeft)">
                                      <p:cBhvr>
                                        <p:cTn id="13" dur="3000"/>
                                        <p:tgtEl>
                                          <p:spTgt spid="6"/>
                                        </p:tgtEl>
                                      </p:cBhvr>
                                    </p:animEffect>
                                  </p:childTnLst>
                                </p:cTn>
                              </p:par>
                              <p:par>
                                <p:cTn id="14" presetID="18" presetClass="entr" presetSubtype="3"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strips(upRight)">
                                      <p:cBhvr>
                                        <p:cTn id="16" dur="3000"/>
                                        <p:tgtEl>
                                          <p:spTgt spid="7"/>
                                        </p:tgtEl>
                                      </p:cBhvr>
                                    </p:animEffect>
                                  </p:childTnLst>
                                </p:cTn>
                              </p:par>
                              <p:par>
                                <p:cTn id="17" presetID="18" presetClass="entr" presetSubtype="9"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strips(upLeft)">
                                      <p:cBhvr>
                                        <p:cTn id="19" dur="3000"/>
                                        <p:tgtEl>
                                          <p:spTgt spid="8"/>
                                        </p:tgtEl>
                                      </p:cBhvr>
                                    </p:animEffect>
                                  </p:childTnLst>
                                </p:cTn>
                              </p:par>
                              <p:par>
                                <p:cTn id="20" presetID="18" presetClass="entr" presetSubtype="3"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strips(upRight)">
                                      <p:cBhvr>
                                        <p:cTn id="22" dur="3000"/>
                                        <p:tgtEl>
                                          <p:spTgt spid="9"/>
                                        </p:tgtEl>
                                      </p:cBhvr>
                                    </p:animEffect>
                                  </p:childTnLst>
                                </p:cTn>
                              </p:par>
                              <p:par>
                                <p:cTn id="23" presetID="18" presetClass="entr" presetSubtype="9"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strips(upLeft)">
                                      <p:cBhvr>
                                        <p:cTn id="25" dur="3000"/>
                                        <p:tgtEl>
                                          <p:spTgt spid="10"/>
                                        </p:tgtEl>
                                      </p:cBhvr>
                                    </p:animEffect>
                                  </p:childTnLst>
                                </p:cTn>
                              </p:par>
                              <p:par>
                                <p:cTn id="26" presetID="18" presetClass="entr" presetSubtype="3"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strips(upRight)">
                                      <p:cBhvr>
                                        <p:cTn id="28" dur="3000"/>
                                        <p:tgtEl>
                                          <p:spTgt spid="11"/>
                                        </p:tgtEl>
                                      </p:cBhvr>
                                    </p:animEffect>
                                  </p:childTnLst>
                                </p:cTn>
                              </p:par>
                              <p:par>
                                <p:cTn id="29" presetID="18" presetClass="entr" presetSubtype="9"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strips(upLeft)">
                                      <p:cBhvr>
                                        <p:cTn id="31" dur="3000"/>
                                        <p:tgtEl>
                                          <p:spTgt spid="12"/>
                                        </p:tgtEl>
                                      </p:cBhvr>
                                    </p:animEffect>
                                  </p:childTnLst>
                                </p:cTn>
                              </p:par>
                              <p:par>
                                <p:cTn id="32" presetID="18" presetClass="entr" presetSubtype="3"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strips(upRight)">
                                      <p:cBhvr>
                                        <p:cTn id="34" dur="3000"/>
                                        <p:tgtEl>
                                          <p:spTgt spid="13"/>
                                        </p:tgtEl>
                                      </p:cBhvr>
                                    </p:animEffect>
                                  </p:childTnLst>
                                </p:cTn>
                              </p:par>
                              <p:par>
                                <p:cTn id="35" presetID="18" presetClass="entr" presetSubtype="9"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strips(upLeft)">
                                      <p:cBhvr>
                                        <p:cTn id="37" dur="3000"/>
                                        <p:tgtEl>
                                          <p:spTgt spid="14"/>
                                        </p:tgtEl>
                                      </p:cBhvr>
                                    </p:animEffect>
                                  </p:childTnLst>
                                </p:cTn>
                              </p:par>
                              <p:par>
                                <p:cTn id="38" presetID="8" presetClass="emph" presetSubtype="0" fill="hold" grpId="1" nodeType="withEffect">
                                  <p:stCondLst>
                                    <p:cond delay="0"/>
                                  </p:stCondLst>
                                  <p:childTnLst>
                                    <p:animRot by="-21600000">
                                      <p:cBhvr>
                                        <p:cTn id="39" dur="3000" fill="hold"/>
                                        <p:tgtEl>
                                          <p:spTgt spid="6"/>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0"/>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2"/>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4"/>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3"/>
                                        </p:tgtEl>
                                        <p:attrNameLst>
                                          <p:attrName>r</p:attrName>
                                        </p:attrNameLst>
                                      </p:cBhvr>
                                    </p:animRot>
                                  </p:childTnLst>
                                </p:cTn>
                              </p:par>
                            </p:childTnLst>
                          </p:cTn>
                        </p:par>
                        <p:par>
                          <p:cTn id="58" fill="hold">
                            <p:stCondLst>
                              <p:cond delay="3000"/>
                            </p:stCondLst>
                            <p:childTnLst>
                              <p:par>
                                <p:cTn id="59" presetID="2" presetClass="exit" presetSubtype="2" fill="hold" grpId="2" nodeType="afterEffect">
                                  <p:stCondLst>
                                    <p:cond delay="0"/>
                                  </p:stCondLst>
                                  <p:childTnLst>
                                    <p:anim calcmode="lin" valueType="num">
                                      <p:cBhvr additive="base">
                                        <p:cTn id="60" dur="3000"/>
                                        <p:tgtEl>
                                          <p:spTgt spid="6"/>
                                        </p:tgtEl>
                                        <p:attrNameLst>
                                          <p:attrName>ppt_x</p:attrName>
                                        </p:attrNameLst>
                                      </p:cBhvr>
                                      <p:tavLst>
                                        <p:tav tm="0">
                                          <p:val>
                                            <p:strVal val="ppt_x"/>
                                          </p:val>
                                        </p:tav>
                                        <p:tav tm="100000">
                                          <p:val>
                                            <p:strVal val="1+ppt_w/2"/>
                                          </p:val>
                                        </p:tav>
                                      </p:tavLst>
                                    </p:anim>
                                    <p:anim calcmode="lin" valueType="num">
                                      <p:cBhvr additive="base">
                                        <p:cTn id="61" dur="3000"/>
                                        <p:tgtEl>
                                          <p:spTgt spid="6"/>
                                        </p:tgtEl>
                                        <p:attrNameLst>
                                          <p:attrName>ppt_y</p:attrName>
                                        </p:attrNameLst>
                                      </p:cBhvr>
                                      <p:tavLst>
                                        <p:tav tm="0">
                                          <p:val>
                                            <p:strVal val="ppt_y"/>
                                          </p:val>
                                        </p:tav>
                                        <p:tav tm="100000">
                                          <p:val>
                                            <p:strVal val="ppt_y"/>
                                          </p:val>
                                        </p:tav>
                                      </p:tavLst>
                                    </p:anim>
                                    <p:set>
                                      <p:cBhvr>
                                        <p:cTn id="62" dur="1" fill="hold">
                                          <p:stCondLst>
                                            <p:cond delay="2999"/>
                                          </p:stCondLst>
                                        </p:cTn>
                                        <p:tgtEl>
                                          <p:spTgt spid="6"/>
                                        </p:tgtEl>
                                        <p:attrNameLst>
                                          <p:attrName>style.visibility</p:attrName>
                                        </p:attrNameLst>
                                      </p:cBhvr>
                                      <p:to>
                                        <p:strVal val="hidden"/>
                                      </p:to>
                                    </p:set>
                                  </p:childTnLst>
                                </p:cTn>
                              </p:par>
                              <p:par>
                                <p:cTn id="63" presetID="2" presetClass="exit" presetSubtype="2" fill="hold" grpId="2" nodeType="withEffect">
                                  <p:stCondLst>
                                    <p:cond delay="0"/>
                                  </p:stCondLst>
                                  <p:childTnLst>
                                    <p:anim calcmode="lin" valueType="num">
                                      <p:cBhvr additive="base">
                                        <p:cTn id="64" dur="3000"/>
                                        <p:tgtEl>
                                          <p:spTgt spid="8"/>
                                        </p:tgtEl>
                                        <p:attrNameLst>
                                          <p:attrName>ppt_x</p:attrName>
                                        </p:attrNameLst>
                                      </p:cBhvr>
                                      <p:tavLst>
                                        <p:tav tm="0">
                                          <p:val>
                                            <p:strVal val="ppt_x"/>
                                          </p:val>
                                        </p:tav>
                                        <p:tav tm="100000">
                                          <p:val>
                                            <p:strVal val="1+ppt_w/2"/>
                                          </p:val>
                                        </p:tav>
                                      </p:tavLst>
                                    </p:anim>
                                    <p:anim calcmode="lin" valueType="num">
                                      <p:cBhvr additive="base">
                                        <p:cTn id="65" dur="3000"/>
                                        <p:tgtEl>
                                          <p:spTgt spid="8"/>
                                        </p:tgtEl>
                                        <p:attrNameLst>
                                          <p:attrName>ppt_y</p:attrName>
                                        </p:attrNameLst>
                                      </p:cBhvr>
                                      <p:tavLst>
                                        <p:tav tm="0">
                                          <p:val>
                                            <p:strVal val="ppt_y"/>
                                          </p:val>
                                        </p:tav>
                                        <p:tav tm="100000">
                                          <p:val>
                                            <p:strVal val="ppt_y"/>
                                          </p:val>
                                        </p:tav>
                                      </p:tavLst>
                                    </p:anim>
                                    <p:set>
                                      <p:cBhvr>
                                        <p:cTn id="66" dur="1" fill="hold">
                                          <p:stCondLst>
                                            <p:cond delay="2999"/>
                                          </p:stCondLst>
                                        </p:cTn>
                                        <p:tgtEl>
                                          <p:spTgt spid="8"/>
                                        </p:tgtEl>
                                        <p:attrNameLst>
                                          <p:attrName>style.visibility</p:attrName>
                                        </p:attrNameLst>
                                      </p:cBhvr>
                                      <p:to>
                                        <p:strVal val="hidden"/>
                                      </p:to>
                                    </p:set>
                                  </p:childTnLst>
                                </p:cTn>
                              </p:par>
                              <p:par>
                                <p:cTn id="67" presetID="2" presetClass="exit" presetSubtype="2" fill="hold" grpId="2" nodeType="withEffect">
                                  <p:stCondLst>
                                    <p:cond delay="0"/>
                                  </p:stCondLst>
                                  <p:childTnLst>
                                    <p:anim calcmode="lin" valueType="num">
                                      <p:cBhvr additive="base">
                                        <p:cTn id="68" dur="3000"/>
                                        <p:tgtEl>
                                          <p:spTgt spid="10"/>
                                        </p:tgtEl>
                                        <p:attrNameLst>
                                          <p:attrName>ppt_x</p:attrName>
                                        </p:attrNameLst>
                                      </p:cBhvr>
                                      <p:tavLst>
                                        <p:tav tm="0">
                                          <p:val>
                                            <p:strVal val="ppt_x"/>
                                          </p:val>
                                        </p:tav>
                                        <p:tav tm="100000">
                                          <p:val>
                                            <p:strVal val="1+ppt_w/2"/>
                                          </p:val>
                                        </p:tav>
                                      </p:tavLst>
                                    </p:anim>
                                    <p:anim calcmode="lin" valueType="num">
                                      <p:cBhvr additive="base">
                                        <p:cTn id="69" dur="3000"/>
                                        <p:tgtEl>
                                          <p:spTgt spid="10"/>
                                        </p:tgtEl>
                                        <p:attrNameLst>
                                          <p:attrName>ppt_y</p:attrName>
                                        </p:attrNameLst>
                                      </p:cBhvr>
                                      <p:tavLst>
                                        <p:tav tm="0">
                                          <p:val>
                                            <p:strVal val="ppt_y"/>
                                          </p:val>
                                        </p:tav>
                                        <p:tav tm="100000">
                                          <p:val>
                                            <p:strVal val="ppt_y"/>
                                          </p:val>
                                        </p:tav>
                                      </p:tavLst>
                                    </p:anim>
                                    <p:set>
                                      <p:cBhvr>
                                        <p:cTn id="70" dur="1" fill="hold">
                                          <p:stCondLst>
                                            <p:cond delay="2999"/>
                                          </p:stCondLst>
                                        </p:cTn>
                                        <p:tgtEl>
                                          <p:spTgt spid="10"/>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3000"/>
                                        <p:tgtEl>
                                          <p:spTgt spid="12"/>
                                        </p:tgtEl>
                                        <p:attrNameLst>
                                          <p:attrName>ppt_x</p:attrName>
                                        </p:attrNameLst>
                                      </p:cBhvr>
                                      <p:tavLst>
                                        <p:tav tm="0">
                                          <p:val>
                                            <p:strVal val="ppt_x"/>
                                          </p:val>
                                        </p:tav>
                                        <p:tav tm="100000">
                                          <p:val>
                                            <p:strVal val="1+ppt_w/2"/>
                                          </p:val>
                                        </p:tav>
                                      </p:tavLst>
                                    </p:anim>
                                    <p:anim calcmode="lin" valueType="num">
                                      <p:cBhvr additive="base">
                                        <p:cTn id="73" dur="3000"/>
                                        <p:tgtEl>
                                          <p:spTgt spid="12"/>
                                        </p:tgtEl>
                                        <p:attrNameLst>
                                          <p:attrName>ppt_y</p:attrName>
                                        </p:attrNameLst>
                                      </p:cBhvr>
                                      <p:tavLst>
                                        <p:tav tm="0">
                                          <p:val>
                                            <p:strVal val="ppt_y"/>
                                          </p:val>
                                        </p:tav>
                                        <p:tav tm="100000">
                                          <p:val>
                                            <p:strVal val="ppt_y"/>
                                          </p:val>
                                        </p:tav>
                                      </p:tavLst>
                                    </p:anim>
                                    <p:set>
                                      <p:cBhvr>
                                        <p:cTn id="74" dur="1" fill="hold">
                                          <p:stCondLst>
                                            <p:cond delay="2999"/>
                                          </p:stCondLst>
                                        </p:cTn>
                                        <p:tgtEl>
                                          <p:spTgt spid="12"/>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3000"/>
                                        <p:tgtEl>
                                          <p:spTgt spid="14"/>
                                        </p:tgtEl>
                                        <p:attrNameLst>
                                          <p:attrName>ppt_x</p:attrName>
                                        </p:attrNameLst>
                                      </p:cBhvr>
                                      <p:tavLst>
                                        <p:tav tm="0">
                                          <p:val>
                                            <p:strVal val="ppt_x"/>
                                          </p:val>
                                        </p:tav>
                                        <p:tav tm="100000">
                                          <p:val>
                                            <p:strVal val="1+ppt_w/2"/>
                                          </p:val>
                                        </p:tav>
                                      </p:tavLst>
                                    </p:anim>
                                    <p:anim calcmode="lin" valueType="num">
                                      <p:cBhvr additive="base">
                                        <p:cTn id="77" dur="3000"/>
                                        <p:tgtEl>
                                          <p:spTgt spid="14"/>
                                        </p:tgtEl>
                                        <p:attrNameLst>
                                          <p:attrName>ppt_y</p:attrName>
                                        </p:attrNameLst>
                                      </p:cBhvr>
                                      <p:tavLst>
                                        <p:tav tm="0">
                                          <p:val>
                                            <p:strVal val="ppt_y"/>
                                          </p:val>
                                        </p:tav>
                                        <p:tav tm="100000">
                                          <p:val>
                                            <p:strVal val="ppt_y"/>
                                          </p:val>
                                        </p:tav>
                                      </p:tavLst>
                                    </p:anim>
                                    <p:set>
                                      <p:cBhvr>
                                        <p:cTn id="78" dur="1" fill="hold">
                                          <p:stCondLst>
                                            <p:cond delay="2999"/>
                                          </p:stCondLst>
                                        </p:cTn>
                                        <p:tgtEl>
                                          <p:spTgt spid="14"/>
                                        </p:tgtEl>
                                        <p:attrNameLst>
                                          <p:attrName>style.visibility</p:attrName>
                                        </p:attrNameLst>
                                      </p:cBhvr>
                                      <p:to>
                                        <p:strVal val="hidden"/>
                                      </p:to>
                                    </p:set>
                                  </p:childTnLst>
                                </p:cTn>
                              </p:par>
                              <p:par>
                                <p:cTn id="79" presetID="19" presetClass="exit" presetSubtype="5" fill="hold" grpId="3" nodeType="withEffect">
                                  <p:stCondLst>
                                    <p:cond delay="0"/>
                                  </p:stCondLst>
                                  <p:childTnLst>
                                    <p:anim calcmode="lin" valueType="num">
                                      <p:cBhvr>
                                        <p:cTn id="80" dur="3000"/>
                                        <p:tgtEl>
                                          <p:spTgt spid="6"/>
                                        </p:tgtEl>
                                        <p:attrNameLst>
                                          <p:attrName>ppt_w</p:attrName>
                                        </p:attrNameLst>
                                      </p:cBhvr>
                                      <p:tavLst>
                                        <p:tav tm="0">
                                          <p:val>
                                            <p:strVal val="ppt_w"/>
                                          </p:val>
                                        </p:tav>
                                        <p:tav tm="100000">
                                          <p:val>
                                            <p:strVal val="ppt_w"/>
                                          </p:val>
                                        </p:tav>
                                      </p:tavLst>
                                    </p:anim>
                                    <p:anim calcmode="lin" valueType="num">
                                      <p:cBhvr>
                                        <p:cTn id="81"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 dur="1" fill="hold">
                                          <p:stCondLst>
                                            <p:cond delay="2999"/>
                                          </p:stCondLst>
                                        </p:cTn>
                                        <p:tgtEl>
                                          <p:spTgt spid="6"/>
                                        </p:tgtEl>
                                        <p:attrNameLst>
                                          <p:attrName>style.visibility</p:attrName>
                                        </p:attrNameLst>
                                      </p:cBhvr>
                                      <p:to>
                                        <p:strVal val="hidden"/>
                                      </p:to>
                                    </p:set>
                                  </p:childTnLst>
                                </p:cTn>
                              </p:par>
                              <p:par>
                                <p:cTn id="83" presetID="19" presetClass="exit" presetSubtype="5" fill="hold" grpId="3" nodeType="withEffect">
                                  <p:stCondLst>
                                    <p:cond delay="0"/>
                                  </p:stCondLst>
                                  <p:childTnLst>
                                    <p:anim calcmode="lin" valueType="num">
                                      <p:cBhvr>
                                        <p:cTn id="84" dur="3000"/>
                                        <p:tgtEl>
                                          <p:spTgt spid="8"/>
                                        </p:tgtEl>
                                        <p:attrNameLst>
                                          <p:attrName>ppt_w</p:attrName>
                                        </p:attrNameLst>
                                      </p:cBhvr>
                                      <p:tavLst>
                                        <p:tav tm="0">
                                          <p:val>
                                            <p:strVal val="ppt_w"/>
                                          </p:val>
                                        </p:tav>
                                        <p:tav tm="100000">
                                          <p:val>
                                            <p:strVal val="ppt_w"/>
                                          </p:val>
                                        </p:tav>
                                      </p:tavLst>
                                    </p:anim>
                                    <p:anim calcmode="lin" valueType="num">
                                      <p:cBhvr>
                                        <p:cTn id="85"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 dur="1" fill="hold">
                                          <p:stCondLst>
                                            <p:cond delay="2999"/>
                                          </p:stCondLst>
                                        </p:cTn>
                                        <p:tgtEl>
                                          <p:spTgt spid="8"/>
                                        </p:tgtEl>
                                        <p:attrNameLst>
                                          <p:attrName>style.visibility</p:attrName>
                                        </p:attrNameLst>
                                      </p:cBhvr>
                                      <p:to>
                                        <p:strVal val="hidden"/>
                                      </p:to>
                                    </p:set>
                                  </p:childTnLst>
                                </p:cTn>
                              </p:par>
                              <p:par>
                                <p:cTn id="87" presetID="19" presetClass="exit" presetSubtype="5" fill="hold" grpId="3" nodeType="withEffect">
                                  <p:stCondLst>
                                    <p:cond delay="0"/>
                                  </p:stCondLst>
                                  <p:childTnLst>
                                    <p:anim calcmode="lin" valueType="num">
                                      <p:cBhvr>
                                        <p:cTn id="88" dur="3000"/>
                                        <p:tgtEl>
                                          <p:spTgt spid="10"/>
                                        </p:tgtEl>
                                        <p:attrNameLst>
                                          <p:attrName>ppt_w</p:attrName>
                                        </p:attrNameLst>
                                      </p:cBhvr>
                                      <p:tavLst>
                                        <p:tav tm="0">
                                          <p:val>
                                            <p:strVal val="ppt_w"/>
                                          </p:val>
                                        </p:tav>
                                        <p:tav tm="100000">
                                          <p:val>
                                            <p:strVal val="ppt_w"/>
                                          </p:val>
                                        </p:tav>
                                      </p:tavLst>
                                    </p:anim>
                                    <p:anim calcmode="lin" valueType="num">
                                      <p:cBhvr>
                                        <p:cTn id="8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 dur="1" fill="hold">
                                          <p:stCondLst>
                                            <p:cond delay="2999"/>
                                          </p:stCondLst>
                                        </p:cTn>
                                        <p:tgtEl>
                                          <p:spTgt spid="10"/>
                                        </p:tgtEl>
                                        <p:attrNameLst>
                                          <p:attrName>style.visibility</p:attrName>
                                        </p:attrNameLst>
                                      </p:cBhvr>
                                      <p:to>
                                        <p:strVal val="hidden"/>
                                      </p:to>
                                    </p:set>
                                  </p:childTnLst>
                                </p:cTn>
                              </p:par>
                              <p:par>
                                <p:cTn id="91" presetID="19" presetClass="exit" presetSubtype="5" fill="hold" grpId="3" nodeType="withEffect">
                                  <p:stCondLst>
                                    <p:cond delay="0"/>
                                  </p:stCondLst>
                                  <p:childTnLst>
                                    <p:anim calcmode="lin" valueType="num">
                                      <p:cBhvr>
                                        <p:cTn id="92" dur="3000"/>
                                        <p:tgtEl>
                                          <p:spTgt spid="12"/>
                                        </p:tgtEl>
                                        <p:attrNameLst>
                                          <p:attrName>ppt_w</p:attrName>
                                        </p:attrNameLst>
                                      </p:cBhvr>
                                      <p:tavLst>
                                        <p:tav tm="0">
                                          <p:val>
                                            <p:strVal val="ppt_w"/>
                                          </p:val>
                                        </p:tav>
                                        <p:tav tm="100000">
                                          <p:val>
                                            <p:strVal val="ppt_w"/>
                                          </p:val>
                                        </p:tav>
                                      </p:tavLst>
                                    </p:anim>
                                    <p:anim calcmode="lin" valueType="num">
                                      <p:cBhvr>
                                        <p:cTn id="93"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 dur="1" fill="hold">
                                          <p:stCondLst>
                                            <p:cond delay="2999"/>
                                          </p:stCondLst>
                                        </p:cTn>
                                        <p:tgtEl>
                                          <p:spTgt spid="12"/>
                                        </p:tgtEl>
                                        <p:attrNameLst>
                                          <p:attrName>style.visibility</p:attrName>
                                        </p:attrNameLst>
                                      </p:cBhvr>
                                      <p:to>
                                        <p:strVal val="hidden"/>
                                      </p:to>
                                    </p:set>
                                  </p:childTnLst>
                                </p:cTn>
                              </p:par>
                              <p:par>
                                <p:cTn id="95" presetID="19" presetClass="exit" presetSubtype="5" fill="hold" grpId="3" nodeType="withEffect">
                                  <p:stCondLst>
                                    <p:cond delay="0"/>
                                  </p:stCondLst>
                                  <p:childTnLst>
                                    <p:anim calcmode="lin" valueType="num">
                                      <p:cBhvr>
                                        <p:cTn id="96" dur="3000"/>
                                        <p:tgtEl>
                                          <p:spTgt spid="14"/>
                                        </p:tgtEl>
                                        <p:attrNameLst>
                                          <p:attrName>ppt_w</p:attrName>
                                        </p:attrNameLst>
                                      </p:cBhvr>
                                      <p:tavLst>
                                        <p:tav tm="0">
                                          <p:val>
                                            <p:strVal val="ppt_w"/>
                                          </p:val>
                                        </p:tav>
                                        <p:tav tm="100000">
                                          <p:val>
                                            <p:strVal val="ppt_w"/>
                                          </p:val>
                                        </p:tav>
                                      </p:tavLst>
                                    </p:anim>
                                    <p:anim calcmode="lin" valueType="num">
                                      <p:cBhvr>
                                        <p:cTn id="9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8" dur="1" fill="hold">
                                          <p:stCondLst>
                                            <p:cond delay="2999"/>
                                          </p:stCondLst>
                                        </p:cTn>
                                        <p:tgtEl>
                                          <p:spTgt spid="14"/>
                                        </p:tgtEl>
                                        <p:attrNameLst>
                                          <p:attrName>style.visibility</p:attrName>
                                        </p:attrNameLst>
                                      </p:cBhvr>
                                      <p:to>
                                        <p:strVal val="hidden"/>
                                      </p:to>
                                    </p:set>
                                  </p:childTnLst>
                                </p:cTn>
                              </p:par>
                              <p:par>
                                <p:cTn id="99" presetID="2" presetClass="exit" presetSubtype="8" fill="hold" grpId="2" nodeType="with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0-ppt_w/2"/>
                                          </p:val>
                                        </p:tav>
                                      </p:tavLst>
                                    </p:anim>
                                    <p:anim calcmode="lin" valueType="num">
                                      <p:cBhvr additive="base">
                                        <p:cTn id="101" dur="3000"/>
                                        <p:tgtEl>
                                          <p:spTgt spid="5"/>
                                        </p:tgtEl>
                                        <p:attrNameLst>
                                          <p:attrName>ppt_y</p:attrName>
                                        </p:attrNameLst>
                                      </p:cBhvr>
                                      <p:tavLst>
                                        <p:tav tm="0">
                                          <p:val>
                                            <p:strVal val="ppt_y"/>
                                          </p:val>
                                        </p:tav>
                                        <p:tav tm="100000">
                                          <p:val>
                                            <p:strVal val="ppt_y"/>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3000"/>
                                        <p:tgtEl>
                                          <p:spTgt spid="7"/>
                                        </p:tgtEl>
                                        <p:attrNameLst>
                                          <p:attrName>ppt_x</p:attrName>
                                        </p:attrNameLst>
                                      </p:cBhvr>
                                      <p:tavLst>
                                        <p:tav tm="0">
                                          <p:val>
                                            <p:strVal val="ppt_x"/>
                                          </p:val>
                                        </p:tav>
                                        <p:tav tm="100000">
                                          <p:val>
                                            <p:strVal val="0-ppt_w/2"/>
                                          </p:val>
                                        </p:tav>
                                      </p:tavLst>
                                    </p:anim>
                                    <p:anim calcmode="lin" valueType="num">
                                      <p:cBhvr additive="base">
                                        <p:cTn id="105" dur="3000"/>
                                        <p:tgtEl>
                                          <p:spTgt spid="7"/>
                                        </p:tgtEl>
                                        <p:attrNameLst>
                                          <p:attrName>ppt_y</p:attrName>
                                        </p:attrNameLst>
                                      </p:cBhvr>
                                      <p:tavLst>
                                        <p:tav tm="0">
                                          <p:val>
                                            <p:strVal val="ppt_y"/>
                                          </p:val>
                                        </p:tav>
                                        <p:tav tm="100000">
                                          <p:val>
                                            <p:strVal val="ppt_y"/>
                                          </p:val>
                                        </p:tav>
                                      </p:tavLst>
                                    </p:anim>
                                    <p:set>
                                      <p:cBhvr>
                                        <p:cTn id="106" dur="1" fill="hold">
                                          <p:stCondLst>
                                            <p:cond delay="2999"/>
                                          </p:stCondLst>
                                        </p:cTn>
                                        <p:tgtEl>
                                          <p:spTgt spid="7"/>
                                        </p:tgtEl>
                                        <p:attrNameLst>
                                          <p:attrName>style.visibility</p:attrName>
                                        </p:attrNameLst>
                                      </p:cBhvr>
                                      <p:to>
                                        <p:strVal val="hidden"/>
                                      </p:to>
                                    </p:set>
                                  </p:childTnLst>
                                </p:cTn>
                              </p:par>
                              <p:par>
                                <p:cTn id="107" presetID="2" presetClass="exit" presetSubtype="8" fill="hold" grpId="2" nodeType="withEffect">
                                  <p:stCondLst>
                                    <p:cond delay="0"/>
                                  </p:stCondLst>
                                  <p:childTnLst>
                                    <p:anim calcmode="lin" valueType="num">
                                      <p:cBhvr additive="base">
                                        <p:cTn id="108" dur="3000"/>
                                        <p:tgtEl>
                                          <p:spTgt spid="9"/>
                                        </p:tgtEl>
                                        <p:attrNameLst>
                                          <p:attrName>ppt_x</p:attrName>
                                        </p:attrNameLst>
                                      </p:cBhvr>
                                      <p:tavLst>
                                        <p:tav tm="0">
                                          <p:val>
                                            <p:strVal val="ppt_x"/>
                                          </p:val>
                                        </p:tav>
                                        <p:tav tm="100000">
                                          <p:val>
                                            <p:strVal val="0-ppt_w/2"/>
                                          </p:val>
                                        </p:tav>
                                      </p:tavLst>
                                    </p:anim>
                                    <p:anim calcmode="lin" valueType="num">
                                      <p:cBhvr additive="base">
                                        <p:cTn id="109" dur="3000"/>
                                        <p:tgtEl>
                                          <p:spTgt spid="9"/>
                                        </p:tgtEl>
                                        <p:attrNameLst>
                                          <p:attrName>ppt_y</p:attrName>
                                        </p:attrNameLst>
                                      </p:cBhvr>
                                      <p:tavLst>
                                        <p:tav tm="0">
                                          <p:val>
                                            <p:strVal val="ppt_y"/>
                                          </p:val>
                                        </p:tav>
                                        <p:tav tm="100000">
                                          <p:val>
                                            <p:strVal val="ppt_y"/>
                                          </p:val>
                                        </p:tav>
                                      </p:tavLst>
                                    </p:anim>
                                    <p:set>
                                      <p:cBhvr>
                                        <p:cTn id="110" dur="1" fill="hold">
                                          <p:stCondLst>
                                            <p:cond delay="2999"/>
                                          </p:stCondLst>
                                        </p:cTn>
                                        <p:tgtEl>
                                          <p:spTgt spid="9"/>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3000"/>
                                        <p:tgtEl>
                                          <p:spTgt spid="11"/>
                                        </p:tgtEl>
                                        <p:attrNameLst>
                                          <p:attrName>ppt_x</p:attrName>
                                        </p:attrNameLst>
                                      </p:cBhvr>
                                      <p:tavLst>
                                        <p:tav tm="0">
                                          <p:val>
                                            <p:strVal val="ppt_x"/>
                                          </p:val>
                                        </p:tav>
                                        <p:tav tm="100000">
                                          <p:val>
                                            <p:strVal val="0-ppt_w/2"/>
                                          </p:val>
                                        </p:tav>
                                      </p:tavLst>
                                    </p:anim>
                                    <p:anim calcmode="lin" valueType="num">
                                      <p:cBhvr additive="base">
                                        <p:cTn id="113" dur="3000"/>
                                        <p:tgtEl>
                                          <p:spTgt spid="11"/>
                                        </p:tgtEl>
                                        <p:attrNameLst>
                                          <p:attrName>ppt_y</p:attrName>
                                        </p:attrNameLst>
                                      </p:cBhvr>
                                      <p:tavLst>
                                        <p:tav tm="0">
                                          <p:val>
                                            <p:strVal val="ppt_y"/>
                                          </p:val>
                                        </p:tav>
                                        <p:tav tm="100000">
                                          <p:val>
                                            <p:strVal val="ppt_y"/>
                                          </p:val>
                                        </p:tav>
                                      </p:tavLst>
                                    </p:anim>
                                    <p:set>
                                      <p:cBhvr>
                                        <p:cTn id="114" dur="1" fill="hold">
                                          <p:stCondLst>
                                            <p:cond delay="2999"/>
                                          </p:stCondLst>
                                        </p:cTn>
                                        <p:tgtEl>
                                          <p:spTgt spid="11"/>
                                        </p:tgtEl>
                                        <p:attrNameLst>
                                          <p:attrName>style.visibility</p:attrName>
                                        </p:attrNameLst>
                                      </p:cBhvr>
                                      <p:to>
                                        <p:strVal val="hidden"/>
                                      </p:to>
                                    </p:set>
                                  </p:childTnLst>
                                </p:cTn>
                              </p:par>
                              <p:par>
                                <p:cTn id="115" presetID="2" presetClass="exit" presetSubtype="8" fill="hold" grpId="2"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0-ppt_w/2"/>
                                          </p:val>
                                        </p:tav>
                                      </p:tavLst>
                                    </p:anim>
                                    <p:anim calcmode="lin" valueType="num">
                                      <p:cBhvr additive="base">
                                        <p:cTn id="117" dur="3000"/>
                                        <p:tgtEl>
                                          <p:spTgt spid="13"/>
                                        </p:tgtEl>
                                        <p:attrNameLst>
                                          <p:attrName>ppt_y</p:attrName>
                                        </p:attrNameLst>
                                      </p:cBhvr>
                                      <p:tavLst>
                                        <p:tav tm="0">
                                          <p:val>
                                            <p:strVal val="ppt_y"/>
                                          </p:val>
                                        </p:tav>
                                        <p:tav tm="100000">
                                          <p:val>
                                            <p:strVal val="ppt_y"/>
                                          </p:val>
                                        </p:tav>
                                      </p:tavLst>
                                    </p:anim>
                                    <p:set>
                                      <p:cBhvr>
                                        <p:cTn id="118" dur="1" fill="hold">
                                          <p:stCondLst>
                                            <p:cond delay="2999"/>
                                          </p:stCondLst>
                                        </p:cTn>
                                        <p:tgtEl>
                                          <p:spTgt spid="13"/>
                                        </p:tgtEl>
                                        <p:attrNameLst>
                                          <p:attrName>style.visibility</p:attrName>
                                        </p:attrNameLst>
                                      </p:cBhvr>
                                      <p:to>
                                        <p:strVal val="hidden"/>
                                      </p:to>
                                    </p:set>
                                  </p:childTnLst>
                                </p:cTn>
                              </p:par>
                              <p:par>
                                <p:cTn id="119" presetID="19" presetClass="exit" presetSubtype="5" fill="hold" grpId="3" nodeType="withEffect">
                                  <p:stCondLst>
                                    <p:cond delay="0"/>
                                  </p:stCondLst>
                                  <p:childTnLst>
                                    <p:anim calcmode="lin" valueType="num">
                                      <p:cBhvr>
                                        <p:cTn id="120" dur="3000"/>
                                        <p:tgtEl>
                                          <p:spTgt spid="5"/>
                                        </p:tgtEl>
                                        <p:attrNameLst>
                                          <p:attrName>ppt_w</p:attrName>
                                        </p:attrNameLst>
                                      </p:cBhvr>
                                      <p:tavLst>
                                        <p:tav tm="0">
                                          <p:val>
                                            <p:strVal val="ppt_w"/>
                                          </p:val>
                                        </p:tav>
                                        <p:tav tm="100000">
                                          <p:val>
                                            <p:strVal val="ppt_w"/>
                                          </p:val>
                                        </p:tav>
                                      </p:tavLst>
                                    </p:anim>
                                    <p:anim calcmode="lin" valueType="num">
                                      <p:cBhvr>
                                        <p:cTn id="12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2" dur="1" fill="hold">
                                          <p:stCondLst>
                                            <p:cond delay="2999"/>
                                          </p:stCondLst>
                                        </p:cTn>
                                        <p:tgtEl>
                                          <p:spTgt spid="5"/>
                                        </p:tgtEl>
                                        <p:attrNameLst>
                                          <p:attrName>style.visibility</p:attrName>
                                        </p:attrNameLst>
                                      </p:cBhvr>
                                      <p:to>
                                        <p:strVal val="hidden"/>
                                      </p:to>
                                    </p:set>
                                  </p:childTnLst>
                                </p:cTn>
                              </p:par>
                              <p:par>
                                <p:cTn id="123" presetID="19" presetClass="exit" presetSubtype="5" fill="hold" grpId="3" nodeType="withEffect">
                                  <p:stCondLst>
                                    <p:cond delay="0"/>
                                  </p:stCondLst>
                                  <p:childTnLst>
                                    <p:anim calcmode="lin" valueType="num">
                                      <p:cBhvr>
                                        <p:cTn id="124" dur="3000"/>
                                        <p:tgtEl>
                                          <p:spTgt spid="7"/>
                                        </p:tgtEl>
                                        <p:attrNameLst>
                                          <p:attrName>ppt_w</p:attrName>
                                        </p:attrNameLst>
                                      </p:cBhvr>
                                      <p:tavLst>
                                        <p:tav tm="0">
                                          <p:val>
                                            <p:strVal val="ppt_w"/>
                                          </p:val>
                                        </p:tav>
                                        <p:tav tm="100000">
                                          <p:val>
                                            <p:strVal val="ppt_w"/>
                                          </p:val>
                                        </p:tav>
                                      </p:tavLst>
                                    </p:anim>
                                    <p:anim calcmode="lin" valueType="num">
                                      <p:cBhvr>
                                        <p:cTn id="12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6" dur="1" fill="hold">
                                          <p:stCondLst>
                                            <p:cond delay="2999"/>
                                          </p:stCondLst>
                                        </p:cTn>
                                        <p:tgtEl>
                                          <p:spTgt spid="7"/>
                                        </p:tgtEl>
                                        <p:attrNameLst>
                                          <p:attrName>style.visibility</p:attrName>
                                        </p:attrNameLst>
                                      </p:cBhvr>
                                      <p:to>
                                        <p:strVal val="hidden"/>
                                      </p:to>
                                    </p:set>
                                  </p:childTnLst>
                                </p:cTn>
                              </p:par>
                              <p:par>
                                <p:cTn id="127" presetID="19" presetClass="exit" presetSubtype="5" fill="hold" grpId="3" nodeType="withEffect">
                                  <p:stCondLst>
                                    <p:cond delay="0"/>
                                  </p:stCondLst>
                                  <p:childTnLst>
                                    <p:anim calcmode="lin" valueType="num">
                                      <p:cBhvr>
                                        <p:cTn id="128" dur="3000"/>
                                        <p:tgtEl>
                                          <p:spTgt spid="9"/>
                                        </p:tgtEl>
                                        <p:attrNameLst>
                                          <p:attrName>ppt_w</p:attrName>
                                        </p:attrNameLst>
                                      </p:cBhvr>
                                      <p:tavLst>
                                        <p:tav tm="0">
                                          <p:val>
                                            <p:strVal val="ppt_w"/>
                                          </p:val>
                                        </p:tav>
                                        <p:tav tm="100000">
                                          <p:val>
                                            <p:strVal val="ppt_w"/>
                                          </p:val>
                                        </p:tav>
                                      </p:tavLst>
                                    </p:anim>
                                    <p:anim calcmode="lin" valueType="num">
                                      <p:cBhvr>
                                        <p:cTn id="12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0" dur="1" fill="hold">
                                          <p:stCondLst>
                                            <p:cond delay="2999"/>
                                          </p:stCondLst>
                                        </p:cTn>
                                        <p:tgtEl>
                                          <p:spTgt spid="9"/>
                                        </p:tgtEl>
                                        <p:attrNameLst>
                                          <p:attrName>style.visibility</p:attrName>
                                        </p:attrNameLst>
                                      </p:cBhvr>
                                      <p:to>
                                        <p:strVal val="hidden"/>
                                      </p:to>
                                    </p:set>
                                  </p:childTnLst>
                                </p:cTn>
                              </p:par>
                              <p:par>
                                <p:cTn id="131" presetID="19" presetClass="exit" presetSubtype="5" fill="hold" grpId="3" nodeType="withEffect">
                                  <p:stCondLst>
                                    <p:cond delay="0"/>
                                  </p:stCondLst>
                                  <p:childTnLst>
                                    <p:anim calcmode="lin" valueType="num">
                                      <p:cBhvr>
                                        <p:cTn id="132" dur="3000"/>
                                        <p:tgtEl>
                                          <p:spTgt spid="11"/>
                                        </p:tgtEl>
                                        <p:attrNameLst>
                                          <p:attrName>ppt_w</p:attrName>
                                        </p:attrNameLst>
                                      </p:cBhvr>
                                      <p:tavLst>
                                        <p:tav tm="0">
                                          <p:val>
                                            <p:strVal val="ppt_w"/>
                                          </p:val>
                                        </p:tav>
                                        <p:tav tm="100000">
                                          <p:val>
                                            <p:strVal val="ppt_w"/>
                                          </p:val>
                                        </p:tav>
                                      </p:tavLst>
                                    </p:anim>
                                    <p:anim calcmode="lin" valueType="num">
                                      <p:cBhvr>
                                        <p:cTn id="13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4" dur="1" fill="hold">
                                          <p:stCondLst>
                                            <p:cond delay="2999"/>
                                          </p:stCondLst>
                                        </p:cTn>
                                        <p:tgtEl>
                                          <p:spTgt spid="11"/>
                                        </p:tgtEl>
                                        <p:attrNameLst>
                                          <p:attrName>style.visibility</p:attrName>
                                        </p:attrNameLst>
                                      </p:cBhvr>
                                      <p:to>
                                        <p:strVal val="hidden"/>
                                      </p:to>
                                    </p:set>
                                  </p:childTnLst>
                                </p:cTn>
                              </p:par>
                              <p:par>
                                <p:cTn id="135" presetID="19" presetClass="exit" presetSubtype="5" fill="hold" grpId="3" nodeType="withEffect">
                                  <p:stCondLst>
                                    <p:cond delay="0"/>
                                  </p:stCondLst>
                                  <p:childTnLst>
                                    <p:anim calcmode="lin" valueType="num">
                                      <p:cBhvr>
                                        <p:cTn id="136" dur="3000"/>
                                        <p:tgtEl>
                                          <p:spTgt spid="13"/>
                                        </p:tgtEl>
                                        <p:attrNameLst>
                                          <p:attrName>ppt_w</p:attrName>
                                        </p:attrNameLst>
                                      </p:cBhvr>
                                      <p:tavLst>
                                        <p:tav tm="0">
                                          <p:val>
                                            <p:strVal val="ppt_w"/>
                                          </p:val>
                                        </p:tav>
                                        <p:tav tm="100000">
                                          <p:val>
                                            <p:strVal val="ppt_w"/>
                                          </p:val>
                                        </p:tav>
                                      </p:tavLst>
                                    </p:anim>
                                    <p:anim calcmode="lin" valueType="num">
                                      <p:cBhvr>
                                        <p:cTn id="137"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8" dur="1" fill="hold">
                                          <p:stCondLst>
                                            <p:cond delay="2999"/>
                                          </p:stCondLst>
                                        </p:cTn>
                                        <p:tgtEl>
                                          <p:spTgt spid="13"/>
                                        </p:tgtEl>
                                        <p:attrNameLst>
                                          <p:attrName>style.visibility</p:attrName>
                                        </p:attrNameLst>
                                      </p:cBhvr>
                                      <p:to>
                                        <p:strVal val="hidden"/>
                                      </p:to>
                                    </p:set>
                                  </p:childTnLst>
                                </p:cTn>
                              </p:par>
                              <p:par>
                                <p:cTn id="139" presetID="23" presetClass="entr" presetSubtype="288"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 calcmode="lin" valueType="num">
                                      <p:cBhvr>
                                        <p:cTn id="141" dur="3000" fill="hold"/>
                                        <p:tgtEl>
                                          <p:spTgt spid="4"/>
                                        </p:tgtEl>
                                        <p:attrNameLst>
                                          <p:attrName>ppt_w</p:attrName>
                                        </p:attrNameLst>
                                      </p:cBhvr>
                                      <p:tavLst>
                                        <p:tav tm="0">
                                          <p:val>
                                            <p:strVal val="4/3*#ppt_w"/>
                                          </p:val>
                                        </p:tav>
                                        <p:tav tm="100000">
                                          <p:val>
                                            <p:strVal val="#ppt_w"/>
                                          </p:val>
                                        </p:tav>
                                      </p:tavLst>
                                    </p:anim>
                                    <p:anim calcmode="lin" valueType="num">
                                      <p:cBhvr>
                                        <p:cTn id="142" dur="3000" fill="hold"/>
                                        <p:tgtEl>
                                          <p:spTgt spid="4"/>
                                        </p:tgtEl>
                                        <p:attrNameLst>
                                          <p:attrName>ppt_h</p:attrName>
                                        </p:attrNameLst>
                                      </p:cBhvr>
                                      <p:tavLst>
                                        <p:tav tm="0">
                                          <p:val>
                                            <p:strVal val="4/3*#ppt_h"/>
                                          </p:val>
                                        </p:tav>
                                        <p:tav tm="100000">
                                          <p:val>
                                            <p:strVal val="#ppt_h"/>
                                          </p:val>
                                        </p:tav>
                                      </p:tavLst>
                                    </p:anim>
                                  </p:childTnLst>
                                </p:cTn>
                              </p:par>
                              <p:par>
                                <p:cTn id="143" presetID="16" presetClass="entr" presetSubtype="37" fill="hold" nodeType="withEffect">
                                  <p:stCondLst>
                                    <p:cond delay="0"/>
                                  </p:stCondLst>
                                  <p:childTnLst>
                                    <p:set>
                                      <p:cBhvr>
                                        <p:cTn id="144" dur="1" fill="hold">
                                          <p:stCondLst>
                                            <p:cond delay="0"/>
                                          </p:stCondLst>
                                        </p:cTn>
                                        <p:tgtEl>
                                          <p:spTgt spid="4"/>
                                        </p:tgtEl>
                                        <p:attrNameLst>
                                          <p:attrName>style.visibility</p:attrName>
                                        </p:attrNameLst>
                                      </p:cBhvr>
                                      <p:to>
                                        <p:strVal val="visible"/>
                                      </p:to>
                                    </p:set>
                                    <p:animEffect transition="in" filter="barn(outVertical)">
                                      <p:cBhvr>
                                        <p:cTn id="14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Imagen" descr="0(11).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2000232" y="0"/>
            <a:ext cx="2643206" cy="857232"/>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000232" y="357166"/>
            <a:ext cx="2643206" cy="857232"/>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928794" y="642942"/>
            <a:ext cx="2643206" cy="857232"/>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000232" y="928670"/>
            <a:ext cx="2643206" cy="939128"/>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000232" y="1214446"/>
            <a:ext cx="2643206" cy="928694"/>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000232" y="1571612"/>
            <a:ext cx="2643206" cy="928694"/>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000232" y="1857364"/>
            <a:ext cx="2643206" cy="928694"/>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2000232" y="2214554"/>
            <a:ext cx="2643206" cy="857232"/>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1928794" y="2571744"/>
            <a:ext cx="2643206" cy="857232"/>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928794" y="2928934"/>
            <a:ext cx="2643206" cy="857232"/>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2000232" y="3214686"/>
            <a:ext cx="2643206" cy="939128"/>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2000232" y="3571876"/>
            <a:ext cx="2643206" cy="928694"/>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2000232" y="3857628"/>
            <a:ext cx="2643206" cy="928694"/>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2000232" y="4214818"/>
            <a:ext cx="2643206" cy="928694"/>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2000232" y="4536289"/>
            <a:ext cx="2643206" cy="857232"/>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2000232" y="4857760"/>
            <a:ext cx="2643206" cy="857232"/>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1928794" y="5143512"/>
            <a:ext cx="2643206" cy="857232"/>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2000232" y="5429264"/>
            <a:ext cx="2643206" cy="939128"/>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2000232" y="5750735"/>
            <a:ext cx="2643206" cy="928694"/>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2000232" y="6107901"/>
            <a:ext cx="2643206" cy="928694"/>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2000232" y="6393653"/>
            <a:ext cx="2643206" cy="928694"/>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4572000" y="0"/>
            <a:ext cx="2643206" cy="857232"/>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643438" y="357166"/>
            <a:ext cx="2643206" cy="857232"/>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4500562" y="642942"/>
            <a:ext cx="2643206" cy="857232"/>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4572000" y="928670"/>
            <a:ext cx="2643206" cy="939128"/>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4572000" y="1214446"/>
            <a:ext cx="2643206" cy="928694"/>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4572000" y="1571612"/>
            <a:ext cx="2643206" cy="928694"/>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4572000" y="1857364"/>
            <a:ext cx="2643206" cy="928694"/>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ombo"/>
          <p:cNvSpPr/>
          <p:nvPr/>
        </p:nvSpPr>
        <p:spPr>
          <a:xfrm>
            <a:off x="4572000" y="2214554"/>
            <a:ext cx="2643206" cy="857232"/>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ombo"/>
          <p:cNvSpPr/>
          <p:nvPr/>
        </p:nvSpPr>
        <p:spPr>
          <a:xfrm>
            <a:off x="4572000" y="2571744"/>
            <a:ext cx="2643206" cy="857232"/>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ombo"/>
          <p:cNvSpPr/>
          <p:nvPr/>
        </p:nvSpPr>
        <p:spPr>
          <a:xfrm>
            <a:off x="4643438" y="2857496"/>
            <a:ext cx="2643206" cy="857232"/>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ombo"/>
          <p:cNvSpPr/>
          <p:nvPr/>
        </p:nvSpPr>
        <p:spPr>
          <a:xfrm>
            <a:off x="4572000" y="3214686"/>
            <a:ext cx="2643206" cy="939128"/>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ombo"/>
          <p:cNvSpPr/>
          <p:nvPr/>
        </p:nvSpPr>
        <p:spPr>
          <a:xfrm>
            <a:off x="4572000" y="3571876"/>
            <a:ext cx="2643206" cy="928694"/>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ombo"/>
          <p:cNvSpPr/>
          <p:nvPr/>
        </p:nvSpPr>
        <p:spPr>
          <a:xfrm>
            <a:off x="4572000" y="3857628"/>
            <a:ext cx="2643206" cy="928694"/>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ombo"/>
          <p:cNvSpPr/>
          <p:nvPr/>
        </p:nvSpPr>
        <p:spPr>
          <a:xfrm>
            <a:off x="4572000" y="4214818"/>
            <a:ext cx="2643206" cy="928694"/>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ombo"/>
          <p:cNvSpPr/>
          <p:nvPr/>
        </p:nvSpPr>
        <p:spPr>
          <a:xfrm>
            <a:off x="4572000" y="4536289"/>
            <a:ext cx="2643206" cy="857232"/>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ombo"/>
          <p:cNvSpPr/>
          <p:nvPr/>
        </p:nvSpPr>
        <p:spPr>
          <a:xfrm>
            <a:off x="4572000" y="4857760"/>
            <a:ext cx="2643206" cy="857232"/>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ombo"/>
          <p:cNvSpPr/>
          <p:nvPr/>
        </p:nvSpPr>
        <p:spPr>
          <a:xfrm>
            <a:off x="4572000" y="5143512"/>
            <a:ext cx="2643206" cy="857232"/>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ombo"/>
          <p:cNvSpPr/>
          <p:nvPr/>
        </p:nvSpPr>
        <p:spPr>
          <a:xfrm>
            <a:off x="4572000" y="5429264"/>
            <a:ext cx="2643206" cy="939128"/>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ombo"/>
          <p:cNvSpPr/>
          <p:nvPr/>
        </p:nvSpPr>
        <p:spPr>
          <a:xfrm>
            <a:off x="4572000" y="5750735"/>
            <a:ext cx="2643206" cy="928694"/>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ombo"/>
          <p:cNvSpPr/>
          <p:nvPr/>
        </p:nvSpPr>
        <p:spPr>
          <a:xfrm>
            <a:off x="4572000" y="6107901"/>
            <a:ext cx="2643206" cy="928694"/>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ombo"/>
          <p:cNvSpPr/>
          <p:nvPr/>
        </p:nvSpPr>
        <p:spPr>
          <a:xfrm>
            <a:off x="4572000" y="6393653"/>
            <a:ext cx="2643206" cy="928694"/>
          </a:xfrm>
          <a:prstGeom prst="diamond">
            <a:avLst/>
          </a:prstGeom>
          <a:gradFill flip="none" rotWithShape="1">
            <a:gsLst>
              <a:gs pos="26000">
                <a:srgbClr val="993366"/>
              </a:gs>
              <a:gs pos="13000">
                <a:srgbClr val="F8B049"/>
              </a:gs>
              <a:gs pos="21001">
                <a:srgbClr val="F8B049"/>
              </a:gs>
              <a:gs pos="63000">
                <a:srgbClr val="FEE7F2"/>
              </a:gs>
              <a:gs pos="67000">
                <a:srgbClr val="F952A0"/>
              </a:gs>
              <a:gs pos="69000">
                <a:srgbClr val="C50849"/>
              </a:gs>
              <a:gs pos="82001">
                <a:srgbClr val="B43E85"/>
              </a:gs>
              <a:gs pos="100000">
                <a:srgbClr val="F8B049"/>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7"/>
                                        </p:tgtEl>
                                        <p:attrNameLst>
                                          <p:attrName>style.opacity</p:attrName>
                                        </p:attrNameLst>
                                      </p:cBhvr>
                                      <p:to>
                                        <p:strVal val="0"/>
                                      </p:to>
                                    </p:set>
                                    <p:animEffect filter="image" prLst="opacity: 0">
                                      <p:cBhvr rctx="IE">
                                        <p:cTn id="7" dur="indefinite"/>
                                        <p:tgtEl>
                                          <p:spTgt spid="4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1+#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1+#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1+#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1+#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1+#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1+#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1+#ppt_w/2"/>
                                          </p:val>
                                        </p:tav>
                                        <p:tav tm="100000">
                                          <p:val>
                                            <p:strVal val="#ppt_x"/>
                                          </p:val>
                                        </p:tav>
                                      </p:tavLst>
                                    </p:anim>
                                    <p:anim calcmode="lin" valueType="num">
                                      <p:cBhvr additive="base">
                                        <p:cTn id="83" dur="2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1+#ppt_w/2"/>
                                          </p:val>
                                        </p:tav>
                                        <p:tav tm="100000">
                                          <p:val>
                                            <p:strVal val="#ppt_x"/>
                                          </p:val>
                                        </p:tav>
                                      </p:tavLst>
                                    </p:anim>
                                    <p:anim calcmode="lin" valueType="num">
                                      <p:cBhvr additive="base">
                                        <p:cTn id="87" dur="2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1+#ppt_w/2"/>
                                          </p:val>
                                        </p:tav>
                                        <p:tav tm="100000">
                                          <p:val>
                                            <p:strVal val="#ppt_x"/>
                                          </p:val>
                                        </p:tav>
                                      </p:tavLst>
                                    </p:anim>
                                    <p:anim calcmode="lin" valueType="num">
                                      <p:cBhvr additive="base">
                                        <p:cTn id="91" dur="2000" fill="hold"/>
                                        <p:tgtEl>
                                          <p:spTgt spid="25"/>
                                        </p:tgtEl>
                                        <p:attrNameLst>
                                          <p:attrName>ppt_y</p:attrName>
                                        </p:attrNameLst>
                                      </p:cBhvr>
                                      <p:tavLst>
                                        <p:tav tm="0">
                                          <p:val>
                                            <p:strVal val="#ppt_y"/>
                                          </p:val>
                                        </p:tav>
                                        <p:tav tm="100000">
                                          <p:val>
                                            <p:strVal val="#ppt_y"/>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5"/>
                                        </p:tgtEl>
                                        <p:attrNameLst>
                                          <p:attrName>style.visibility</p:attrName>
                                        </p:attrNameLst>
                                      </p:cBhvr>
                                      <p:to>
                                        <p:strVal val="visible"/>
                                      </p:to>
                                    </p:set>
                                    <p:anim calcmode="lin" valueType="num">
                                      <p:cBhvr>
                                        <p:cTn id="94" dur="2000" fill="hold"/>
                                        <p:tgtEl>
                                          <p:spTgt spid="5"/>
                                        </p:tgtEl>
                                        <p:attrNameLst>
                                          <p:attrName>ppt_w</p:attrName>
                                        </p:attrNameLst>
                                      </p:cBhvr>
                                      <p:tavLst>
                                        <p:tav tm="0">
                                          <p:val>
                                            <p:strVal val="#ppt_w"/>
                                          </p:val>
                                        </p:tav>
                                        <p:tav tm="100000">
                                          <p:val>
                                            <p:strVal val="#ppt_w"/>
                                          </p:val>
                                        </p:tav>
                                      </p:tavLst>
                                    </p:anim>
                                    <p:anim calcmode="lin" valueType="num">
                                      <p:cBhvr>
                                        <p:cTn id="95" dur="2000" fill="hold"/>
                                        <p:tgtEl>
                                          <p:spTgt spid="5"/>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p:cTn id="98" dur="2000" fill="hold"/>
                                        <p:tgtEl>
                                          <p:spTgt spid="6"/>
                                        </p:tgtEl>
                                        <p:attrNameLst>
                                          <p:attrName>ppt_w</p:attrName>
                                        </p:attrNameLst>
                                      </p:cBhvr>
                                      <p:tavLst>
                                        <p:tav tm="0">
                                          <p:val>
                                            <p:strVal val="#ppt_w"/>
                                          </p:val>
                                        </p:tav>
                                        <p:tav tm="100000">
                                          <p:val>
                                            <p:strVal val="#ppt_w"/>
                                          </p:val>
                                        </p:tav>
                                      </p:tavLst>
                                    </p:anim>
                                    <p:anim calcmode="lin" valueType="num">
                                      <p:cBhvr>
                                        <p:cTn id="99" dur="2000" fill="hold"/>
                                        <p:tgtEl>
                                          <p:spTgt spid="6"/>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7"/>
                                        </p:tgtEl>
                                        <p:attrNameLst>
                                          <p:attrName>style.visibility</p:attrName>
                                        </p:attrNameLst>
                                      </p:cBhvr>
                                      <p:to>
                                        <p:strVal val="visible"/>
                                      </p:to>
                                    </p:set>
                                    <p:anim calcmode="lin" valueType="num">
                                      <p:cBhvr>
                                        <p:cTn id="102" dur="2000" fill="hold"/>
                                        <p:tgtEl>
                                          <p:spTgt spid="7"/>
                                        </p:tgtEl>
                                        <p:attrNameLst>
                                          <p:attrName>ppt_w</p:attrName>
                                        </p:attrNameLst>
                                      </p:cBhvr>
                                      <p:tavLst>
                                        <p:tav tm="0">
                                          <p:val>
                                            <p:strVal val="#ppt_w"/>
                                          </p:val>
                                        </p:tav>
                                        <p:tav tm="100000">
                                          <p:val>
                                            <p:strVal val="#ppt_w"/>
                                          </p:val>
                                        </p:tav>
                                      </p:tavLst>
                                    </p:anim>
                                    <p:anim calcmode="lin" valueType="num">
                                      <p:cBhvr>
                                        <p:cTn id="103" dur="2000" fill="hold"/>
                                        <p:tgtEl>
                                          <p:spTgt spid="7"/>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p:cTn id="106" dur="2000" fill="hold"/>
                                        <p:tgtEl>
                                          <p:spTgt spid="8"/>
                                        </p:tgtEl>
                                        <p:attrNameLst>
                                          <p:attrName>ppt_w</p:attrName>
                                        </p:attrNameLst>
                                      </p:cBhvr>
                                      <p:tavLst>
                                        <p:tav tm="0">
                                          <p:val>
                                            <p:strVal val="#ppt_w"/>
                                          </p:val>
                                        </p:tav>
                                        <p:tav tm="100000">
                                          <p:val>
                                            <p:strVal val="#ppt_w"/>
                                          </p:val>
                                        </p:tav>
                                      </p:tavLst>
                                    </p:anim>
                                    <p:anim calcmode="lin" valueType="num">
                                      <p:cBhvr>
                                        <p:cTn id="107" dur="2000" fill="hold"/>
                                        <p:tgtEl>
                                          <p:spTgt spid="8"/>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9"/>
                                        </p:tgtEl>
                                        <p:attrNameLst>
                                          <p:attrName>style.visibility</p:attrName>
                                        </p:attrNameLst>
                                      </p:cBhvr>
                                      <p:to>
                                        <p:strVal val="visible"/>
                                      </p:to>
                                    </p:set>
                                    <p:anim calcmode="lin" valueType="num">
                                      <p:cBhvr>
                                        <p:cTn id="110" dur="2000" fill="hold"/>
                                        <p:tgtEl>
                                          <p:spTgt spid="9"/>
                                        </p:tgtEl>
                                        <p:attrNameLst>
                                          <p:attrName>ppt_w</p:attrName>
                                        </p:attrNameLst>
                                      </p:cBhvr>
                                      <p:tavLst>
                                        <p:tav tm="0">
                                          <p:val>
                                            <p:strVal val="#ppt_w"/>
                                          </p:val>
                                        </p:tav>
                                        <p:tav tm="100000">
                                          <p:val>
                                            <p:strVal val="#ppt_w"/>
                                          </p:val>
                                        </p:tav>
                                      </p:tavLst>
                                    </p:anim>
                                    <p:anim calcmode="lin" valueType="num">
                                      <p:cBhvr>
                                        <p:cTn id="111" dur="2000" fill="hold"/>
                                        <p:tgtEl>
                                          <p:spTgt spid="9"/>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0"/>
                                        </p:tgtEl>
                                        <p:attrNameLst>
                                          <p:attrName>style.visibility</p:attrName>
                                        </p:attrNameLst>
                                      </p:cBhvr>
                                      <p:to>
                                        <p:strVal val="visible"/>
                                      </p:to>
                                    </p:set>
                                    <p:anim calcmode="lin" valueType="num">
                                      <p:cBhvr>
                                        <p:cTn id="114" dur="2000" fill="hold"/>
                                        <p:tgtEl>
                                          <p:spTgt spid="10"/>
                                        </p:tgtEl>
                                        <p:attrNameLst>
                                          <p:attrName>ppt_w</p:attrName>
                                        </p:attrNameLst>
                                      </p:cBhvr>
                                      <p:tavLst>
                                        <p:tav tm="0">
                                          <p:val>
                                            <p:strVal val="#ppt_w"/>
                                          </p:val>
                                        </p:tav>
                                        <p:tav tm="100000">
                                          <p:val>
                                            <p:strVal val="#ppt_w"/>
                                          </p:val>
                                        </p:tav>
                                      </p:tavLst>
                                    </p:anim>
                                    <p:anim calcmode="lin" valueType="num">
                                      <p:cBhvr>
                                        <p:cTn id="115" dur="2000" fill="hold"/>
                                        <p:tgtEl>
                                          <p:spTgt spid="10"/>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1"/>
                                        </p:tgtEl>
                                        <p:attrNameLst>
                                          <p:attrName>style.visibility</p:attrName>
                                        </p:attrNameLst>
                                      </p:cBhvr>
                                      <p:to>
                                        <p:strVal val="visible"/>
                                      </p:to>
                                    </p:set>
                                    <p:anim calcmode="lin" valueType="num">
                                      <p:cBhvr>
                                        <p:cTn id="118" dur="2000" fill="hold"/>
                                        <p:tgtEl>
                                          <p:spTgt spid="11"/>
                                        </p:tgtEl>
                                        <p:attrNameLst>
                                          <p:attrName>ppt_w</p:attrName>
                                        </p:attrNameLst>
                                      </p:cBhvr>
                                      <p:tavLst>
                                        <p:tav tm="0">
                                          <p:val>
                                            <p:strVal val="#ppt_w"/>
                                          </p:val>
                                        </p:tav>
                                        <p:tav tm="100000">
                                          <p:val>
                                            <p:strVal val="#ppt_w"/>
                                          </p:val>
                                        </p:tav>
                                      </p:tavLst>
                                    </p:anim>
                                    <p:anim calcmode="lin" valueType="num">
                                      <p:cBhvr>
                                        <p:cTn id="119" dur="2000" fill="hold"/>
                                        <p:tgtEl>
                                          <p:spTgt spid="11"/>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12"/>
                                        </p:tgtEl>
                                        <p:attrNameLst>
                                          <p:attrName>style.visibility</p:attrName>
                                        </p:attrNameLst>
                                      </p:cBhvr>
                                      <p:to>
                                        <p:strVal val="visible"/>
                                      </p:to>
                                    </p:set>
                                    <p:anim calcmode="lin" valueType="num">
                                      <p:cBhvr>
                                        <p:cTn id="122" dur="2000" fill="hold"/>
                                        <p:tgtEl>
                                          <p:spTgt spid="12"/>
                                        </p:tgtEl>
                                        <p:attrNameLst>
                                          <p:attrName>ppt_w</p:attrName>
                                        </p:attrNameLst>
                                      </p:cBhvr>
                                      <p:tavLst>
                                        <p:tav tm="0">
                                          <p:val>
                                            <p:strVal val="#ppt_w"/>
                                          </p:val>
                                        </p:tav>
                                        <p:tav tm="100000">
                                          <p:val>
                                            <p:strVal val="#ppt_w"/>
                                          </p:val>
                                        </p:tav>
                                      </p:tavLst>
                                    </p:anim>
                                    <p:anim calcmode="lin" valueType="num">
                                      <p:cBhvr>
                                        <p:cTn id="123" dur="2000" fill="hold"/>
                                        <p:tgtEl>
                                          <p:spTgt spid="12"/>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p:cTn id="126" dur="2000" fill="hold"/>
                                        <p:tgtEl>
                                          <p:spTgt spid="13"/>
                                        </p:tgtEl>
                                        <p:attrNameLst>
                                          <p:attrName>ppt_w</p:attrName>
                                        </p:attrNameLst>
                                      </p:cBhvr>
                                      <p:tavLst>
                                        <p:tav tm="0">
                                          <p:val>
                                            <p:strVal val="#ppt_w"/>
                                          </p:val>
                                        </p:tav>
                                        <p:tav tm="100000">
                                          <p:val>
                                            <p:strVal val="#ppt_w"/>
                                          </p:val>
                                        </p:tav>
                                      </p:tavLst>
                                    </p:anim>
                                    <p:anim calcmode="lin" valueType="num">
                                      <p:cBhvr>
                                        <p:cTn id="127" dur="2000" fill="hold"/>
                                        <p:tgtEl>
                                          <p:spTgt spid="13"/>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p:cTn id="130" dur="2000" fill="hold"/>
                                        <p:tgtEl>
                                          <p:spTgt spid="14"/>
                                        </p:tgtEl>
                                        <p:attrNameLst>
                                          <p:attrName>ppt_w</p:attrName>
                                        </p:attrNameLst>
                                      </p:cBhvr>
                                      <p:tavLst>
                                        <p:tav tm="0">
                                          <p:val>
                                            <p:strVal val="#ppt_w"/>
                                          </p:val>
                                        </p:tav>
                                        <p:tav tm="100000">
                                          <p:val>
                                            <p:strVal val="#ppt_w"/>
                                          </p:val>
                                        </p:tav>
                                      </p:tavLst>
                                    </p:anim>
                                    <p:anim calcmode="lin" valueType="num">
                                      <p:cBhvr>
                                        <p:cTn id="131" dur="2000" fill="hold"/>
                                        <p:tgtEl>
                                          <p:spTgt spid="14"/>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5"/>
                                        </p:tgtEl>
                                        <p:attrNameLst>
                                          <p:attrName>style.visibility</p:attrName>
                                        </p:attrNameLst>
                                      </p:cBhvr>
                                      <p:to>
                                        <p:strVal val="visible"/>
                                      </p:to>
                                    </p:set>
                                    <p:anim calcmode="lin" valueType="num">
                                      <p:cBhvr>
                                        <p:cTn id="134" dur="2000" fill="hold"/>
                                        <p:tgtEl>
                                          <p:spTgt spid="15"/>
                                        </p:tgtEl>
                                        <p:attrNameLst>
                                          <p:attrName>ppt_w</p:attrName>
                                        </p:attrNameLst>
                                      </p:cBhvr>
                                      <p:tavLst>
                                        <p:tav tm="0">
                                          <p:val>
                                            <p:strVal val="#ppt_w"/>
                                          </p:val>
                                        </p:tav>
                                        <p:tav tm="100000">
                                          <p:val>
                                            <p:strVal val="#ppt_w"/>
                                          </p:val>
                                        </p:tav>
                                      </p:tavLst>
                                    </p:anim>
                                    <p:anim calcmode="lin" valueType="num">
                                      <p:cBhvr>
                                        <p:cTn id="135" dur="2000" fill="hold"/>
                                        <p:tgtEl>
                                          <p:spTgt spid="15"/>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16"/>
                                        </p:tgtEl>
                                        <p:attrNameLst>
                                          <p:attrName>style.visibility</p:attrName>
                                        </p:attrNameLst>
                                      </p:cBhvr>
                                      <p:to>
                                        <p:strVal val="visible"/>
                                      </p:to>
                                    </p:set>
                                    <p:anim calcmode="lin" valueType="num">
                                      <p:cBhvr>
                                        <p:cTn id="138" dur="2000" fill="hold"/>
                                        <p:tgtEl>
                                          <p:spTgt spid="16"/>
                                        </p:tgtEl>
                                        <p:attrNameLst>
                                          <p:attrName>ppt_w</p:attrName>
                                        </p:attrNameLst>
                                      </p:cBhvr>
                                      <p:tavLst>
                                        <p:tav tm="0">
                                          <p:val>
                                            <p:strVal val="#ppt_w"/>
                                          </p:val>
                                        </p:tav>
                                        <p:tav tm="100000">
                                          <p:val>
                                            <p:strVal val="#ppt_w"/>
                                          </p:val>
                                        </p:tav>
                                      </p:tavLst>
                                    </p:anim>
                                    <p:anim calcmode="lin" valueType="num">
                                      <p:cBhvr>
                                        <p:cTn id="139" dur="2000" fill="hold"/>
                                        <p:tgtEl>
                                          <p:spTgt spid="16"/>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 calcmode="lin" valueType="num">
                                      <p:cBhvr>
                                        <p:cTn id="142" dur="2000" fill="hold"/>
                                        <p:tgtEl>
                                          <p:spTgt spid="17"/>
                                        </p:tgtEl>
                                        <p:attrNameLst>
                                          <p:attrName>ppt_w</p:attrName>
                                        </p:attrNameLst>
                                      </p:cBhvr>
                                      <p:tavLst>
                                        <p:tav tm="0">
                                          <p:val>
                                            <p:strVal val="#ppt_w"/>
                                          </p:val>
                                        </p:tav>
                                        <p:tav tm="100000">
                                          <p:val>
                                            <p:strVal val="#ppt_w"/>
                                          </p:val>
                                        </p:tav>
                                      </p:tavLst>
                                    </p:anim>
                                    <p:anim calcmode="lin" valueType="num">
                                      <p:cBhvr>
                                        <p:cTn id="143" dur="2000" fill="hold"/>
                                        <p:tgtEl>
                                          <p:spTgt spid="17"/>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8"/>
                                        </p:tgtEl>
                                        <p:attrNameLst>
                                          <p:attrName>style.visibility</p:attrName>
                                        </p:attrNameLst>
                                      </p:cBhvr>
                                      <p:to>
                                        <p:strVal val="visible"/>
                                      </p:to>
                                    </p:set>
                                    <p:anim calcmode="lin" valueType="num">
                                      <p:cBhvr>
                                        <p:cTn id="146" dur="2000" fill="hold"/>
                                        <p:tgtEl>
                                          <p:spTgt spid="18"/>
                                        </p:tgtEl>
                                        <p:attrNameLst>
                                          <p:attrName>ppt_w</p:attrName>
                                        </p:attrNameLst>
                                      </p:cBhvr>
                                      <p:tavLst>
                                        <p:tav tm="0">
                                          <p:val>
                                            <p:strVal val="#ppt_w"/>
                                          </p:val>
                                        </p:tav>
                                        <p:tav tm="100000">
                                          <p:val>
                                            <p:strVal val="#ppt_w"/>
                                          </p:val>
                                        </p:tav>
                                      </p:tavLst>
                                    </p:anim>
                                    <p:anim calcmode="lin" valueType="num">
                                      <p:cBhvr>
                                        <p:cTn id="147" dur="2000" fill="hold"/>
                                        <p:tgtEl>
                                          <p:spTgt spid="18"/>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9"/>
                                        </p:tgtEl>
                                        <p:attrNameLst>
                                          <p:attrName>style.visibility</p:attrName>
                                        </p:attrNameLst>
                                      </p:cBhvr>
                                      <p:to>
                                        <p:strVal val="visible"/>
                                      </p:to>
                                    </p:set>
                                    <p:anim calcmode="lin" valueType="num">
                                      <p:cBhvr>
                                        <p:cTn id="150" dur="2000" fill="hold"/>
                                        <p:tgtEl>
                                          <p:spTgt spid="19"/>
                                        </p:tgtEl>
                                        <p:attrNameLst>
                                          <p:attrName>ppt_w</p:attrName>
                                        </p:attrNameLst>
                                      </p:cBhvr>
                                      <p:tavLst>
                                        <p:tav tm="0">
                                          <p:val>
                                            <p:strVal val="#ppt_w"/>
                                          </p:val>
                                        </p:tav>
                                        <p:tav tm="100000">
                                          <p:val>
                                            <p:strVal val="#ppt_w"/>
                                          </p:val>
                                        </p:tav>
                                      </p:tavLst>
                                    </p:anim>
                                    <p:anim calcmode="lin" valueType="num">
                                      <p:cBhvr>
                                        <p:cTn id="151" dur="2000" fill="hold"/>
                                        <p:tgtEl>
                                          <p:spTgt spid="19"/>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20"/>
                                        </p:tgtEl>
                                        <p:attrNameLst>
                                          <p:attrName>style.visibility</p:attrName>
                                        </p:attrNameLst>
                                      </p:cBhvr>
                                      <p:to>
                                        <p:strVal val="visible"/>
                                      </p:to>
                                    </p:set>
                                    <p:anim calcmode="lin" valueType="num">
                                      <p:cBhvr>
                                        <p:cTn id="154" dur="2000" fill="hold"/>
                                        <p:tgtEl>
                                          <p:spTgt spid="20"/>
                                        </p:tgtEl>
                                        <p:attrNameLst>
                                          <p:attrName>ppt_w</p:attrName>
                                        </p:attrNameLst>
                                      </p:cBhvr>
                                      <p:tavLst>
                                        <p:tav tm="0">
                                          <p:val>
                                            <p:strVal val="#ppt_w"/>
                                          </p:val>
                                        </p:tav>
                                        <p:tav tm="100000">
                                          <p:val>
                                            <p:strVal val="#ppt_w"/>
                                          </p:val>
                                        </p:tav>
                                      </p:tavLst>
                                    </p:anim>
                                    <p:anim calcmode="lin" valueType="num">
                                      <p:cBhvr>
                                        <p:cTn id="155" dur="2000" fill="hold"/>
                                        <p:tgtEl>
                                          <p:spTgt spid="20"/>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21"/>
                                        </p:tgtEl>
                                        <p:attrNameLst>
                                          <p:attrName>style.visibility</p:attrName>
                                        </p:attrNameLst>
                                      </p:cBhvr>
                                      <p:to>
                                        <p:strVal val="visible"/>
                                      </p:to>
                                    </p:set>
                                    <p:anim calcmode="lin" valueType="num">
                                      <p:cBhvr>
                                        <p:cTn id="158" dur="2000" fill="hold"/>
                                        <p:tgtEl>
                                          <p:spTgt spid="21"/>
                                        </p:tgtEl>
                                        <p:attrNameLst>
                                          <p:attrName>ppt_w</p:attrName>
                                        </p:attrNameLst>
                                      </p:cBhvr>
                                      <p:tavLst>
                                        <p:tav tm="0">
                                          <p:val>
                                            <p:strVal val="#ppt_w"/>
                                          </p:val>
                                        </p:tav>
                                        <p:tav tm="100000">
                                          <p:val>
                                            <p:strVal val="#ppt_w"/>
                                          </p:val>
                                        </p:tav>
                                      </p:tavLst>
                                    </p:anim>
                                    <p:anim calcmode="lin" valueType="num">
                                      <p:cBhvr>
                                        <p:cTn id="159" dur="2000" fill="hold"/>
                                        <p:tgtEl>
                                          <p:spTgt spid="21"/>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22"/>
                                        </p:tgtEl>
                                        <p:attrNameLst>
                                          <p:attrName>style.visibility</p:attrName>
                                        </p:attrNameLst>
                                      </p:cBhvr>
                                      <p:to>
                                        <p:strVal val="visible"/>
                                      </p:to>
                                    </p:set>
                                    <p:anim calcmode="lin" valueType="num">
                                      <p:cBhvr>
                                        <p:cTn id="162" dur="2000" fill="hold"/>
                                        <p:tgtEl>
                                          <p:spTgt spid="22"/>
                                        </p:tgtEl>
                                        <p:attrNameLst>
                                          <p:attrName>ppt_w</p:attrName>
                                        </p:attrNameLst>
                                      </p:cBhvr>
                                      <p:tavLst>
                                        <p:tav tm="0">
                                          <p:val>
                                            <p:strVal val="#ppt_w"/>
                                          </p:val>
                                        </p:tav>
                                        <p:tav tm="100000">
                                          <p:val>
                                            <p:strVal val="#ppt_w"/>
                                          </p:val>
                                        </p:tav>
                                      </p:tavLst>
                                    </p:anim>
                                    <p:anim calcmode="lin" valueType="num">
                                      <p:cBhvr>
                                        <p:cTn id="163" dur="2000" fill="hold"/>
                                        <p:tgtEl>
                                          <p:spTgt spid="22"/>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23"/>
                                        </p:tgtEl>
                                        <p:attrNameLst>
                                          <p:attrName>style.visibility</p:attrName>
                                        </p:attrNameLst>
                                      </p:cBhvr>
                                      <p:to>
                                        <p:strVal val="visible"/>
                                      </p:to>
                                    </p:set>
                                    <p:anim calcmode="lin" valueType="num">
                                      <p:cBhvr>
                                        <p:cTn id="166" dur="2000" fill="hold"/>
                                        <p:tgtEl>
                                          <p:spTgt spid="23"/>
                                        </p:tgtEl>
                                        <p:attrNameLst>
                                          <p:attrName>ppt_w</p:attrName>
                                        </p:attrNameLst>
                                      </p:cBhvr>
                                      <p:tavLst>
                                        <p:tav tm="0">
                                          <p:val>
                                            <p:strVal val="#ppt_w"/>
                                          </p:val>
                                        </p:tav>
                                        <p:tav tm="100000">
                                          <p:val>
                                            <p:strVal val="#ppt_w"/>
                                          </p:val>
                                        </p:tav>
                                      </p:tavLst>
                                    </p:anim>
                                    <p:anim calcmode="lin" valueType="num">
                                      <p:cBhvr>
                                        <p:cTn id="167" dur="2000" fill="hold"/>
                                        <p:tgtEl>
                                          <p:spTgt spid="23"/>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24"/>
                                        </p:tgtEl>
                                        <p:attrNameLst>
                                          <p:attrName>style.visibility</p:attrName>
                                        </p:attrNameLst>
                                      </p:cBhvr>
                                      <p:to>
                                        <p:strVal val="visible"/>
                                      </p:to>
                                    </p:set>
                                    <p:anim calcmode="lin" valueType="num">
                                      <p:cBhvr>
                                        <p:cTn id="170" dur="2000" fill="hold"/>
                                        <p:tgtEl>
                                          <p:spTgt spid="24"/>
                                        </p:tgtEl>
                                        <p:attrNameLst>
                                          <p:attrName>ppt_w</p:attrName>
                                        </p:attrNameLst>
                                      </p:cBhvr>
                                      <p:tavLst>
                                        <p:tav tm="0">
                                          <p:val>
                                            <p:strVal val="#ppt_w"/>
                                          </p:val>
                                        </p:tav>
                                        <p:tav tm="100000">
                                          <p:val>
                                            <p:strVal val="#ppt_w"/>
                                          </p:val>
                                        </p:tav>
                                      </p:tavLst>
                                    </p:anim>
                                    <p:anim calcmode="lin" valueType="num">
                                      <p:cBhvr>
                                        <p:cTn id="171" dur="2000" fill="hold"/>
                                        <p:tgtEl>
                                          <p:spTgt spid="24"/>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25"/>
                                        </p:tgtEl>
                                        <p:attrNameLst>
                                          <p:attrName>style.visibility</p:attrName>
                                        </p:attrNameLst>
                                      </p:cBhvr>
                                      <p:to>
                                        <p:strVal val="visible"/>
                                      </p:to>
                                    </p:set>
                                    <p:anim calcmode="lin" valueType="num">
                                      <p:cBhvr>
                                        <p:cTn id="174" dur="2000" fill="hold"/>
                                        <p:tgtEl>
                                          <p:spTgt spid="25"/>
                                        </p:tgtEl>
                                        <p:attrNameLst>
                                          <p:attrName>ppt_w</p:attrName>
                                        </p:attrNameLst>
                                      </p:cBhvr>
                                      <p:tavLst>
                                        <p:tav tm="0">
                                          <p:val>
                                            <p:strVal val="#ppt_w"/>
                                          </p:val>
                                        </p:tav>
                                        <p:tav tm="100000">
                                          <p:val>
                                            <p:strVal val="#ppt_w"/>
                                          </p:val>
                                        </p:tav>
                                      </p:tavLst>
                                    </p:anim>
                                    <p:anim calcmode="lin" valueType="num">
                                      <p:cBhvr>
                                        <p:cTn id="175" dur="2000" fill="hold"/>
                                        <p:tgtEl>
                                          <p:spTgt spid="25"/>
                                        </p:tgtEl>
                                        <p:attrNameLst>
                                          <p:attrName>ppt_h</p:attrName>
                                        </p:attrNameLst>
                                      </p:cBhvr>
                                      <p:tavLst>
                                        <p:tav tm="0" fmla="#ppt_h*sin(2.5*pi*$)">
                                          <p:val>
                                            <p:fltVal val="0"/>
                                          </p:val>
                                        </p:tav>
                                        <p:tav tm="100000">
                                          <p:val>
                                            <p:fltVal val="1"/>
                                          </p:val>
                                        </p:tav>
                                      </p:tavLst>
                                    </p:anim>
                                  </p:childTnLst>
                                </p:cTn>
                              </p:par>
                              <p:par>
                                <p:cTn id="176" presetID="2" presetClass="entr" presetSubtype="8" fill="hold" grpId="0" nodeType="withEffect">
                                  <p:stCondLst>
                                    <p:cond delay="0"/>
                                  </p:stCondLst>
                                  <p:childTnLst>
                                    <p:set>
                                      <p:cBhvr>
                                        <p:cTn id="177" dur="1" fill="hold">
                                          <p:stCondLst>
                                            <p:cond delay="0"/>
                                          </p:stCondLst>
                                        </p:cTn>
                                        <p:tgtEl>
                                          <p:spTgt spid="26"/>
                                        </p:tgtEl>
                                        <p:attrNameLst>
                                          <p:attrName>style.visibility</p:attrName>
                                        </p:attrNameLst>
                                      </p:cBhvr>
                                      <p:to>
                                        <p:strVal val="visible"/>
                                      </p:to>
                                    </p:set>
                                    <p:anim calcmode="lin" valueType="num">
                                      <p:cBhvr additive="base">
                                        <p:cTn id="178" dur="2000" fill="hold"/>
                                        <p:tgtEl>
                                          <p:spTgt spid="26"/>
                                        </p:tgtEl>
                                        <p:attrNameLst>
                                          <p:attrName>ppt_x</p:attrName>
                                        </p:attrNameLst>
                                      </p:cBhvr>
                                      <p:tavLst>
                                        <p:tav tm="0">
                                          <p:val>
                                            <p:strVal val="0-#ppt_w/2"/>
                                          </p:val>
                                        </p:tav>
                                        <p:tav tm="100000">
                                          <p:val>
                                            <p:strVal val="#ppt_x"/>
                                          </p:val>
                                        </p:tav>
                                      </p:tavLst>
                                    </p:anim>
                                    <p:anim calcmode="lin" valueType="num">
                                      <p:cBhvr additive="base">
                                        <p:cTn id="179" dur="2000" fill="hold"/>
                                        <p:tgtEl>
                                          <p:spTgt spid="26"/>
                                        </p:tgtEl>
                                        <p:attrNameLst>
                                          <p:attrName>ppt_y</p:attrName>
                                        </p:attrNameLst>
                                      </p:cBhvr>
                                      <p:tavLst>
                                        <p:tav tm="0">
                                          <p:val>
                                            <p:strVal val="#ppt_y"/>
                                          </p:val>
                                        </p:tav>
                                        <p:tav tm="100000">
                                          <p:val>
                                            <p:strVal val="#ppt_y"/>
                                          </p:val>
                                        </p:tav>
                                      </p:tavLst>
                                    </p:anim>
                                  </p:childTnLst>
                                </p:cTn>
                              </p:par>
                              <p:par>
                                <p:cTn id="180" presetID="2" presetClass="entr" presetSubtype="8" fill="hold" grpId="0" nodeType="withEffect">
                                  <p:stCondLst>
                                    <p:cond delay="0"/>
                                  </p:stCondLst>
                                  <p:childTnLst>
                                    <p:set>
                                      <p:cBhvr>
                                        <p:cTn id="181" dur="1" fill="hold">
                                          <p:stCondLst>
                                            <p:cond delay="0"/>
                                          </p:stCondLst>
                                        </p:cTn>
                                        <p:tgtEl>
                                          <p:spTgt spid="27"/>
                                        </p:tgtEl>
                                        <p:attrNameLst>
                                          <p:attrName>style.visibility</p:attrName>
                                        </p:attrNameLst>
                                      </p:cBhvr>
                                      <p:to>
                                        <p:strVal val="visible"/>
                                      </p:to>
                                    </p:set>
                                    <p:anim calcmode="lin" valueType="num">
                                      <p:cBhvr additive="base">
                                        <p:cTn id="182" dur="2000" fill="hold"/>
                                        <p:tgtEl>
                                          <p:spTgt spid="27"/>
                                        </p:tgtEl>
                                        <p:attrNameLst>
                                          <p:attrName>ppt_x</p:attrName>
                                        </p:attrNameLst>
                                      </p:cBhvr>
                                      <p:tavLst>
                                        <p:tav tm="0">
                                          <p:val>
                                            <p:strVal val="0-#ppt_w/2"/>
                                          </p:val>
                                        </p:tav>
                                        <p:tav tm="100000">
                                          <p:val>
                                            <p:strVal val="#ppt_x"/>
                                          </p:val>
                                        </p:tav>
                                      </p:tavLst>
                                    </p:anim>
                                    <p:anim calcmode="lin" valueType="num">
                                      <p:cBhvr additive="base">
                                        <p:cTn id="183" dur="2000" fill="hold"/>
                                        <p:tgtEl>
                                          <p:spTgt spid="27"/>
                                        </p:tgtEl>
                                        <p:attrNameLst>
                                          <p:attrName>ppt_y</p:attrName>
                                        </p:attrNameLst>
                                      </p:cBhvr>
                                      <p:tavLst>
                                        <p:tav tm="0">
                                          <p:val>
                                            <p:strVal val="#ppt_y"/>
                                          </p:val>
                                        </p:tav>
                                        <p:tav tm="100000">
                                          <p:val>
                                            <p:strVal val="#ppt_y"/>
                                          </p:val>
                                        </p:tav>
                                      </p:tavLst>
                                    </p:anim>
                                  </p:childTnLst>
                                </p:cTn>
                              </p:par>
                              <p:par>
                                <p:cTn id="184" presetID="2" presetClass="entr" presetSubtype="8" fill="hold" grpId="0" nodeType="withEffect">
                                  <p:stCondLst>
                                    <p:cond delay="0"/>
                                  </p:stCondLst>
                                  <p:childTnLst>
                                    <p:set>
                                      <p:cBhvr>
                                        <p:cTn id="185" dur="1" fill="hold">
                                          <p:stCondLst>
                                            <p:cond delay="0"/>
                                          </p:stCondLst>
                                        </p:cTn>
                                        <p:tgtEl>
                                          <p:spTgt spid="28"/>
                                        </p:tgtEl>
                                        <p:attrNameLst>
                                          <p:attrName>style.visibility</p:attrName>
                                        </p:attrNameLst>
                                      </p:cBhvr>
                                      <p:to>
                                        <p:strVal val="visible"/>
                                      </p:to>
                                    </p:set>
                                    <p:anim calcmode="lin" valueType="num">
                                      <p:cBhvr additive="base">
                                        <p:cTn id="186" dur="2000" fill="hold"/>
                                        <p:tgtEl>
                                          <p:spTgt spid="28"/>
                                        </p:tgtEl>
                                        <p:attrNameLst>
                                          <p:attrName>ppt_x</p:attrName>
                                        </p:attrNameLst>
                                      </p:cBhvr>
                                      <p:tavLst>
                                        <p:tav tm="0">
                                          <p:val>
                                            <p:strVal val="0-#ppt_w/2"/>
                                          </p:val>
                                        </p:tav>
                                        <p:tav tm="100000">
                                          <p:val>
                                            <p:strVal val="#ppt_x"/>
                                          </p:val>
                                        </p:tav>
                                      </p:tavLst>
                                    </p:anim>
                                    <p:anim calcmode="lin" valueType="num">
                                      <p:cBhvr additive="base">
                                        <p:cTn id="187" dur="2000" fill="hold"/>
                                        <p:tgtEl>
                                          <p:spTgt spid="28"/>
                                        </p:tgtEl>
                                        <p:attrNameLst>
                                          <p:attrName>ppt_y</p:attrName>
                                        </p:attrNameLst>
                                      </p:cBhvr>
                                      <p:tavLst>
                                        <p:tav tm="0">
                                          <p:val>
                                            <p:strVal val="#ppt_y"/>
                                          </p:val>
                                        </p:tav>
                                        <p:tav tm="100000">
                                          <p:val>
                                            <p:strVal val="#ppt_y"/>
                                          </p:val>
                                        </p:tav>
                                      </p:tavLst>
                                    </p:anim>
                                  </p:childTnLst>
                                </p:cTn>
                              </p:par>
                              <p:par>
                                <p:cTn id="188" presetID="2" presetClass="entr" presetSubtype="8" fill="hold" grpId="0" nodeType="withEffect">
                                  <p:stCondLst>
                                    <p:cond delay="0"/>
                                  </p:stCondLst>
                                  <p:childTnLst>
                                    <p:set>
                                      <p:cBhvr>
                                        <p:cTn id="189" dur="1" fill="hold">
                                          <p:stCondLst>
                                            <p:cond delay="0"/>
                                          </p:stCondLst>
                                        </p:cTn>
                                        <p:tgtEl>
                                          <p:spTgt spid="29"/>
                                        </p:tgtEl>
                                        <p:attrNameLst>
                                          <p:attrName>style.visibility</p:attrName>
                                        </p:attrNameLst>
                                      </p:cBhvr>
                                      <p:to>
                                        <p:strVal val="visible"/>
                                      </p:to>
                                    </p:set>
                                    <p:anim calcmode="lin" valueType="num">
                                      <p:cBhvr additive="base">
                                        <p:cTn id="190" dur="2000" fill="hold"/>
                                        <p:tgtEl>
                                          <p:spTgt spid="29"/>
                                        </p:tgtEl>
                                        <p:attrNameLst>
                                          <p:attrName>ppt_x</p:attrName>
                                        </p:attrNameLst>
                                      </p:cBhvr>
                                      <p:tavLst>
                                        <p:tav tm="0">
                                          <p:val>
                                            <p:strVal val="0-#ppt_w/2"/>
                                          </p:val>
                                        </p:tav>
                                        <p:tav tm="100000">
                                          <p:val>
                                            <p:strVal val="#ppt_x"/>
                                          </p:val>
                                        </p:tav>
                                      </p:tavLst>
                                    </p:anim>
                                    <p:anim calcmode="lin" valueType="num">
                                      <p:cBhvr additive="base">
                                        <p:cTn id="191" dur="2000" fill="hold"/>
                                        <p:tgtEl>
                                          <p:spTgt spid="29"/>
                                        </p:tgtEl>
                                        <p:attrNameLst>
                                          <p:attrName>ppt_y</p:attrName>
                                        </p:attrNameLst>
                                      </p:cBhvr>
                                      <p:tavLst>
                                        <p:tav tm="0">
                                          <p:val>
                                            <p:strVal val="#ppt_y"/>
                                          </p:val>
                                        </p:tav>
                                        <p:tav tm="100000">
                                          <p:val>
                                            <p:strVal val="#ppt_y"/>
                                          </p:val>
                                        </p:tav>
                                      </p:tavLst>
                                    </p:anim>
                                  </p:childTnLst>
                                </p:cTn>
                              </p:par>
                              <p:par>
                                <p:cTn id="192" presetID="2" presetClass="entr" presetSubtype="8" fill="hold" grpId="0" nodeType="withEffect">
                                  <p:stCondLst>
                                    <p:cond delay="0"/>
                                  </p:stCondLst>
                                  <p:childTnLst>
                                    <p:set>
                                      <p:cBhvr>
                                        <p:cTn id="193" dur="1" fill="hold">
                                          <p:stCondLst>
                                            <p:cond delay="0"/>
                                          </p:stCondLst>
                                        </p:cTn>
                                        <p:tgtEl>
                                          <p:spTgt spid="30"/>
                                        </p:tgtEl>
                                        <p:attrNameLst>
                                          <p:attrName>style.visibility</p:attrName>
                                        </p:attrNameLst>
                                      </p:cBhvr>
                                      <p:to>
                                        <p:strVal val="visible"/>
                                      </p:to>
                                    </p:set>
                                    <p:anim calcmode="lin" valueType="num">
                                      <p:cBhvr additive="base">
                                        <p:cTn id="194" dur="2000" fill="hold"/>
                                        <p:tgtEl>
                                          <p:spTgt spid="30"/>
                                        </p:tgtEl>
                                        <p:attrNameLst>
                                          <p:attrName>ppt_x</p:attrName>
                                        </p:attrNameLst>
                                      </p:cBhvr>
                                      <p:tavLst>
                                        <p:tav tm="0">
                                          <p:val>
                                            <p:strVal val="0-#ppt_w/2"/>
                                          </p:val>
                                        </p:tav>
                                        <p:tav tm="100000">
                                          <p:val>
                                            <p:strVal val="#ppt_x"/>
                                          </p:val>
                                        </p:tav>
                                      </p:tavLst>
                                    </p:anim>
                                    <p:anim calcmode="lin" valueType="num">
                                      <p:cBhvr additive="base">
                                        <p:cTn id="195" dur="2000" fill="hold"/>
                                        <p:tgtEl>
                                          <p:spTgt spid="30"/>
                                        </p:tgtEl>
                                        <p:attrNameLst>
                                          <p:attrName>ppt_y</p:attrName>
                                        </p:attrNameLst>
                                      </p:cBhvr>
                                      <p:tavLst>
                                        <p:tav tm="0">
                                          <p:val>
                                            <p:strVal val="#ppt_y"/>
                                          </p:val>
                                        </p:tav>
                                        <p:tav tm="100000">
                                          <p:val>
                                            <p:strVal val="#ppt_y"/>
                                          </p:val>
                                        </p:tav>
                                      </p:tavLst>
                                    </p:anim>
                                  </p:childTnLst>
                                </p:cTn>
                              </p:par>
                              <p:par>
                                <p:cTn id="196" presetID="2" presetClass="entr" presetSubtype="8" fill="hold" grpId="0" nodeType="withEffect">
                                  <p:stCondLst>
                                    <p:cond delay="0"/>
                                  </p:stCondLst>
                                  <p:childTnLst>
                                    <p:set>
                                      <p:cBhvr>
                                        <p:cTn id="197" dur="1" fill="hold">
                                          <p:stCondLst>
                                            <p:cond delay="0"/>
                                          </p:stCondLst>
                                        </p:cTn>
                                        <p:tgtEl>
                                          <p:spTgt spid="31"/>
                                        </p:tgtEl>
                                        <p:attrNameLst>
                                          <p:attrName>style.visibility</p:attrName>
                                        </p:attrNameLst>
                                      </p:cBhvr>
                                      <p:to>
                                        <p:strVal val="visible"/>
                                      </p:to>
                                    </p:set>
                                    <p:anim calcmode="lin" valueType="num">
                                      <p:cBhvr additive="base">
                                        <p:cTn id="198" dur="2000" fill="hold"/>
                                        <p:tgtEl>
                                          <p:spTgt spid="31"/>
                                        </p:tgtEl>
                                        <p:attrNameLst>
                                          <p:attrName>ppt_x</p:attrName>
                                        </p:attrNameLst>
                                      </p:cBhvr>
                                      <p:tavLst>
                                        <p:tav tm="0">
                                          <p:val>
                                            <p:strVal val="0-#ppt_w/2"/>
                                          </p:val>
                                        </p:tav>
                                        <p:tav tm="100000">
                                          <p:val>
                                            <p:strVal val="#ppt_x"/>
                                          </p:val>
                                        </p:tav>
                                      </p:tavLst>
                                    </p:anim>
                                    <p:anim calcmode="lin" valueType="num">
                                      <p:cBhvr additive="base">
                                        <p:cTn id="199" dur="2000" fill="hold"/>
                                        <p:tgtEl>
                                          <p:spTgt spid="31"/>
                                        </p:tgtEl>
                                        <p:attrNameLst>
                                          <p:attrName>ppt_y</p:attrName>
                                        </p:attrNameLst>
                                      </p:cBhvr>
                                      <p:tavLst>
                                        <p:tav tm="0">
                                          <p:val>
                                            <p:strVal val="#ppt_y"/>
                                          </p:val>
                                        </p:tav>
                                        <p:tav tm="100000">
                                          <p:val>
                                            <p:strVal val="#ppt_y"/>
                                          </p:val>
                                        </p:tav>
                                      </p:tavLst>
                                    </p:anim>
                                  </p:childTnLst>
                                </p:cTn>
                              </p:par>
                              <p:par>
                                <p:cTn id="200" presetID="2" presetClass="entr" presetSubtype="8" fill="hold" grpId="0" nodeType="withEffect">
                                  <p:stCondLst>
                                    <p:cond delay="0"/>
                                  </p:stCondLst>
                                  <p:childTnLst>
                                    <p:set>
                                      <p:cBhvr>
                                        <p:cTn id="201" dur="1" fill="hold">
                                          <p:stCondLst>
                                            <p:cond delay="0"/>
                                          </p:stCondLst>
                                        </p:cTn>
                                        <p:tgtEl>
                                          <p:spTgt spid="32"/>
                                        </p:tgtEl>
                                        <p:attrNameLst>
                                          <p:attrName>style.visibility</p:attrName>
                                        </p:attrNameLst>
                                      </p:cBhvr>
                                      <p:to>
                                        <p:strVal val="visible"/>
                                      </p:to>
                                    </p:set>
                                    <p:anim calcmode="lin" valueType="num">
                                      <p:cBhvr additive="base">
                                        <p:cTn id="202" dur="2000" fill="hold"/>
                                        <p:tgtEl>
                                          <p:spTgt spid="32"/>
                                        </p:tgtEl>
                                        <p:attrNameLst>
                                          <p:attrName>ppt_x</p:attrName>
                                        </p:attrNameLst>
                                      </p:cBhvr>
                                      <p:tavLst>
                                        <p:tav tm="0">
                                          <p:val>
                                            <p:strVal val="0-#ppt_w/2"/>
                                          </p:val>
                                        </p:tav>
                                        <p:tav tm="100000">
                                          <p:val>
                                            <p:strVal val="#ppt_x"/>
                                          </p:val>
                                        </p:tav>
                                      </p:tavLst>
                                    </p:anim>
                                    <p:anim calcmode="lin" valueType="num">
                                      <p:cBhvr additive="base">
                                        <p:cTn id="203" dur="2000" fill="hold"/>
                                        <p:tgtEl>
                                          <p:spTgt spid="32"/>
                                        </p:tgtEl>
                                        <p:attrNameLst>
                                          <p:attrName>ppt_y</p:attrName>
                                        </p:attrNameLst>
                                      </p:cBhvr>
                                      <p:tavLst>
                                        <p:tav tm="0">
                                          <p:val>
                                            <p:strVal val="#ppt_y"/>
                                          </p:val>
                                        </p:tav>
                                        <p:tav tm="100000">
                                          <p:val>
                                            <p:strVal val="#ppt_y"/>
                                          </p:val>
                                        </p:tav>
                                      </p:tavLst>
                                    </p:anim>
                                  </p:childTnLst>
                                </p:cTn>
                              </p:par>
                              <p:par>
                                <p:cTn id="204" presetID="2" presetClass="entr" presetSubtype="8" fill="hold" grpId="0" nodeType="withEffect">
                                  <p:stCondLst>
                                    <p:cond delay="0"/>
                                  </p:stCondLst>
                                  <p:childTnLst>
                                    <p:set>
                                      <p:cBhvr>
                                        <p:cTn id="205" dur="1" fill="hold">
                                          <p:stCondLst>
                                            <p:cond delay="0"/>
                                          </p:stCondLst>
                                        </p:cTn>
                                        <p:tgtEl>
                                          <p:spTgt spid="33"/>
                                        </p:tgtEl>
                                        <p:attrNameLst>
                                          <p:attrName>style.visibility</p:attrName>
                                        </p:attrNameLst>
                                      </p:cBhvr>
                                      <p:to>
                                        <p:strVal val="visible"/>
                                      </p:to>
                                    </p:set>
                                    <p:anim calcmode="lin" valueType="num">
                                      <p:cBhvr additive="base">
                                        <p:cTn id="206" dur="2000" fill="hold"/>
                                        <p:tgtEl>
                                          <p:spTgt spid="33"/>
                                        </p:tgtEl>
                                        <p:attrNameLst>
                                          <p:attrName>ppt_x</p:attrName>
                                        </p:attrNameLst>
                                      </p:cBhvr>
                                      <p:tavLst>
                                        <p:tav tm="0">
                                          <p:val>
                                            <p:strVal val="0-#ppt_w/2"/>
                                          </p:val>
                                        </p:tav>
                                        <p:tav tm="100000">
                                          <p:val>
                                            <p:strVal val="#ppt_x"/>
                                          </p:val>
                                        </p:tav>
                                      </p:tavLst>
                                    </p:anim>
                                    <p:anim calcmode="lin" valueType="num">
                                      <p:cBhvr additive="base">
                                        <p:cTn id="207" dur="2000" fill="hold"/>
                                        <p:tgtEl>
                                          <p:spTgt spid="33"/>
                                        </p:tgtEl>
                                        <p:attrNameLst>
                                          <p:attrName>ppt_y</p:attrName>
                                        </p:attrNameLst>
                                      </p:cBhvr>
                                      <p:tavLst>
                                        <p:tav tm="0">
                                          <p:val>
                                            <p:strVal val="#ppt_y"/>
                                          </p:val>
                                        </p:tav>
                                        <p:tav tm="100000">
                                          <p:val>
                                            <p:strVal val="#ppt_y"/>
                                          </p:val>
                                        </p:tav>
                                      </p:tavLst>
                                    </p:anim>
                                  </p:childTnLst>
                                </p:cTn>
                              </p:par>
                              <p:par>
                                <p:cTn id="208" presetID="2" presetClass="entr" presetSubtype="8" fill="hold" grpId="0" nodeType="withEffect">
                                  <p:stCondLst>
                                    <p:cond delay="0"/>
                                  </p:stCondLst>
                                  <p:childTnLst>
                                    <p:set>
                                      <p:cBhvr>
                                        <p:cTn id="209" dur="1" fill="hold">
                                          <p:stCondLst>
                                            <p:cond delay="0"/>
                                          </p:stCondLst>
                                        </p:cTn>
                                        <p:tgtEl>
                                          <p:spTgt spid="34"/>
                                        </p:tgtEl>
                                        <p:attrNameLst>
                                          <p:attrName>style.visibility</p:attrName>
                                        </p:attrNameLst>
                                      </p:cBhvr>
                                      <p:to>
                                        <p:strVal val="visible"/>
                                      </p:to>
                                    </p:set>
                                    <p:anim calcmode="lin" valueType="num">
                                      <p:cBhvr additive="base">
                                        <p:cTn id="210" dur="2000" fill="hold"/>
                                        <p:tgtEl>
                                          <p:spTgt spid="34"/>
                                        </p:tgtEl>
                                        <p:attrNameLst>
                                          <p:attrName>ppt_x</p:attrName>
                                        </p:attrNameLst>
                                      </p:cBhvr>
                                      <p:tavLst>
                                        <p:tav tm="0">
                                          <p:val>
                                            <p:strVal val="0-#ppt_w/2"/>
                                          </p:val>
                                        </p:tav>
                                        <p:tav tm="100000">
                                          <p:val>
                                            <p:strVal val="#ppt_x"/>
                                          </p:val>
                                        </p:tav>
                                      </p:tavLst>
                                    </p:anim>
                                    <p:anim calcmode="lin" valueType="num">
                                      <p:cBhvr additive="base">
                                        <p:cTn id="211" dur="2000" fill="hold"/>
                                        <p:tgtEl>
                                          <p:spTgt spid="34"/>
                                        </p:tgtEl>
                                        <p:attrNameLst>
                                          <p:attrName>ppt_y</p:attrName>
                                        </p:attrNameLst>
                                      </p:cBhvr>
                                      <p:tavLst>
                                        <p:tav tm="0">
                                          <p:val>
                                            <p:strVal val="#ppt_y"/>
                                          </p:val>
                                        </p:tav>
                                        <p:tav tm="100000">
                                          <p:val>
                                            <p:strVal val="#ppt_y"/>
                                          </p:val>
                                        </p:tav>
                                      </p:tavLst>
                                    </p:anim>
                                  </p:childTnLst>
                                </p:cTn>
                              </p:par>
                              <p:par>
                                <p:cTn id="212" presetID="2" presetClass="entr" presetSubtype="8" fill="hold" grpId="0" nodeType="withEffect">
                                  <p:stCondLst>
                                    <p:cond delay="0"/>
                                  </p:stCondLst>
                                  <p:childTnLst>
                                    <p:set>
                                      <p:cBhvr>
                                        <p:cTn id="213" dur="1" fill="hold">
                                          <p:stCondLst>
                                            <p:cond delay="0"/>
                                          </p:stCondLst>
                                        </p:cTn>
                                        <p:tgtEl>
                                          <p:spTgt spid="35"/>
                                        </p:tgtEl>
                                        <p:attrNameLst>
                                          <p:attrName>style.visibility</p:attrName>
                                        </p:attrNameLst>
                                      </p:cBhvr>
                                      <p:to>
                                        <p:strVal val="visible"/>
                                      </p:to>
                                    </p:set>
                                    <p:anim calcmode="lin" valueType="num">
                                      <p:cBhvr additive="base">
                                        <p:cTn id="214" dur="2000" fill="hold"/>
                                        <p:tgtEl>
                                          <p:spTgt spid="35"/>
                                        </p:tgtEl>
                                        <p:attrNameLst>
                                          <p:attrName>ppt_x</p:attrName>
                                        </p:attrNameLst>
                                      </p:cBhvr>
                                      <p:tavLst>
                                        <p:tav tm="0">
                                          <p:val>
                                            <p:strVal val="0-#ppt_w/2"/>
                                          </p:val>
                                        </p:tav>
                                        <p:tav tm="100000">
                                          <p:val>
                                            <p:strVal val="#ppt_x"/>
                                          </p:val>
                                        </p:tav>
                                      </p:tavLst>
                                    </p:anim>
                                    <p:anim calcmode="lin" valueType="num">
                                      <p:cBhvr additive="base">
                                        <p:cTn id="215" dur="2000" fill="hold"/>
                                        <p:tgtEl>
                                          <p:spTgt spid="35"/>
                                        </p:tgtEl>
                                        <p:attrNameLst>
                                          <p:attrName>ppt_y</p:attrName>
                                        </p:attrNameLst>
                                      </p:cBhvr>
                                      <p:tavLst>
                                        <p:tav tm="0">
                                          <p:val>
                                            <p:strVal val="#ppt_y"/>
                                          </p:val>
                                        </p:tav>
                                        <p:tav tm="100000">
                                          <p:val>
                                            <p:strVal val="#ppt_y"/>
                                          </p:val>
                                        </p:tav>
                                      </p:tavLst>
                                    </p:anim>
                                  </p:childTnLst>
                                </p:cTn>
                              </p:par>
                              <p:par>
                                <p:cTn id="216" presetID="2" presetClass="entr" presetSubtype="8" fill="hold" grpId="0" nodeType="withEffect">
                                  <p:stCondLst>
                                    <p:cond delay="0"/>
                                  </p:stCondLst>
                                  <p:childTnLst>
                                    <p:set>
                                      <p:cBhvr>
                                        <p:cTn id="217" dur="1" fill="hold">
                                          <p:stCondLst>
                                            <p:cond delay="0"/>
                                          </p:stCondLst>
                                        </p:cTn>
                                        <p:tgtEl>
                                          <p:spTgt spid="36"/>
                                        </p:tgtEl>
                                        <p:attrNameLst>
                                          <p:attrName>style.visibility</p:attrName>
                                        </p:attrNameLst>
                                      </p:cBhvr>
                                      <p:to>
                                        <p:strVal val="visible"/>
                                      </p:to>
                                    </p:set>
                                    <p:anim calcmode="lin" valueType="num">
                                      <p:cBhvr additive="base">
                                        <p:cTn id="218" dur="2000" fill="hold"/>
                                        <p:tgtEl>
                                          <p:spTgt spid="36"/>
                                        </p:tgtEl>
                                        <p:attrNameLst>
                                          <p:attrName>ppt_x</p:attrName>
                                        </p:attrNameLst>
                                      </p:cBhvr>
                                      <p:tavLst>
                                        <p:tav tm="0">
                                          <p:val>
                                            <p:strVal val="0-#ppt_w/2"/>
                                          </p:val>
                                        </p:tav>
                                        <p:tav tm="100000">
                                          <p:val>
                                            <p:strVal val="#ppt_x"/>
                                          </p:val>
                                        </p:tav>
                                      </p:tavLst>
                                    </p:anim>
                                    <p:anim calcmode="lin" valueType="num">
                                      <p:cBhvr additive="base">
                                        <p:cTn id="219" dur="2000" fill="hold"/>
                                        <p:tgtEl>
                                          <p:spTgt spid="36"/>
                                        </p:tgtEl>
                                        <p:attrNameLst>
                                          <p:attrName>ppt_y</p:attrName>
                                        </p:attrNameLst>
                                      </p:cBhvr>
                                      <p:tavLst>
                                        <p:tav tm="0">
                                          <p:val>
                                            <p:strVal val="#ppt_y"/>
                                          </p:val>
                                        </p:tav>
                                        <p:tav tm="100000">
                                          <p:val>
                                            <p:strVal val="#ppt_y"/>
                                          </p:val>
                                        </p:tav>
                                      </p:tavLst>
                                    </p:anim>
                                  </p:childTnLst>
                                </p:cTn>
                              </p:par>
                              <p:par>
                                <p:cTn id="220" presetID="2" presetClass="entr" presetSubtype="8" fill="hold" grpId="0" nodeType="withEffect">
                                  <p:stCondLst>
                                    <p:cond delay="0"/>
                                  </p:stCondLst>
                                  <p:childTnLst>
                                    <p:set>
                                      <p:cBhvr>
                                        <p:cTn id="221" dur="1" fill="hold">
                                          <p:stCondLst>
                                            <p:cond delay="0"/>
                                          </p:stCondLst>
                                        </p:cTn>
                                        <p:tgtEl>
                                          <p:spTgt spid="37"/>
                                        </p:tgtEl>
                                        <p:attrNameLst>
                                          <p:attrName>style.visibility</p:attrName>
                                        </p:attrNameLst>
                                      </p:cBhvr>
                                      <p:to>
                                        <p:strVal val="visible"/>
                                      </p:to>
                                    </p:set>
                                    <p:anim calcmode="lin" valueType="num">
                                      <p:cBhvr additive="base">
                                        <p:cTn id="222" dur="2000" fill="hold"/>
                                        <p:tgtEl>
                                          <p:spTgt spid="37"/>
                                        </p:tgtEl>
                                        <p:attrNameLst>
                                          <p:attrName>ppt_x</p:attrName>
                                        </p:attrNameLst>
                                      </p:cBhvr>
                                      <p:tavLst>
                                        <p:tav tm="0">
                                          <p:val>
                                            <p:strVal val="0-#ppt_w/2"/>
                                          </p:val>
                                        </p:tav>
                                        <p:tav tm="100000">
                                          <p:val>
                                            <p:strVal val="#ppt_x"/>
                                          </p:val>
                                        </p:tav>
                                      </p:tavLst>
                                    </p:anim>
                                    <p:anim calcmode="lin" valueType="num">
                                      <p:cBhvr additive="base">
                                        <p:cTn id="223" dur="2000" fill="hold"/>
                                        <p:tgtEl>
                                          <p:spTgt spid="37"/>
                                        </p:tgtEl>
                                        <p:attrNameLst>
                                          <p:attrName>ppt_y</p:attrName>
                                        </p:attrNameLst>
                                      </p:cBhvr>
                                      <p:tavLst>
                                        <p:tav tm="0">
                                          <p:val>
                                            <p:strVal val="#ppt_y"/>
                                          </p:val>
                                        </p:tav>
                                        <p:tav tm="100000">
                                          <p:val>
                                            <p:strVal val="#ppt_y"/>
                                          </p:val>
                                        </p:tav>
                                      </p:tavLst>
                                    </p:anim>
                                  </p:childTnLst>
                                </p:cTn>
                              </p:par>
                              <p:par>
                                <p:cTn id="224" presetID="2" presetClass="entr" presetSubtype="8" fill="hold" grpId="0" nodeType="withEffect">
                                  <p:stCondLst>
                                    <p:cond delay="0"/>
                                  </p:stCondLst>
                                  <p:childTnLst>
                                    <p:set>
                                      <p:cBhvr>
                                        <p:cTn id="225" dur="1" fill="hold">
                                          <p:stCondLst>
                                            <p:cond delay="0"/>
                                          </p:stCondLst>
                                        </p:cTn>
                                        <p:tgtEl>
                                          <p:spTgt spid="38"/>
                                        </p:tgtEl>
                                        <p:attrNameLst>
                                          <p:attrName>style.visibility</p:attrName>
                                        </p:attrNameLst>
                                      </p:cBhvr>
                                      <p:to>
                                        <p:strVal val="visible"/>
                                      </p:to>
                                    </p:set>
                                    <p:anim calcmode="lin" valueType="num">
                                      <p:cBhvr additive="base">
                                        <p:cTn id="226" dur="2000" fill="hold"/>
                                        <p:tgtEl>
                                          <p:spTgt spid="38"/>
                                        </p:tgtEl>
                                        <p:attrNameLst>
                                          <p:attrName>ppt_x</p:attrName>
                                        </p:attrNameLst>
                                      </p:cBhvr>
                                      <p:tavLst>
                                        <p:tav tm="0">
                                          <p:val>
                                            <p:strVal val="0-#ppt_w/2"/>
                                          </p:val>
                                        </p:tav>
                                        <p:tav tm="100000">
                                          <p:val>
                                            <p:strVal val="#ppt_x"/>
                                          </p:val>
                                        </p:tav>
                                      </p:tavLst>
                                    </p:anim>
                                    <p:anim calcmode="lin" valueType="num">
                                      <p:cBhvr additive="base">
                                        <p:cTn id="227" dur="2000" fill="hold"/>
                                        <p:tgtEl>
                                          <p:spTgt spid="38"/>
                                        </p:tgtEl>
                                        <p:attrNameLst>
                                          <p:attrName>ppt_y</p:attrName>
                                        </p:attrNameLst>
                                      </p:cBhvr>
                                      <p:tavLst>
                                        <p:tav tm="0">
                                          <p:val>
                                            <p:strVal val="#ppt_y"/>
                                          </p:val>
                                        </p:tav>
                                        <p:tav tm="100000">
                                          <p:val>
                                            <p:strVal val="#ppt_y"/>
                                          </p:val>
                                        </p:tav>
                                      </p:tavLst>
                                    </p:anim>
                                  </p:childTnLst>
                                </p:cTn>
                              </p:par>
                              <p:par>
                                <p:cTn id="228" presetID="2" presetClass="entr" presetSubtype="8" fill="hold" grpId="0" nodeType="withEffect">
                                  <p:stCondLst>
                                    <p:cond delay="0"/>
                                  </p:stCondLst>
                                  <p:childTnLst>
                                    <p:set>
                                      <p:cBhvr>
                                        <p:cTn id="229" dur="1" fill="hold">
                                          <p:stCondLst>
                                            <p:cond delay="0"/>
                                          </p:stCondLst>
                                        </p:cTn>
                                        <p:tgtEl>
                                          <p:spTgt spid="39"/>
                                        </p:tgtEl>
                                        <p:attrNameLst>
                                          <p:attrName>style.visibility</p:attrName>
                                        </p:attrNameLst>
                                      </p:cBhvr>
                                      <p:to>
                                        <p:strVal val="visible"/>
                                      </p:to>
                                    </p:set>
                                    <p:anim calcmode="lin" valueType="num">
                                      <p:cBhvr additive="base">
                                        <p:cTn id="230" dur="2000" fill="hold"/>
                                        <p:tgtEl>
                                          <p:spTgt spid="39"/>
                                        </p:tgtEl>
                                        <p:attrNameLst>
                                          <p:attrName>ppt_x</p:attrName>
                                        </p:attrNameLst>
                                      </p:cBhvr>
                                      <p:tavLst>
                                        <p:tav tm="0">
                                          <p:val>
                                            <p:strVal val="0-#ppt_w/2"/>
                                          </p:val>
                                        </p:tav>
                                        <p:tav tm="100000">
                                          <p:val>
                                            <p:strVal val="#ppt_x"/>
                                          </p:val>
                                        </p:tav>
                                      </p:tavLst>
                                    </p:anim>
                                    <p:anim calcmode="lin" valueType="num">
                                      <p:cBhvr additive="base">
                                        <p:cTn id="231" dur="2000" fill="hold"/>
                                        <p:tgtEl>
                                          <p:spTgt spid="39"/>
                                        </p:tgtEl>
                                        <p:attrNameLst>
                                          <p:attrName>ppt_y</p:attrName>
                                        </p:attrNameLst>
                                      </p:cBhvr>
                                      <p:tavLst>
                                        <p:tav tm="0">
                                          <p:val>
                                            <p:strVal val="#ppt_y"/>
                                          </p:val>
                                        </p:tav>
                                        <p:tav tm="100000">
                                          <p:val>
                                            <p:strVal val="#ppt_y"/>
                                          </p:val>
                                        </p:tav>
                                      </p:tavLst>
                                    </p:anim>
                                  </p:childTnLst>
                                </p:cTn>
                              </p:par>
                              <p:par>
                                <p:cTn id="232" presetID="2" presetClass="entr" presetSubtype="8" fill="hold" grpId="0" nodeType="withEffect">
                                  <p:stCondLst>
                                    <p:cond delay="0"/>
                                  </p:stCondLst>
                                  <p:childTnLst>
                                    <p:set>
                                      <p:cBhvr>
                                        <p:cTn id="233" dur="1" fill="hold">
                                          <p:stCondLst>
                                            <p:cond delay="0"/>
                                          </p:stCondLst>
                                        </p:cTn>
                                        <p:tgtEl>
                                          <p:spTgt spid="40"/>
                                        </p:tgtEl>
                                        <p:attrNameLst>
                                          <p:attrName>style.visibility</p:attrName>
                                        </p:attrNameLst>
                                      </p:cBhvr>
                                      <p:to>
                                        <p:strVal val="visible"/>
                                      </p:to>
                                    </p:set>
                                    <p:anim calcmode="lin" valueType="num">
                                      <p:cBhvr additive="base">
                                        <p:cTn id="234" dur="2000" fill="hold"/>
                                        <p:tgtEl>
                                          <p:spTgt spid="40"/>
                                        </p:tgtEl>
                                        <p:attrNameLst>
                                          <p:attrName>ppt_x</p:attrName>
                                        </p:attrNameLst>
                                      </p:cBhvr>
                                      <p:tavLst>
                                        <p:tav tm="0">
                                          <p:val>
                                            <p:strVal val="0-#ppt_w/2"/>
                                          </p:val>
                                        </p:tav>
                                        <p:tav tm="100000">
                                          <p:val>
                                            <p:strVal val="#ppt_x"/>
                                          </p:val>
                                        </p:tav>
                                      </p:tavLst>
                                    </p:anim>
                                    <p:anim calcmode="lin" valueType="num">
                                      <p:cBhvr additive="base">
                                        <p:cTn id="235" dur="2000" fill="hold"/>
                                        <p:tgtEl>
                                          <p:spTgt spid="40"/>
                                        </p:tgtEl>
                                        <p:attrNameLst>
                                          <p:attrName>ppt_y</p:attrName>
                                        </p:attrNameLst>
                                      </p:cBhvr>
                                      <p:tavLst>
                                        <p:tav tm="0">
                                          <p:val>
                                            <p:strVal val="#ppt_y"/>
                                          </p:val>
                                        </p:tav>
                                        <p:tav tm="100000">
                                          <p:val>
                                            <p:strVal val="#ppt_y"/>
                                          </p:val>
                                        </p:tav>
                                      </p:tavLst>
                                    </p:anim>
                                  </p:childTnLst>
                                </p:cTn>
                              </p:par>
                              <p:par>
                                <p:cTn id="236" presetID="2" presetClass="entr" presetSubtype="8" fill="hold" grpId="0" nodeType="withEffect">
                                  <p:stCondLst>
                                    <p:cond delay="0"/>
                                  </p:stCondLst>
                                  <p:childTnLst>
                                    <p:set>
                                      <p:cBhvr>
                                        <p:cTn id="237" dur="1" fill="hold">
                                          <p:stCondLst>
                                            <p:cond delay="0"/>
                                          </p:stCondLst>
                                        </p:cTn>
                                        <p:tgtEl>
                                          <p:spTgt spid="41"/>
                                        </p:tgtEl>
                                        <p:attrNameLst>
                                          <p:attrName>style.visibility</p:attrName>
                                        </p:attrNameLst>
                                      </p:cBhvr>
                                      <p:to>
                                        <p:strVal val="visible"/>
                                      </p:to>
                                    </p:set>
                                    <p:anim calcmode="lin" valueType="num">
                                      <p:cBhvr additive="base">
                                        <p:cTn id="238" dur="2000" fill="hold"/>
                                        <p:tgtEl>
                                          <p:spTgt spid="41"/>
                                        </p:tgtEl>
                                        <p:attrNameLst>
                                          <p:attrName>ppt_x</p:attrName>
                                        </p:attrNameLst>
                                      </p:cBhvr>
                                      <p:tavLst>
                                        <p:tav tm="0">
                                          <p:val>
                                            <p:strVal val="0-#ppt_w/2"/>
                                          </p:val>
                                        </p:tav>
                                        <p:tav tm="100000">
                                          <p:val>
                                            <p:strVal val="#ppt_x"/>
                                          </p:val>
                                        </p:tav>
                                      </p:tavLst>
                                    </p:anim>
                                    <p:anim calcmode="lin" valueType="num">
                                      <p:cBhvr additive="base">
                                        <p:cTn id="239" dur="2000" fill="hold"/>
                                        <p:tgtEl>
                                          <p:spTgt spid="41"/>
                                        </p:tgtEl>
                                        <p:attrNameLst>
                                          <p:attrName>ppt_y</p:attrName>
                                        </p:attrNameLst>
                                      </p:cBhvr>
                                      <p:tavLst>
                                        <p:tav tm="0">
                                          <p:val>
                                            <p:strVal val="#ppt_y"/>
                                          </p:val>
                                        </p:tav>
                                        <p:tav tm="100000">
                                          <p:val>
                                            <p:strVal val="#ppt_y"/>
                                          </p:val>
                                        </p:tav>
                                      </p:tavLst>
                                    </p:anim>
                                  </p:childTnLst>
                                </p:cTn>
                              </p:par>
                              <p:par>
                                <p:cTn id="240" presetID="2" presetClass="entr" presetSubtype="8" fill="hold" grpId="0" nodeType="withEffect">
                                  <p:stCondLst>
                                    <p:cond delay="0"/>
                                  </p:stCondLst>
                                  <p:childTnLst>
                                    <p:set>
                                      <p:cBhvr>
                                        <p:cTn id="241" dur="1" fill="hold">
                                          <p:stCondLst>
                                            <p:cond delay="0"/>
                                          </p:stCondLst>
                                        </p:cTn>
                                        <p:tgtEl>
                                          <p:spTgt spid="42"/>
                                        </p:tgtEl>
                                        <p:attrNameLst>
                                          <p:attrName>style.visibility</p:attrName>
                                        </p:attrNameLst>
                                      </p:cBhvr>
                                      <p:to>
                                        <p:strVal val="visible"/>
                                      </p:to>
                                    </p:set>
                                    <p:anim calcmode="lin" valueType="num">
                                      <p:cBhvr additive="base">
                                        <p:cTn id="242" dur="2000" fill="hold"/>
                                        <p:tgtEl>
                                          <p:spTgt spid="42"/>
                                        </p:tgtEl>
                                        <p:attrNameLst>
                                          <p:attrName>ppt_x</p:attrName>
                                        </p:attrNameLst>
                                      </p:cBhvr>
                                      <p:tavLst>
                                        <p:tav tm="0">
                                          <p:val>
                                            <p:strVal val="0-#ppt_w/2"/>
                                          </p:val>
                                        </p:tav>
                                        <p:tav tm="100000">
                                          <p:val>
                                            <p:strVal val="#ppt_x"/>
                                          </p:val>
                                        </p:tav>
                                      </p:tavLst>
                                    </p:anim>
                                    <p:anim calcmode="lin" valueType="num">
                                      <p:cBhvr additive="base">
                                        <p:cTn id="243" dur="2000" fill="hold"/>
                                        <p:tgtEl>
                                          <p:spTgt spid="42"/>
                                        </p:tgtEl>
                                        <p:attrNameLst>
                                          <p:attrName>ppt_y</p:attrName>
                                        </p:attrNameLst>
                                      </p:cBhvr>
                                      <p:tavLst>
                                        <p:tav tm="0">
                                          <p:val>
                                            <p:strVal val="#ppt_y"/>
                                          </p:val>
                                        </p:tav>
                                        <p:tav tm="100000">
                                          <p:val>
                                            <p:strVal val="#ppt_y"/>
                                          </p:val>
                                        </p:tav>
                                      </p:tavLst>
                                    </p:anim>
                                  </p:childTnLst>
                                </p:cTn>
                              </p:par>
                              <p:par>
                                <p:cTn id="244" presetID="2" presetClass="entr" presetSubtype="8" fill="hold" grpId="0" nodeType="withEffect">
                                  <p:stCondLst>
                                    <p:cond delay="0"/>
                                  </p:stCondLst>
                                  <p:childTnLst>
                                    <p:set>
                                      <p:cBhvr>
                                        <p:cTn id="245" dur="1" fill="hold">
                                          <p:stCondLst>
                                            <p:cond delay="0"/>
                                          </p:stCondLst>
                                        </p:cTn>
                                        <p:tgtEl>
                                          <p:spTgt spid="43"/>
                                        </p:tgtEl>
                                        <p:attrNameLst>
                                          <p:attrName>style.visibility</p:attrName>
                                        </p:attrNameLst>
                                      </p:cBhvr>
                                      <p:to>
                                        <p:strVal val="visible"/>
                                      </p:to>
                                    </p:set>
                                    <p:anim calcmode="lin" valueType="num">
                                      <p:cBhvr additive="base">
                                        <p:cTn id="246" dur="2000" fill="hold"/>
                                        <p:tgtEl>
                                          <p:spTgt spid="43"/>
                                        </p:tgtEl>
                                        <p:attrNameLst>
                                          <p:attrName>ppt_x</p:attrName>
                                        </p:attrNameLst>
                                      </p:cBhvr>
                                      <p:tavLst>
                                        <p:tav tm="0">
                                          <p:val>
                                            <p:strVal val="0-#ppt_w/2"/>
                                          </p:val>
                                        </p:tav>
                                        <p:tav tm="100000">
                                          <p:val>
                                            <p:strVal val="#ppt_x"/>
                                          </p:val>
                                        </p:tav>
                                      </p:tavLst>
                                    </p:anim>
                                    <p:anim calcmode="lin" valueType="num">
                                      <p:cBhvr additive="base">
                                        <p:cTn id="247" dur="2000" fill="hold"/>
                                        <p:tgtEl>
                                          <p:spTgt spid="43"/>
                                        </p:tgtEl>
                                        <p:attrNameLst>
                                          <p:attrName>ppt_y</p:attrName>
                                        </p:attrNameLst>
                                      </p:cBhvr>
                                      <p:tavLst>
                                        <p:tav tm="0">
                                          <p:val>
                                            <p:strVal val="#ppt_y"/>
                                          </p:val>
                                        </p:tav>
                                        <p:tav tm="100000">
                                          <p:val>
                                            <p:strVal val="#ppt_y"/>
                                          </p:val>
                                        </p:tav>
                                      </p:tavLst>
                                    </p:anim>
                                  </p:childTnLst>
                                </p:cTn>
                              </p:par>
                              <p:par>
                                <p:cTn id="248" presetID="2" presetClass="entr" presetSubtype="8" fill="hold" grpId="0" nodeType="withEffect">
                                  <p:stCondLst>
                                    <p:cond delay="0"/>
                                  </p:stCondLst>
                                  <p:childTnLst>
                                    <p:set>
                                      <p:cBhvr>
                                        <p:cTn id="249" dur="1" fill="hold">
                                          <p:stCondLst>
                                            <p:cond delay="0"/>
                                          </p:stCondLst>
                                        </p:cTn>
                                        <p:tgtEl>
                                          <p:spTgt spid="44"/>
                                        </p:tgtEl>
                                        <p:attrNameLst>
                                          <p:attrName>style.visibility</p:attrName>
                                        </p:attrNameLst>
                                      </p:cBhvr>
                                      <p:to>
                                        <p:strVal val="visible"/>
                                      </p:to>
                                    </p:set>
                                    <p:anim calcmode="lin" valueType="num">
                                      <p:cBhvr additive="base">
                                        <p:cTn id="250" dur="2000" fill="hold"/>
                                        <p:tgtEl>
                                          <p:spTgt spid="44"/>
                                        </p:tgtEl>
                                        <p:attrNameLst>
                                          <p:attrName>ppt_x</p:attrName>
                                        </p:attrNameLst>
                                      </p:cBhvr>
                                      <p:tavLst>
                                        <p:tav tm="0">
                                          <p:val>
                                            <p:strVal val="0-#ppt_w/2"/>
                                          </p:val>
                                        </p:tav>
                                        <p:tav tm="100000">
                                          <p:val>
                                            <p:strVal val="#ppt_x"/>
                                          </p:val>
                                        </p:tav>
                                      </p:tavLst>
                                    </p:anim>
                                    <p:anim calcmode="lin" valueType="num">
                                      <p:cBhvr additive="base">
                                        <p:cTn id="251" dur="2000" fill="hold"/>
                                        <p:tgtEl>
                                          <p:spTgt spid="44"/>
                                        </p:tgtEl>
                                        <p:attrNameLst>
                                          <p:attrName>ppt_y</p:attrName>
                                        </p:attrNameLst>
                                      </p:cBhvr>
                                      <p:tavLst>
                                        <p:tav tm="0">
                                          <p:val>
                                            <p:strVal val="#ppt_y"/>
                                          </p:val>
                                        </p:tav>
                                        <p:tav tm="100000">
                                          <p:val>
                                            <p:strVal val="#ppt_y"/>
                                          </p:val>
                                        </p:tav>
                                      </p:tavLst>
                                    </p:anim>
                                  </p:childTnLst>
                                </p:cTn>
                              </p:par>
                              <p:par>
                                <p:cTn id="252" presetID="2" presetClass="entr" presetSubtype="8" fill="hold" grpId="0" nodeType="withEffect">
                                  <p:stCondLst>
                                    <p:cond delay="0"/>
                                  </p:stCondLst>
                                  <p:childTnLst>
                                    <p:set>
                                      <p:cBhvr>
                                        <p:cTn id="253" dur="1" fill="hold">
                                          <p:stCondLst>
                                            <p:cond delay="0"/>
                                          </p:stCondLst>
                                        </p:cTn>
                                        <p:tgtEl>
                                          <p:spTgt spid="45"/>
                                        </p:tgtEl>
                                        <p:attrNameLst>
                                          <p:attrName>style.visibility</p:attrName>
                                        </p:attrNameLst>
                                      </p:cBhvr>
                                      <p:to>
                                        <p:strVal val="visible"/>
                                      </p:to>
                                    </p:set>
                                    <p:anim calcmode="lin" valueType="num">
                                      <p:cBhvr additive="base">
                                        <p:cTn id="254" dur="2000" fill="hold"/>
                                        <p:tgtEl>
                                          <p:spTgt spid="45"/>
                                        </p:tgtEl>
                                        <p:attrNameLst>
                                          <p:attrName>ppt_x</p:attrName>
                                        </p:attrNameLst>
                                      </p:cBhvr>
                                      <p:tavLst>
                                        <p:tav tm="0">
                                          <p:val>
                                            <p:strVal val="0-#ppt_w/2"/>
                                          </p:val>
                                        </p:tav>
                                        <p:tav tm="100000">
                                          <p:val>
                                            <p:strVal val="#ppt_x"/>
                                          </p:val>
                                        </p:tav>
                                      </p:tavLst>
                                    </p:anim>
                                    <p:anim calcmode="lin" valueType="num">
                                      <p:cBhvr additive="base">
                                        <p:cTn id="255" dur="2000" fill="hold"/>
                                        <p:tgtEl>
                                          <p:spTgt spid="45"/>
                                        </p:tgtEl>
                                        <p:attrNameLst>
                                          <p:attrName>ppt_y</p:attrName>
                                        </p:attrNameLst>
                                      </p:cBhvr>
                                      <p:tavLst>
                                        <p:tav tm="0">
                                          <p:val>
                                            <p:strVal val="#ppt_y"/>
                                          </p:val>
                                        </p:tav>
                                        <p:tav tm="100000">
                                          <p:val>
                                            <p:strVal val="#ppt_y"/>
                                          </p:val>
                                        </p:tav>
                                      </p:tavLst>
                                    </p:anim>
                                  </p:childTnLst>
                                </p:cTn>
                              </p:par>
                              <p:par>
                                <p:cTn id="256" presetID="2" presetClass="entr" presetSubtype="8" fill="hold" grpId="0" nodeType="withEffect">
                                  <p:stCondLst>
                                    <p:cond delay="0"/>
                                  </p:stCondLst>
                                  <p:childTnLst>
                                    <p:set>
                                      <p:cBhvr>
                                        <p:cTn id="257" dur="1" fill="hold">
                                          <p:stCondLst>
                                            <p:cond delay="0"/>
                                          </p:stCondLst>
                                        </p:cTn>
                                        <p:tgtEl>
                                          <p:spTgt spid="46"/>
                                        </p:tgtEl>
                                        <p:attrNameLst>
                                          <p:attrName>style.visibility</p:attrName>
                                        </p:attrNameLst>
                                      </p:cBhvr>
                                      <p:to>
                                        <p:strVal val="visible"/>
                                      </p:to>
                                    </p:set>
                                    <p:anim calcmode="lin" valueType="num">
                                      <p:cBhvr additive="base">
                                        <p:cTn id="258" dur="2000" fill="hold"/>
                                        <p:tgtEl>
                                          <p:spTgt spid="46"/>
                                        </p:tgtEl>
                                        <p:attrNameLst>
                                          <p:attrName>ppt_x</p:attrName>
                                        </p:attrNameLst>
                                      </p:cBhvr>
                                      <p:tavLst>
                                        <p:tav tm="0">
                                          <p:val>
                                            <p:strVal val="0-#ppt_w/2"/>
                                          </p:val>
                                        </p:tav>
                                        <p:tav tm="100000">
                                          <p:val>
                                            <p:strVal val="#ppt_x"/>
                                          </p:val>
                                        </p:tav>
                                      </p:tavLst>
                                    </p:anim>
                                    <p:anim calcmode="lin" valueType="num">
                                      <p:cBhvr additive="base">
                                        <p:cTn id="259" dur="2000" fill="hold"/>
                                        <p:tgtEl>
                                          <p:spTgt spid="46"/>
                                        </p:tgtEl>
                                        <p:attrNameLst>
                                          <p:attrName>ppt_y</p:attrName>
                                        </p:attrNameLst>
                                      </p:cBhvr>
                                      <p:tavLst>
                                        <p:tav tm="0">
                                          <p:val>
                                            <p:strVal val="#ppt_y"/>
                                          </p:val>
                                        </p:tav>
                                        <p:tav tm="100000">
                                          <p:val>
                                            <p:strVal val="#ppt_y"/>
                                          </p:val>
                                        </p:tav>
                                      </p:tavLst>
                                    </p:anim>
                                  </p:childTnLst>
                                </p:cTn>
                              </p:par>
                              <p:par>
                                <p:cTn id="260" presetID="19" presetClass="entr" presetSubtype="5" fill="hold" grpId="1" nodeType="withEffect">
                                  <p:stCondLst>
                                    <p:cond delay="0"/>
                                  </p:stCondLst>
                                  <p:childTnLst>
                                    <p:set>
                                      <p:cBhvr>
                                        <p:cTn id="261" dur="1" fill="hold">
                                          <p:stCondLst>
                                            <p:cond delay="0"/>
                                          </p:stCondLst>
                                        </p:cTn>
                                        <p:tgtEl>
                                          <p:spTgt spid="26"/>
                                        </p:tgtEl>
                                        <p:attrNameLst>
                                          <p:attrName>style.visibility</p:attrName>
                                        </p:attrNameLst>
                                      </p:cBhvr>
                                      <p:to>
                                        <p:strVal val="visible"/>
                                      </p:to>
                                    </p:set>
                                    <p:anim calcmode="lin" valueType="num">
                                      <p:cBhvr>
                                        <p:cTn id="262" dur="2000" fill="hold"/>
                                        <p:tgtEl>
                                          <p:spTgt spid="26"/>
                                        </p:tgtEl>
                                        <p:attrNameLst>
                                          <p:attrName>ppt_w</p:attrName>
                                        </p:attrNameLst>
                                      </p:cBhvr>
                                      <p:tavLst>
                                        <p:tav tm="0">
                                          <p:val>
                                            <p:strVal val="#ppt_w"/>
                                          </p:val>
                                        </p:tav>
                                        <p:tav tm="100000">
                                          <p:val>
                                            <p:strVal val="#ppt_w"/>
                                          </p:val>
                                        </p:tav>
                                      </p:tavLst>
                                    </p:anim>
                                    <p:anim calcmode="lin" valueType="num">
                                      <p:cBhvr>
                                        <p:cTn id="263" dur="2000" fill="hold"/>
                                        <p:tgtEl>
                                          <p:spTgt spid="26"/>
                                        </p:tgtEl>
                                        <p:attrNameLst>
                                          <p:attrName>ppt_h</p:attrName>
                                        </p:attrNameLst>
                                      </p:cBhvr>
                                      <p:tavLst>
                                        <p:tav tm="0" fmla="#ppt_h*sin(2.5*pi*$)">
                                          <p:val>
                                            <p:fltVal val="0"/>
                                          </p:val>
                                        </p:tav>
                                        <p:tav tm="100000">
                                          <p:val>
                                            <p:fltVal val="1"/>
                                          </p:val>
                                        </p:tav>
                                      </p:tavLst>
                                    </p:anim>
                                  </p:childTnLst>
                                </p:cTn>
                              </p:par>
                              <p:par>
                                <p:cTn id="264" presetID="19" presetClass="entr" presetSubtype="5" fill="hold" grpId="1" nodeType="withEffect">
                                  <p:stCondLst>
                                    <p:cond delay="0"/>
                                  </p:stCondLst>
                                  <p:childTnLst>
                                    <p:set>
                                      <p:cBhvr>
                                        <p:cTn id="265" dur="1" fill="hold">
                                          <p:stCondLst>
                                            <p:cond delay="0"/>
                                          </p:stCondLst>
                                        </p:cTn>
                                        <p:tgtEl>
                                          <p:spTgt spid="27"/>
                                        </p:tgtEl>
                                        <p:attrNameLst>
                                          <p:attrName>style.visibility</p:attrName>
                                        </p:attrNameLst>
                                      </p:cBhvr>
                                      <p:to>
                                        <p:strVal val="visible"/>
                                      </p:to>
                                    </p:set>
                                    <p:anim calcmode="lin" valueType="num">
                                      <p:cBhvr>
                                        <p:cTn id="266" dur="2000" fill="hold"/>
                                        <p:tgtEl>
                                          <p:spTgt spid="27"/>
                                        </p:tgtEl>
                                        <p:attrNameLst>
                                          <p:attrName>ppt_w</p:attrName>
                                        </p:attrNameLst>
                                      </p:cBhvr>
                                      <p:tavLst>
                                        <p:tav tm="0">
                                          <p:val>
                                            <p:strVal val="#ppt_w"/>
                                          </p:val>
                                        </p:tav>
                                        <p:tav tm="100000">
                                          <p:val>
                                            <p:strVal val="#ppt_w"/>
                                          </p:val>
                                        </p:tav>
                                      </p:tavLst>
                                    </p:anim>
                                    <p:anim calcmode="lin" valueType="num">
                                      <p:cBhvr>
                                        <p:cTn id="267" dur="2000" fill="hold"/>
                                        <p:tgtEl>
                                          <p:spTgt spid="27"/>
                                        </p:tgtEl>
                                        <p:attrNameLst>
                                          <p:attrName>ppt_h</p:attrName>
                                        </p:attrNameLst>
                                      </p:cBhvr>
                                      <p:tavLst>
                                        <p:tav tm="0" fmla="#ppt_h*sin(2.5*pi*$)">
                                          <p:val>
                                            <p:fltVal val="0"/>
                                          </p:val>
                                        </p:tav>
                                        <p:tav tm="100000">
                                          <p:val>
                                            <p:fltVal val="1"/>
                                          </p:val>
                                        </p:tav>
                                      </p:tavLst>
                                    </p:anim>
                                  </p:childTnLst>
                                </p:cTn>
                              </p:par>
                              <p:par>
                                <p:cTn id="268" presetID="19" presetClass="entr" presetSubtype="5" fill="hold" grpId="1" nodeType="withEffect">
                                  <p:stCondLst>
                                    <p:cond delay="0"/>
                                  </p:stCondLst>
                                  <p:childTnLst>
                                    <p:set>
                                      <p:cBhvr>
                                        <p:cTn id="269" dur="1" fill="hold">
                                          <p:stCondLst>
                                            <p:cond delay="0"/>
                                          </p:stCondLst>
                                        </p:cTn>
                                        <p:tgtEl>
                                          <p:spTgt spid="28"/>
                                        </p:tgtEl>
                                        <p:attrNameLst>
                                          <p:attrName>style.visibility</p:attrName>
                                        </p:attrNameLst>
                                      </p:cBhvr>
                                      <p:to>
                                        <p:strVal val="visible"/>
                                      </p:to>
                                    </p:set>
                                    <p:anim calcmode="lin" valueType="num">
                                      <p:cBhvr>
                                        <p:cTn id="270" dur="2000" fill="hold"/>
                                        <p:tgtEl>
                                          <p:spTgt spid="28"/>
                                        </p:tgtEl>
                                        <p:attrNameLst>
                                          <p:attrName>ppt_w</p:attrName>
                                        </p:attrNameLst>
                                      </p:cBhvr>
                                      <p:tavLst>
                                        <p:tav tm="0">
                                          <p:val>
                                            <p:strVal val="#ppt_w"/>
                                          </p:val>
                                        </p:tav>
                                        <p:tav tm="100000">
                                          <p:val>
                                            <p:strVal val="#ppt_w"/>
                                          </p:val>
                                        </p:tav>
                                      </p:tavLst>
                                    </p:anim>
                                    <p:anim calcmode="lin" valueType="num">
                                      <p:cBhvr>
                                        <p:cTn id="271" dur="2000" fill="hold"/>
                                        <p:tgtEl>
                                          <p:spTgt spid="28"/>
                                        </p:tgtEl>
                                        <p:attrNameLst>
                                          <p:attrName>ppt_h</p:attrName>
                                        </p:attrNameLst>
                                      </p:cBhvr>
                                      <p:tavLst>
                                        <p:tav tm="0" fmla="#ppt_h*sin(2.5*pi*$)">
                                          <p:val>
                                            <p:fltVal val="0"/>
                                          </p:val>
                                        </p:tav>
                                        <p:tav tm="100000">
                                          <p:val>
                                            <p:fltVal val="1"/>
                                          </p:val>
                                        </p:tav>
                                      </p:tavLst>
                                    </p:anim>
                                  </p:childTnLst>
                                </p:cTn>
                              </p:par>
                              <p:par>
                                <p:cTn id="272" presetID="19" presetClass="entr" presetSubtype="5" fill="hold" grpId="1" nodeType="withEffect">
                                  <p:stCondLst>
                                    <p:cond delay="0"/>
                                  </p:stCondLst>
                                  <p:childTnLst>
                                    <p:set>
                                      <p:cBhvr>
                                        <p:cTn id="273" dur="1" fill="hold">
                                          <p:stCondLst>
                                            <p:cond delay="0"/>
                                          </p:stCondLst>
                                        </p:cTn>
                                        <p:tgtEl>
                                          <p:spTgt spid="29"/>
                                        </p:tgtEl>
                                        <p:attrNameLst>
                                          <p:attrName>style.visibility</p:attrName>
                                        </p:attrNameLst>
                                      </p:cBhvr>
                                      <p:to>
                                        <p:strVal val="visible"/>
                                      </p:to>
                                    </p:set>
                                    <p:anim calcmode="lin" valueType="num">
                                      <p:cBhvr>
                                        <p:cTn id="274" dur="2000" fill="hold"/>
                                        <p:tgtEl>
                                          <p:spTgt spid="29"/>
                                        </p:tgtEl>
                                        <p:attrNameLst>
                                          <p:attrName>ppt_w</p:attrName>
                                        </p:attrNameLst>
                                      </p:cBhvr>
                                      <p:tavLst>
                                        <p:tav tm="0">
                                          <p:val>
                                            <p:strVal val="#ppt_w"/>
                                          </p:val>
                                        </p:tav>
                                        <p:tav tm="100000">
                                          <p:val>
                                            <p:strVal val="#ppt_w"/>
                                          </p:val>
                                        </p:tav>
                                      </p:tavLst>
                                    </p:anim>
                                    <p:anim calcmode="lin" valueType="num">
                                      <p:cBhvr>
                                        <p:cTn id="275" dur="2000" fill="hold"/>
                                        <p:tgtEl>
                                          <p:spTgt spid="29"/>
                                        </p:tgtEl>
                                        <p:attrNameLst>
                                          <p:attrName>ppt_h</p:attrName>
                                        </p:attrNameLst>
                                      </p:cBhvr>
                                      <p:tavLst>
                                        <p:tav tm="0" fmla="#ppt_h*sin(2.5*pi*$)">
                                          <p:val>
                                            <p:fltVal val="0"/>
                                          </p:val>
                                        </p:tav>
                                        <p:tav tm="100000">
                                          <p:val>
                                            <p:fltVal val="1"/>
                                          </p:val>
                                        </p:tav>
                                      </p:tavLst>
                                    </p:anim>
                                  </p:childTnLst>
                                </p:cTn>
                              </p:par>
                              <p:par>
                                <p:cTn id="276" presetID="19" presetClass="entr" presetSubtype="5" fill="hold" grpId="1" nodeType="withEffect">
                                  <p:stCondLst>
                                    <p:cond delay="0"/>
                                  </p:stCondLst>
                                  <p:childTnLst>
                                    <p:set>
                                      <p:cBhvr>
                                        <p:cTn id="277" dur="1" fill="hold">
                                          <p:stCondLst>
                                            <p:cond delay="0"/>
                                          </p:stCondLst>
                                        </p:cTn>
                                        <p:tgtEl>
                                          <p:spTgt spid="30"/>
                                        </p:tgtEl>
                                        <p:attrNameLst>
                                          <p:attrName>style.visibility</p:attrName>
                                        </p:attrNameLst>
                                      </p:cBhvr>
                                      <p:to>
                                        <p:strVal val="visible"/>
                                      </p:to>
                                    </p:set>
                                    <p:anim calcmode="lin" valueType="num">
                                      <p:cBhvr>
                                        <p:cTn id="278" dur="2000" fill="hold"/>
                                        <p:tgtEl>
                                          <p:spTgt spid="30"/>
                                        </p:tgtEl>
                                        <p:attrNameLst>
                                          <p:attrName>ppt_w</p:attrName>
                                        </p:attrNameLst>
                                      </p:cBhvr>
                                      <p:tavLst>
                                        <p:tav tm="0">
                                          <p:val>
                                            <p:strVal val="#ppt_w"/>
                                          </p:val>
                                        </p:tav>
                                        <p:tav tm="100000">
                                          <p:val>
                                            <p:strVal val="#ppt_w"/>
                                          </p:val>
                                        </p:tav>
                                      </p:tavLst>
                                    </p:anim>
                                    <p:anim calcmode="lin" valueType="num">
                                      <p:cBhvr>
                                        <p:cTn id="279" dur="2000" fill="hold"/>
                                        <p:tgtEl>
                                          <p:spTgt spid="30"/>
                                        </p:tgtEl>
                                        <p:attrNameLst>
                                          <p:attrName>ppt_h</p:attrName>
                                        </p:attrNameLst>
                                      </p:cBhvr>
                                      <p:tavLst>
                                        <p:tav tm="0" fmla="#ppt_h*sin(2.5*pi*$)">
                                          <p:val>
                                            <p:fltVal val="0"/>
                                          </p:val>
                                        </p:tav>
                                        <p:tav tm="100000">
                                          <p:val>
                                            <p:fltVal val="1"/>
                                          </p:val>
                                        </p:tav>
                                      </p:tavLst>
                                    </p:anim>
                                  </p:childTnLst>
                                </p:cTn>
                              </p:par>
                              <p:par>
                                <p:cTn id="280" presetID="19" presetClass="entr" presetSubtype="5" fill="hold" grpId="1" nodeType="withEffect">
                                  <p:stCondLst>
                                    <p:cond delay="0"/>
                                  </p:stCondLst>
                                  <p:childTnLst>
                                    <p:set>
                                      <p:cBhvr>
                                        <p:cTn id="281" dur="1" fill="hold">
                                          <p:stCondLst>
                                            <p:cond delay="0"/>
                                          </p:stCondLst>
                                        </p:cTn>
                                        <p:tgtEl>
                                          <p:spTgt spid="31"/>
                                        </p:tgtEl>
                                        <p:attrNameLst>
                                          <p:attrName>style.visibility</p:attrName>
                                        </p:attrNameLst>
                                      </p:cBhvr>
                                      <p:to>
                                        <p:strVal val="visible"/>
                                      </p:to>
                                    </p:set>
                                    <p:anim calcmode="lin" valueType="num">
                                      <p:cBhvr>
                                        <p:cTn id="282" dur="2000" fill="hold"/>
                                        <p:tgtEl>
                                          <p:spTgt spid="31"/>
                                        </p:tgtEl>
                                        <p:attrNameLst>
                                          <p:attrName>ppt_w</p:attrName>
                                        </p:attrNameLst>
                                      </p:cBhvr>
                                      <p:tavLst>
                                        <p:tav tm="0">
                                          <p:val>
                                            <p:strVal val="#ppt_w"/>
                                          </p:val>
                                        </p:tav>
                                        <p:tav tm="100000">
                                          <p:val>
                                            <p:strVal val="#ppt_w"/>
                                          </p:val>
                                        </p:tav>
                                      </p:tavLst>
                                    </p:anim>
                                    <p:anim calcmode="lin" valueType="num">
                                      <p:cBhvr>
                                        <p:cTn id="283" dur="2000" fill="hold"/>
                                        <p:tgtEl>
                                          <p:spTgt spid="31"/>
                                        </p:tgtEl>
                                        <p:attrNameLst>
                                          <p:attrName>ppt_h</p:attrName>
                                        </p:attrNameLst>
                                      </p:cBhvr>
                                      <p:tavLst>
                                        <p:tav tm="0" fmla="#ppt_h*sin(2.5*pi*$)">
                                          <p:val>
                                            <p:fltVal val="0"/>
                                          </p:val>
                                        </p:tav>
                                        <p:tav tm="100000">
                                          <p:val>
                                            <p:fltVal val="1"/>
                                          </p:val>
                                        </p:tav>
                                      </p:tavLst>
                                    </p:anim>
                                  </p:childTnLst>
                                </p:cTn>
                              </p:par>
                              <p:par>
                                <p:cTn id="284" presetID="19" presetClass="entr" presetSubtype="5" fill="hold" grpId="1" nodeType="withEffect">
                                  <p:stCondLst>
                                    <p:cond delay="0"/>
                                  </p:stCondLst>
                                  <p:childTnLst>
                                    <p:set>
                                      <p:cBhvr>
                                        <p:cTn id="285" dur="1" fill="hold">
                                          <p:stCondLst>
                                            <p:cond delay="0"/>
                                          </p:stCondLst>
                                        </p:cTn>
                                        <p:tgtEl>
                                          <p:spTgt spid="32"/>
                                        </p:tgtEl>
                                        <p:attrNameLst>
                                          <p:attrName>style.visibility</p:attrName>
                                        </p:attrNameLst>
                                      </p:cBhvr>
                                      <p:to>
                                        <p:strVal val="visible"/>
                                      </p:to>
                                    </p:set>
                                    <p:anim calcmode="lin" valueType="num">
                                      <p:cBhvr>
                                        <p:cTn id="286" dur="2000" fill="hold"/>
                                        <p:tgtEl>
                                          <p:spTgt spid="32"/>
                                        </p:tgtEl>
                                        <p:attrNameLst>
                                          <p:attrName>ppt_w</p:attrName>
                                        </p:attrNameLst>
                                      </p:cBhvr>
                                      <p:tavLst>
                                        <p:tav tm="0">
                                          <p:val>
                                            <p:strVal val="#ppt_w"/>
                                          </p:val>
                                        </p:tav>
                                        <p:tav tm="100000">
                                          <p:val>
                                            <p:strVal val="#ppt_w"/>
                                          </p:val>
                                        </p:tav>
                                      </p:tavLst>
                                    </p:anim>
                                    <p:anim calcmode="lin" valueType="num">
                                      <p:cBhvr>
                                        <p:cTn id="287" dur="2000" fill="hold"/>
                                        <p:tgtEl>
                                          <p:spTgt spid="32"/>
                                        </p:tgtEl>
                                        <p:attrNameLst>
                                          <p:attrName>ppt_h</p:attrName>
                                        </p:attrNameLst>
                                      </p:cBhvr>
                                      <p:tavLst>
                                        <p:tav tm="0" fmla="#ppt_h*sin(2.5*pi*$)">
                                          <p:val>
                                            <p:fltVal val="0"/>
                                          </p:val>
                                        </p:tav>
                                        <p:tav tm="100000">
                                          <p:val>
                                            <p:fltVal val="1"/>
                                          </p:val>
                                        </p:tav>
                                      </p:tavLst>
                                    </p:anim>
                                  </p:childTnLst>
                                </p:cTn>
                              </p:par>
                              <p:par>
                                <p:cTn id="288" presetID="19" presetClass="entr" presetSubtype="5" fill="hold" grpId="1" nodeType="withEffect">
                                  <p:stCondLst>
                                    <p:cond delay="0"/>
                                  </p:stCondLst>
                                  <p:childTnLst>
                                    <p:set>
                                      <p:cBhvr>
                                        <p:cTn id="289" dur="1" fill="hold">
                                          <p:stCondLst>
                                            <p:cond delay="0"/>
                                          </p:stCondLst>
                                        </p:cTn>
                                        <p:tgtEl>
                                          <p:spTgt spid="33"/>
                                        </p:tgtEl>
                                        <p:attrNameLst>
                                          <p:attrName>style.visibility</p:attrName>
                                        </p:attrNameLst>
                                      </p:cBhvr>
                                      <p:to>
                                        <p:strVal val="visible"/>
                                      </p:to>
                                    </p:set>
                                    <p:anim calcmode="lin" valueType="num">
                                      <p:cBhvr>
                                        <p:cTn id="290" dur="2000" fill="hold"/>
                                        <p:tgtEl>
                                          <p:spTgt spid="33"/>
                                        </p:tgtEl>
                                        <p:attrNameLst>
                                          <p:attrName>ppt_w</p:attrName>
                                        </p:attrNameLst>
                                      </p:cBhvr>
                                      <p:tavLst>
                                        <p:tav tm="0">
                                          <p:val>
                                            <p:strVal val="#ppt_w"/>
                                          </p:val>
                                        </p:tav>
                                        <p:tav tm="100000">
                                          <p:val>
                                            <p:strVal val="#ppt_w"/>
                                          </p:val>
                                        </p:tav>
                                      </p:tavLst>
                                    </p:anim>
                                    <p:anim calcmode="lin" valueType="num">
                                      <p:cBhvr>
                                        <p:cTn id="291" dur="2000" fill="hold"/>
                                        <p:tgtEl>
                                          <p:spTgt spid="33"/>
                                        </p:tgtEl>
                                        <p:attrNameLst>
                                          <p:attrName>ppt_h</p:attrName>
                                        </p:attrNameLst>
                                      </p:cBhvr>
                                      <p:tavLst>
                                        <p:tav tm="0" fmla="#ppt_h*sin(2.5*pi*$)">
                                          <p:val>
                                            <p:fltVal val="0"/>
                                          </p:val>
                                        </p:tav>
                                        <p:tav tm="100000">
                                          <p:val>
                                            <p:fltVal val="1"/>
                                          </p:val>
                                        </p:tav>
                                      </p:tavLst>
                                    </p:anim>
                                  </p:childTnLst>
                                </p:cTn>
                              </p:par>
                              <p:par>
                                <p:cTn id="292" presetID="19" presetClass="entr" presetSubtype="5" fill="hold" grpId="1" nodeType="withEffect">
                                  <p:stCondLst>
                                    <p:cond delay="0"/>
                                  </p:stCondLst>
                                  <p:childTnLst>
                                    <p:set>
                                      <p:cBhvr>
                                        <p:cTn id="293" dur="1" fill="hold">
                                          <p:stCondLst>
                                            <p:cond delay="0"/>
                                          </p:stCondLst>
                                        </p:cTn>
                                        <p:tgtEl>
                                          <p:spTgt spid="34"/>
                                        </p:tgtEl>
                                        <p:attrNameLst>
                                          <p:attrName>style.visibility</p:attrName>
                                        </p:attrNameLst>
                                      </p:cBhvr>
                                      <p:to>
                                        <p:strVal val="visible"/>
                                      </p:to>
                                    </p:set>
                                    <p:anim calcmode="lin" valueType="num">
                                      <p:cBhvr>
                                        <p:cTn id="294" dur="2000" fill="hold"/>
                                        <p:tgtEl>
                                          <p:spTgt spid="34"/>
                                        </p:tgtEl>
                                        <p:attrNameLst>
                                          <p:attrName>ppt_w</p:attrName>
                                        </p:attrNameLst>
                                      </p:cBhvr>
                                      <p:tavLst>
                                        <p:tav tm="0">
                                          <p:val>
                                            <p:strVal val="#ppt_w"/>
                                          </p:val>
                                        </p:tav>
                                        <p:tav tm="100000">
                                          <p:val>
                                            <p:strVal val="#ppt_w"/>
                                          </p:val>
                                        </p:tav>
                                      </p:tavLst>
                                    </p:anim>
                                    <p:anim calcmode="lin" valueType="num">
                                      <p:cBhvr>
                                        <p:cTn id="295" dur="2000" fill="hold"/>
                                        <p:tgtEl>
                                          <p:spTgt spid="34"/>
                                        </p:tgtEl>
                                        <p:attrNameLst>
                                          <p:attrName>ppt_h</p:attrName>
                                        </p:attrNameLst>
                                      </p:cBhvr>
                                      <p:tavLst>
                                        <p:tav tm="0" fmla="#ppt_h*sin(2.5*pi*$)">
                                          <p:val>
                                            <p:fltVal val="0"/>
                                          </p:val>
                                        </p:tav>
                                        <p:tav tm="100000">
                                          <p:val>
                                            <p:fltVal val="1"/>
                                          </p:val>
                                        </p:tav>
                                      </p:tavLst>
                                    </p:anim>
                                  </p:childTnLst>
                                </p:cTn>
                              </p:par>
                              <p:par>
                                <p:cTn id="296" presetID="19" presetClass="entr" presetSubtype="5" fill="hold" grpId="1" nodeType="withEffect">
                                  <p:stCondLst>
                                    <p:cond delay="0"/>
                                  </p:stCondLst>
                                  <p:childTnLst>
                                    <p:set>
                                      <p:cBhvr>
                                        <p:cTn id="297" dur="1" fill="hold">
                                          <p:stCondLst>
                                            <p:cond delay="0"/>
                                          </p:stCondLst>
                                        </p:cTn>
                                        <p:tgtEl>
                                          <p:spTgt spid="35"/>
                                        </p:tgtEl>
                                        <p:attrNameLst>
                                          <p:attrName>style.visibility</p:attrName>
                                        </p:attrNameLst>
                                      </p:cBhvr>
                                      <p:to>
                                        <p:strVal val="visible"/>
                                      </p:to>
                                    </p:set>
                                    <p:anim calcmode="lin" valueType="num">
                                      <p:cBhvr>
                                        <p:cTn id="298" dur="2000" fill="hold"/>
                                        <p:tgtEl>
                                          <p:spTgt spid="35"/>
                                        </p:tgtEl>
                                        <p:attrNameLst>
                                          <p:attrName>ppt_w</p:attrName>
                                        </p:attrNameLst>
                                      </p:cBhvr>
                                      <p:tavLst>
                                        <p:tav tm="0">
                                          <p:val>
                                            <p:strVal val="#ppt_w"/>
                                          </p:val>
                                        </p:tav>
                                        <p:tav tm="100000">
                                          <p:val>
                                            <p:strVal val="#ppt_w"/>
                                          </p:val>
                                        </p:tav>
                                      </p:tavLst>
                                    </p:anim>
                                    <p:anim calcmode="lin" valueType="num">
                                      <p:cBhvr>
                                        <p:cTn id="299" dur="2000" fill="hold"/>
                                        <p:tgtEl>
                                          <p:spTgt spid="35"/>
                                        </p:tgtEl>
                                        <p:attrNameLst>
                                          <p:attrName>ppt_h</p:attrName>
                                        </p:attrNameLst>
                                      </p:cBhvr>
                                      <p:tavLst>
                                        <p:tav tm="0" fmla="#ppt_h*sin(2.5*pi*$)">
                                          <p:val>
                                            <p:fltVal val="0"/>
                                          </p:val>
                                        </p:tav>
                                        <p:tav tm="100000">
                                          <p:val>
                                            <p:fltVal val="1"/>
                                          </p:val>
                                        </p:tav>
                                      </p:tavLst>
                                    </p:anim>
                                  </p:childTnLst>
                                </p:cTn>
                              </p:par>
                              <p:par>
                                <p:cTn id="300" presetID="19" presetClass="entr" presetSubtype="5" fill="hold" grpId="1" nodeType="withEffect">
                                  <p:stCondLst>
                                    <p:cond delay="0"/>
                                  </p:stCondLst>
                                  <p:childTnLst>
                                    <p:set>
                                      <p:cBhvr>
                                        <p:cTn id="301" dur="1" fill="hold">
                                          <p:stCondLst>
                                            <p:cond delay="0"/>
                                          </p:stCondLst>
                                        </p:cTn>
                                        <p:tgtEl>
                                          <p:spTgt spid="36"/>
                                        </p:tgtEl>
                                        <p:attrNameLst>
                                          <p:attrName>style.visibility</p:attrName>
                                        </p:attrNameLst>
                                      </p:cBhvr>
                                      <p:to>
                                        <p:strVal val="visible"/>
                                      </p:to>
                                    </p:set>
                                    <p:anim calcmode="lin" valueType="num">
                                      <p:cBhvr>
                                        <p:cTn id="302" dur="2000" fill="hold"/>
                                        <p:tgtEl>
                                          <p:spTgt spid="36"/>
                                        </p:tgtEl>
                                        <p:attrNameLst>
                                          <p:attrName>ppt_w</p:attrName>
                                        </p:attrNameLst>
                                      </p:cBhvr>
                                      <p:tavLst>
                                        <p:tav tm="0">
                                          <p:val>
                                            <p:strVal val="#ppt_w"/>
                                          </p:val>
                                        </p:tav>
                                        <p:tav tm="100000">
                                          <p:val>
                                            <p:strVal val="#ppt_w"/>
                                          </p:val>
                                        </p:tav>
                                      </p:tavLst>
                                    </p:anim>
                                    <p:anim calcmode="lin" valueType="num">
                                      <p:cBhvr>
                                        <p:cTn id="303" dur="2000" fill="hold"/>
                                        <p:tgtEl>
                                          <p:spTgt spid="36"/>
                                        </p:tgtEl>
                                        <p:attrNameLst>
                                          <p:attrName>ppt_h</p:attrName>
                                        </p:attrNameLst>
                                      </p:cBhvr>
                                      <p:tavLst>
                                        <p:tav tm="0" fmla="#ppt_h*sin(2.5*pi*$)">
                                          <p:val>
                                            <p:fltVal val="0"/>
                                          </p:val>
                                        </p:tav>
                                        <p:tav tm="100000">
                                          <p:val>
                                            <p:fltVal val="1"/>
                                          </p:val>
                                        </p:tav>
                                      </p:tavLst>
                                    </p:anim>
                                  </p:childTnLst>
                                </p:cTn>
                              </p:par>
                              <p:par>
                                <p:cTn id="304" presetID="19" presetClass="entr" presetSubtype="5" fill="hold" grpId="1" nodeType="withEffect">
                                  <p:stCondLst>
                                    <p:cond delay="0"/>
                                  </p:stCondLst>
                                  <p:childTnLst>
                                    <p:set>
                                      <p:cBhvr>
                                        <p:cTn id="305" dur="1" fill="hold">
                                          <p:stCondLst>
                                            <p:cond delay="0"/>
                                          </p:stCondLst>
                                        </p:cTn>
                                        <p:tgtEl>
                                          <p:spTgt spid="37"/>
                                        </p:tgtEl>
                                        <p:attrNameLst>
                                          <p:attrName>style.visibility</p:attrName>
                                        </p:attrNameLst>
                                      </p:cBhvr>
                                      <p:to>
                                        <p:strVal val="visible"/>
                                      </p:to>
                                    </p:set>
                                    <p:anim calcmode="lin" valueType="num">
                                      <p:cBhvr>
                                        <p:cTn id="306" dur="2000" fill="hold"/>
                                        <p:tgtEl>
                                          <p:spTgt spid="37"/>
                                        </p:tgtEl>
                                        <p:attrNameLst>
                                          <p:attrName>ppt_w</p:attrName>
                                        </p:attrNameLst>
                                      </p:cBhvr>
                                      <p:tavLst>
                                        <p:tav tm="0">
                                          <p:val>
                                            <p:strVal val="#ppt_w"/>
                                          </p:val>
                                        </p:tav>
                                        <p:tav tm="100000">
                                          <p:val>
                                            <p:strVal val="#ppt_w"/>
                                          </p:val>
                                        </p:tav>
                                      </p:tavLst>
                                    </p:anim>
                                    <p:anim calcmode="lin" valueType="num">
                                      <p:cBhvr>
                                        <p:cTn id="307" dur="2000" fill="hold"/>
                                        <p:tgtEl>
                                          <p:spTgt spid="37"/>
                                        </p:tgtEl>
                                        <p:attrNameLst>
                                          <p:attrName>ppt_h</p:attrName>
                                        </p:attrNameLst>
                                      </p:cBhvr>
                                      <p:tavLst>
                                        <p:tav tm="0" fmla="#ppt_h*sin(2.5*pi*$)">
                                          <p:val>
                                            <p:fltVal val="0"/>
                                          </p:val>
                                        </p:tav>
                                        <p:tav tm="100000">
                                          <p:val>
                                            <p:fltVal val="1"/>
                                          </p:val>
                                        </p:tav>
                                      </p:tavLst>
                                    </p:anim>
                                  </p:childTnLst>
                                </p:cTn>
                              </p:par>
                              <p:par>
                                <p:cTn id="308" presetID="19" presetClass="entr" presetSubtype="5" fill="hold" grpId="1" nodeType="withEffect">
                                  <p:stCondLst>
                                    <p:cond delay="0"/>
                                  </p:stCondLst>
                                  <p:childTnLst>
                                    <p:set>
                                      <p:cBhvr>
                                        <p:cTn id="309" dur="1" fill="hold">
                                          <p:stCondLst>
                                            <p:cond delay="0"/>
                                          </p:stCondLst>
                                        </p:cTn>
                                        <p:tgtEl>
                                          <p:spTgt spid="38"/>
                                        </p:tgtEl>
                                        <p:attrNameLst>
                                          <p:attrName>style.visibility</p:attrName>
                                        </p:attrNameLst>
                                      </p:cBhvr>
                                      <p:to>
                                        <p:strVal val="visible"/>
                                      </p:to>
                                    </p:set>
                                    <p:anim calcmode="lin" valueType="num">
                                      <p:cBhvr>
                                        <p:cTn id="310" dur="2000" fill="hold"/>
                                        <p:tgtEl>
                                          <p:spTgt spid="38"/>
                                        </p:tgtEl>
                                        <p:attrNameLst>
                                          <p:attrName>ppt_w</p:attrName>
                                        </p:attrNameLst>
                                      </p:cBhvr>
                                      <p:tavLst>
                                        <p:tav tm="0">
                                          <p:val>
                                            <p:strVal val="#ppt_w"/>
                                          </p:val>
                                        </p:tav>
                                        <p:tav tm="100000">
                                          <p:val>
                                            <p:strVal val="#ppt_w"/>
                                          </p:val>
                                        </p:tav>
                                      </p:tavLst>
                                    </p:anim>
                                    <p:anim calcmode="lin" valueType="num">
                                      <p:cBhvr>
                                        <p:cTn id="311" dur="2000" fill="hold"/>
                                        <p:tgtEl>
                                          <p:spTgt spid="38"/>
                                        </p:tgtEl>
                                        <p:attrNameLst>
                                          <p:attrName>ppt_h</p:attrName>
                                        </p:attrNameLst>
                                      </p:cBhvr>
                                      <p:tavLst>
                                        <p:tav tm="0" fmla="#ppt_h*sin(2.5*pi*$)">
                                          <p:val>
                                            <p:fltVal val="0"/>
                                          </p:val>
                                        </p:tav>
                                        <p:tav tm="100000">
                                          <p:val>
                                            <p:fltVal val="1"/>
                                          </p:val>
                                        </p:tav>
                                      </p:tavLst>
                                    </p:anim>
                                  </p:childTnLst>
                                </p:cTn>
                              </p:par>
                              <p:par>
                                <p:cTn id="312" presetID="19" presetClass="entr" presetSubtype="5" fill="hold" grpId="1" nodeType="withEffect">
                                  <p:stCondLst>
                                    <p:cond delay="0"/>
                                  </p:stCondLst>
                                  <p:childTnLst>
                                    <p:set>
                                      <p:cBhvr>
                                        <p:cTn id="313" dur="1" fill="hold">
                                          <p:stCondLst>
                                            <p:cond delay="0"/>
                                          </p:stCondLst>
                                        </p:cTn>
                                        <p:tgtEl>
                                          <p:spTgt spid="39"/>
                                        </p:tgtEl>
                                        <p:attrNameLst>
                                          <p:attrName>style.visibility</p:attrName>
                                        </p:attrNameLst>
                                      </p:cBhvr>
                                      <p:to>
                                        <p:strVal val="visible"/>
                                      </p:to>
                                    </p:set>
                                    <p:anim calcmode="lin" valueType="num">
                                      <p:cBhvr>
                                        <p:cTn id="314" dur="2000" fill="hold"/>
                                        <p:tgtEl>
                                          <p:spTgt spid="39"/>
                                        </p:tgtEl>
                                        <p:attrNameLst>
                                          <p:attrName>ppt_w</p:attrName>
                                        </p:attrNameLst>
                                      </p:cBhvr>
                                      <p:tavLst>
                                        <p:tav tm="0">
                                          <p:val>
                                            <p:strVal val="#ppt_w"/>
                                          </p:val>
                                        </p:tav>
                                        <p:tav tm="100000">
                                          <p:val>
                                            <p:strVal val="#ppt_w"/>
                                          </p:val>
                                        </p:tav>
                                      </p:tavLst>
                                    </p:anim>
                                    <p:anim calcmode="lin" valueType="num">
                                      <p:cBhvr>
                                        <p:cTn id="315" dur="2000" fill="hold"/>
                                        <p:tgtEl>
                                          <p:spTgt spid="39"/>
                                        </p:tgtEl>
                                        <p:attrNameLst>
                                          <p:attrName>ppt_h</p:attrName>
                                        </p:attrNameLst>
                                      </p:cBhvr>
                                      <p:tavLst>
                                        <p:tav tm="0" fmla="#ppt_h*sin(2.5*pi*$)">
                                          <p:val>
                                            <p:fltVal val="0"/>
                                          </p:val>
                                        </p:tav>
                                        <p:tav tm="100000">
                                          <p:val>
                                            <p:fltVal val="1"/>
                                          </p:val>
                                        </p:tav>
                                      </p:tavLst>
                                    </p:anim>
                                  </p:childTnLst>
                                </p:cTn>
                              </p:par>
                              <p:par>
                                <p:cTn id="316" presetID="19" presetClass="entr" presetSubtype="5" fill="hold" grpId="1" nodeType="withEffect">
                                  <p:stCondLst>
                                    <p:cond delay="0"/>
                                  </p:stCondLst>
                                  <p:childTnLst>
                                    <p:set>
                                      <p:cBhvr>
                                        <p:cTn id="317" dur="1" fill="hold">
                                          <p:stCondLst>
                                            <p:cond delay="0"/>
                                          </p:stCondLst>
                                        </p:cTn>
                                        <p:tgtEl>
                                          <p:spTgt spid="40"/>
                                        </p:tgtEl>
                                        <p:attrNameLst>
                                          <p:attrName>style.visibility</p:attrName>
                                        </p:attrNameLst>
                                      </p:cBhvr>
                                      <p:to>
                                        <p:strVal val="visible"/>
                                      </p:to>
                                    </p:set>
                                    <p:anim calcmode="lin" valueType="num">
                                      <p:cBhvr>
                                        <p:cTn id="318" dur="2000" fill="hold"/>
                                        <p:tgtEl>
                                          <p:spTgt spid="40"/>
                                        </p:tgtEl>
                                        <p:attrNameLst>
                                          <p:attrName>ppt_w</p:attrName>
                                        </p:attrNameLst>
                                      </p:cBhvr>
                                      <p:tavLst>
                                        <p:tav tm="0">
                                          <p:val>
                                            <p:strVal val="#ppt_w"/>
                                          </p:val>
                                        </p:tav>
                                        <p:tav tm="100000">
                                          <p:val>
                                            <p:strVal val="#ppt_w"/>
                                          </p:val>
                                        </p:tav>
                                      </p:tavLst>
                                    </p:anim>
                                    <p:anim calcmode="lin" valueType="num">
                                      <p:cBhvr>
                                        <p:cTn id="319" dur="2000" fill="hold"/>
                                        <p:tgtEl>
                                          <p:spTgt spid="40"/>
                                        </p:tgtEl>
                                        <p:attrNameLst>
                                          <p:attrName>ppt_h</p:attrName>
                                        </p:attrNameLst>
                                      </p:cBhvr>
                                      <p:tavLst>
                                        <p:tav tm="0" fmla="#ppt_h*sin(2.5*pi*$)">
                                          <p:val>
                                            <p:fltVal val="0"/>
                                          </p:val>
                                        </p:tav>
                                        <p:tav tm="100000">
                                          <p:val>
                                            <p:fltVal val="1"/>
                                          </p:val>
                                        </p:tav>
                                      </p:tavLst>
                                    </p:anim>
                                  </p:childTnLst>
                                </p:cTn>
                              </p:par>
                              <p:par>
                                <p:cTn id="320" presetID="19" presetClass="entr" presetSubtype="5" fill="hold" grpId="1" nodeType="withEffect">
                                  <p:stCondLst>
                                    <p:cond delay="0"/>
                                  </p:stCondLst>
                                  <p:childTnLst>
                                    <p:set>
                                      <p:cBhvr>
                                        <p:cTn id="321" dur="1" fill="hold">
                                          <p:stCondLst>
                                            <p:cond delay="0"/>
                                          </p:stCondLst>
                                        </p:cTn>
                                        <p:tgtEl>
                                          <p:spTgt spid="41"/>
                                        </p:tgtEl>
                                        <p:attrNameLst>
                                          <p:attrName>style.visibility</p:attrName>
                                        </p:attrNameLst>
                                      </p:cBhvr>
                                      <p:to>
                                        <p:strVal val="visible"/>
                                      </p:to>
                                    </p:set>
                                    <p:anim calcmode="lin" valueType="num">
                                      <p:cBhvr>
                                        <p:cTn id="322" dur="2000" fill="hold"/>
                                        <p:tgtEl>
                                          <p:spTgt spid="41"/>
                                        </p:tgtEl>
                                        <p:attrNameLst>
                                          <p:attrName>ppt_w</p:attrName>
                                        </p:attrNameLst>
                                      </p:cBhvr>
                                      <p:tavLst>
                                        <p:tav tm="0">
                                          <p:val>
                                            <p:strVal val="#ppt_w"/>
                                          </p:val>
                                        </p:tav>
                                        <p:tav tm="100000">
                                          <p:val>
                                            <p:strVal val="#ppt_w"/>
                                          </p:val>
                                        </p:tav>
                                      </p:tavLst>
                                    </p:anim>
                                    <p:anim calcmode="lin" valueType="num">
                                      <p:cBhvr>
                                        <p:cTn id="323" dur="2000" fill="hold"/>
                                        <p:tgtEl>
                                          <p:spTgt spid="41"/>
                                        </p:tgtEl>
                                        <p:attrNameLst>
                                          <p:attrName>ppt_h</p:attrName>
                                        </p:attrNameLst>
                                      </p:cBhvr>
                                      <p:tavLst>
                                        <p:tav tm="0" fmla="#ppt_h*sin(2.5*pi*$)">
                                          <p:val>
                                            <p:fltVal val="0"/>
                                          </p:val>
                                        </p:tav>
                                        <p:tav tm="100000">
                                          <p:val>
                                            <p:fltVal val="1"/>
                                          </p:val>
                                        </p:tav>
                                      </p:tavLst>
                                    </p:anim>
                                  </p:childTnLst>
                                </p:cTn>
                              </p:par>
                              <p:par>
                                <p:cTn id="324" presetID="19" presetClass="entr" presetSubtype="5" fill="hold" grpId="1" nodeType="withEffect">
                                  <p:stCondLst>
                                    <p:cond delay="0"/>
                                  </p:stCondLst>
                                  <p:childTnLst>
                                    <p:set>
                                      <p:cBhvr>
                                        <p:cTn id="325" dur="1" fill="hold">
                                          <p:stCondLst>
                                            <p:cond delay="0"/>
                                          </p:stCondLst>
                                        </p:cTn>
                                        <p:tgtEl>
                                          <p:spTgt spid="42"/>
                                        </p:tgtEl>
                                        <p:attrNameLst>
                                          <p:attrName>style.visibility</p:attrName>
                                        </p:attrNameLst>
                                      </p:cBhvr>
                                      <p:to>
                                        <p:strVal val="visible"/>
                                      </p:to>
                                    </p:set>
                                    <p:anim calcmode="lin" valueType="num">
                                      <p:cBhvr>
                                        <p:cTn id="326" dur="2000" fill="hold"/>
                                        <p:tgtEl>
                                          <p:spTgt spid="42"/>
                                        </p:tgtEl>
                                        <p:attrNameLst>
                                          <p:attrName>ppt_w</p:attrName>
                                        </p:attrNameLst>
                                      </p:cBhvr>
                                      <p:tavLst>
                                        <p:tav tm="0">
                                          <p:val>
                                            <p:strVal val="#ppt_w"/>
                                          </p:val>
                                        </p:tav>
                                        <p:tav tm="100000">
                                          <p:val>
                                            <p:strVal val="#ppt_w"/>
                                          </p:val>
                                        </p:tav>
                                      </p:tavLst>
                                    </p:anim>
                                    <p:anim calcmode="lin" valueType="num">
                                      <p:cBhvr>
                                        <p:cTn id="327" dur="2000" fill="hold"/>
                                        <p:tgtEl>
                                          <p:spTgt spid="42"/>
                                        </p:tgtEl>
                                        <p:attrNameLst>
                                          <p:attrName>ppt_h</p:attrName>
                                        </p:attrNameLst>
                                      </p:cBhvr>
                                      <p:tavLst>
                                        <p:tav tm="0" fmla="#ppt_h*sin(2.5*pi*$)">
                                          <p:val>
                                            <p:fltVal val="0"/>
                                          </p:val>
                                        </p:tav>
                                        <p:tav tm="100000">
                                          <p:val>
                                            <p:fltVal val="1"/>
                                          </p:val>
                                        </p:tav>
                                      </p:tavLst>
                                    </p:anim>
                                  </p:childTnLst>
                                </p:cTn>
                              </p:par>
                              <p:par>
                                <p:cTn id="328" presetID="19" presetClass="entr" presetSubtype="5" fill="hold" grpId="1" nodeType="withEffect">
                                  <p:stCondLst>
                                    <p:cond delay="0"/>
                                  </p:stCondLst>
                                  <p:childTnLst>
                                    <p:set>
                                      <p:cBhvr>
                                        <p:cTn id="329" dur="1" fill="hold">
                                          <p:stCondLst>
                                            <p:cond delay="0"/>
                                          </p:stCondLst>
                                        </p:cTn>
                                        <p:tgtEl>
                                          <p:spTgt spid="43"/>
                                        </p:tgtEl>
                                        <p:attrNameLst>
                                          <p:attrName>style.visibility</p:attrName>
                                        </p:attrNameLst>
                                      </p:cBhvr>
                                      <p:to>
                                        <p:strVal val="visible"/>
                                      </p:to>
                                    </p:set>
                                    <p:anim calcmode="lin" valueType="num">
                                      <p:cBhvr>
                                        <p:cTn id="330" dur="2000" fill="hold"/>
                                        <p:tgtEl>
                                          <p:spTgt spid="43"/>
                                        </p:tgtEl>
                                        <p:attrNameLst>
                                          <p:attrName>ppt_w</p:attrName>
                                        </p:attrNameLst>
                                      </p:cBhvr>
                                      <p:tavLst>
                                        <p:tav tm="0">
                                          <p:val>
                                            <p:strVal val="#ppt_w"/>
                                          </p:val>
                                        </p:tav>
                                        <p:tav tm="100000">
                                          <p:val>
                                            <p:strVal val="#ppt_w"/>
                                          </p:val>
                                        </p:tav>
                                      </p:tavLst>
                                    </p:anim>
                                    <p:anim calcmode="lin" valueType="num">
                                      <p:cBhvr>
                                        <p:cTn id="331" dur="2000" fill="hold"/>
                                        <p:tgtEl>
                                          <p:spTgt spid="43"/>
                                        </p:tgtEl>
                                        <p:attrNameLst>
                                          <p:attrName>ppt_h</p:attrName>
                                        </p:attrNameLst>
                                      </p:cBhvr>
                                      <p:tavLst>
                                        <p:tav tm="0" fmla="#ppt_h*sin(2.5*pi*$)">
                                          <p:val>
                                            <p:fltVal val="0"/>
                                          </p:val>
                                        </p:tav>
                                        <p:tav tm="100000">
                                          <p:val>
                                            <p:fltVal val="1"/>
                                          </p:val>
                                        </p:tav>
                                      </p:tavLst>
                                    </p:anim>
                                  </p:childTnLst>
                                </p:cTn>
                              </p:par>
                              <p:par>
                                <p:cTn id="332" presetID="19" presetClass="entr" presetSubtype="5" fill="hold" grpId="1" nodeType="withEffect">
                                  <p:stCondLst>
                                    <p:cond delay="0"/>
                                  </p:stCondLst>
                                  <p:childTnLst>
                                    <p:set>
                                      <p:cBhvr>
                                        <p:cTn id="333" dur="1" fill="hold">
                                          <p:stCondLst>
                                            <p:cond delay="0"/>
                                          </p:stCondLst>
                                        </p:cTn>
                                        <p:tgtEl>
                                          <p:spTgt spid="44"/>
                                        </p:tgtEl>
                                        <p:attrNameLst>
                                          <p:attrName>style.visibility</p:attrName>
                                        </p:attrNameLst>
                                      </p:cBhvr>
                                      <p:to>
                                        <p:strVal val="visible"/>
                                      </p:to>
                                    </p:set>
                                    <p:anim calcmode="lin" valueType="num">
                                      <p:cBhvr>
                                        <p:cTn id="334" dur="2000" fill="hold"/>
                                        <p:tgtEl>
                                          <p:spTgt spid="44"/>
                                        </p:tgtEl>
                                        <p:attrNameLst>
                                          <p:attrName>ppt_w</p:attrName>
                                        </p:attrNameLst>
                                      </p:cBhvr>
                                      <p:tavLst>
                                        <p:tav tm="0">
                                          <p:val>
                                            <p:strVal val="#ppt_w"/>
                                          </p:val>
                                        </p:tav>
                                        <p:tav tm="100000">
                                          <p:val>
                                            <p:strVal val="#ppt_w"/>
                                          </p:val>
                                        </p:tav>
                                      </p:tavLst>
                                    </p:anim>
                                    <p:anim calcmode="lin" valueType="num">
                                      <p:cBhvr>
                                        <p:cTn id="335" dur="2000" fill="hold"/>
                                        <p:tgtEl>
                                          <p:spTgt spid="44"/>
                                        </p:tgtEl>
                                        <p:attrNameLst>
                                          <p:attrName>ppt_h</p:attrName>
                                        </p:attrNameLst>
                                      </p:cBhvr>
                                      <p:tavLst>
                                        <p:tav tm="0" fmla="#ppt_h*sin(2.5*pi*$)">
                                          <p:val>
                                            <p:fltVal val="0"/>
                                          </p:val>
                                        </p:tav>
                                        <p:tav tm="100000">
                                          <p:val>
                                            <p:fltVal val="1"/>
                                          </p:val>
                                        </p:tav>
                                      </p:tavLst>
                                    </p:anim>
                                  </p:childTnLst>
                                </p:cTn>
                              </p:par>
                              <p:par>
                                <p:cTn id="336" presetID="19" presetClass="entr" presetSubtype="5" fill="hold" grpId="1" nodeType="withEffect">
                                  <p:stCondLst>
                                    <p:cond delay="0"/>
                                  </p:stCondLst>
                                  <p:childTnLst>
                                    <p:set>
                                      <p:cBhvr>
                                        <p:cTn id="337" dur="1" fill="hold">
                                          <p:stCondLst>
                                            <p:cond delay="0"/>
                                          </p:stCondLst>
                                        </p:cTn>
                                        <p:tgtEl>
                                          <p:spTgt spid="45"/>
                                        </p:tgtEl>
                                        <p:attrNameLst>
                                          <p:attrName>style.visibility</p:attrName>
                                        </p:attrNameLst>
                                      </p:cBhvr>
                                      <p:to>
                                        <p:strVal val="visible"/>
                                      </p:to>
                                    </p:set>
                                    <p:anim calcmode="lin" valueType="num">
                                      <p:cBhvr>
                                        <p:cTn id="338" dur="2000" fill="hold"/>
                                        <p:tgtEl>
                                          <p:spTgt spid="45"/>
                                        </p:tgtEl>
                                        <p:attrNameLst>
                                          <p:attrName>ppt_w</p:attrName>
                                        </p:attrNameLst>
                                      </p:cBhvr>
                                      <p:tavLst>
                                        <p:tav tm="0">
                                          <p:val>
                                            <p:strVal val="#ppt_w"/>
                                          </p:val>
                                        </p:tav>
                                        <p:tav tm="100000">
                                          <p:val>
                                            <p:strVal val="#ppt_w"/>
                                          </p:val>
                                        </p:tav>
                                      </p:tavLst>
                                    </p:anim>
                                    <p:anim calcmode="lin" valueType="num">
                                      <p:cBhvr>
                                        <p:cTn id="339" dur="2000" fill="hold"/>
                                        <p:tgtEl>
                                          <p:spTgt spid="45"/>
                                        </p:tgtEl>
                                        <p:attrNameLst>
                                          <p:attrName>ppt_h</p:attrName>
                                        </p:attrNameLst>
                                      </p:cBhvr>
                                      <p:tavLst>
                                        <p:tav tm="0" fmla="#ppt_h*sin(2.5*pi*$)">
                                          <p:val>
                                            <p:fltVal val="0"/>
                                          </p:val>
                                        </p:tav>
                                        <p:tav tm="100000">
                                          <p:val>
                                            <p:fltVal val="1"/>
                                          </p:val>
                                        </p:tav>
                                      </p:tavLst>
                                    </p:anim>
                                  </p:childTnLst>
                                </p:cTn>
                              </p:par>
                              <p:par>
                                <p:cTn id="340" presetID="19" presetClass="entr" presetSubtype="5" fill="hold" grpId="1" nodeType="withEffect">
                                  <p:stCondLst>
                                    <p:cond delay="0"/>
                                  </p:stCondLst>
                                  <p:childTnLst>
                                    <p:set>
                                      <p:cBhvr>
                                        <p:cTn id="341" dur="1" fill="hold">
                                          <p:stCondLst>
                                            <p:cond delay="0"/>
                                          </p:stCondLst>
                                        </p:cTn>
                                        <p:tgtEl>
                                          <p:spTgt spid="46"/>
                                        </p:tgtEl>
                                        <p:attrNameLst>
                                          <p:attrName>style.visibility</p:attrName>
                                        </p:attrNameLst>
                                      </p:cBhvr>
                                      <p:to>
                                        <p:strVal val="visible"/>
                                      </p:to>
                                    </p:set>
                                    <p:anim calcmode="lin" valueType="num">
                                      <p:cBhvr>
                                        <p:cTn id="342" dur="2000" fill="hold"/>
                                        <p:tgtEl>
                                          <p:spTgt spid="46"/>
                                        </p:tgtEl>
                                        <p:attrNameLst>
                                          <p:attrName>ppt_w</p:attrName>
                                        </p:attrNameLst>
                                      </p:cBhvr>
                                      <p:tavLst>
                                        <p:tav tm="0">
                                          <p:val>
                                            <p:strVal val="#ppt_w"/>
                                          </p:val>
                                        </p:tav>
                                        <p:tav tm="100000">
                                          <p:val>
                                            <p:strVal val="#ppt_w"/>
                                          </p:val>
                                        </p:tav>
                                      </p:tavLst>
                                    </p:anim>
                                    <p:anim calcmode="lin" valueType="num">
                                      <p:cBhvr>
                                        <p:cTn id="343" dur="2000" fill="hold"/>
                                        <p:tgtEl>
                                          <p:spTgt spid="46"/>
                                        </p:tgtEl>
                                        <p:attrNameLst>
                                          <p:attrName>ppt_h</p:attrName>
                                        </p:attrNameLst>
                                      </p:cBhvr>
                                      <p:tavLst>
                                        <p:tav tm="0" fmla="#ppt_h*sin(2.5*pi*$)">
                                          <p:val>
                                            <p:fltVal val="0"/>
                                          </p:val>
                                        </p:tav>
                                        <p:tav tm="100000">
                                          <p:val>
                                            <p:fltVal val="1"/>
                                          </p:val>
                                        </p:tav>
                                      </p:tavLst>
                                    </p:anim>
                                  </p:childTnLst>
                                </p:cTn>
                              </p:par>
                            </p:childTnLst>
                          </p:cTn>
                        </p:par>
                        <p:par>
                          <p:cTn id="344" fill="hold">
                            <p:stCondLst>
                              <p:cond delay="2000"/>
                            </p:stCondLst>
                            <p:childTnLst>
                              <p:par>
                                <p:cTn id="345" presetID="2" presetClass="exit" presetSubtype="4" fill="hold" grpId="2" nodeType="afterEffect">
                                  <p:stCondLst>
                                    <p:cond delay="0"/>
                                  </p:stCondLst>
                                  <p:childTnLst>
                                    <p:anim calcmode="lin" valueType="num">
                                      <p:cBhvr additive="base">
                                        <p:cTn id="346" dur="2000"/>
                                        <p:tgtEl>
                                          <p:spTgt spid="26"/>
                                        </p:tgtEl>
                                        <p:attrNameLst>
                                          <p:attrName>ppt_x</p:attrName>
                                        </p:attrNameLst>
                                      </p:cBhvr>
                                      <p:tavLst>
                                        <p:tav tm="0">
                                          <p:val>
                                            <p:strVal val="ppt_x"/>
                                          </p:val>
                                        </p:tav>
                                        <p:tav tm="100000">
                                          <p:val>
                                            <p:strVal val="ppt_x"/>
                                          </p:val>
                                        </p:tav>
                                      </p:tavLst>
                                    </p:anim>
                                    <p:anim calcmode="lin" valueType="num">
                                      <p:cBhvr additive="base">
                                        <p:cTn id="347" dur="2000"/>
                                        <p:tgtEl>
                                          <p:spTgt spid="26"/>
                                        </p:tgtEl>
                                        <p:attrNameLst>
                                          <p:attrName>ppt_y</p:attrName>
                                        </p:attrNameLst>
                                      </p:cBhvr>
                                      <p:tavLst>
                                        <p:tav tm="0">
                                          <p:val>
                                            <p:strVal val="ppt_y"/>
                                          </p:val>
                                        </p:tav>
                                        <p:tav tm="100000">
                                          <p:val>
                                            <p:strVal val="1+ppt_h/2"/>
                                          </p:val>
                                        </p:tav>
                                      </p:tavLst>
                                    </p:anim>
                                    <p:set>
                                      <p:cBhvr>
                                        <p:cTn id="348" dur="1" fill="hold">
                                          <p:stCondLst>
                                            <p:cond delay="1999"/>
                                          </p:stCondLst>
                                        </p:cTn>
                                        <p:tgtEl>
                                          <p:spTgt spid="26"/>
                                        </p:tgtEl>
                                        <p:attrNameLst>
                                          <p:attrName>style.visibility</p:attrName>
                                        </p:attrNameLst>
                                      </p:cBhvr>
                                      <p:to>
                                        <p:strVal val="hidden"/>
                                      </p:to>
                                    </p:set>
                                  </p:childTnLst>
                                </p:cTn>
                              </p:par>
                              <p:par>
                                <p:cTn id="349" presetID="2" presetClass="exit" presetSubtype="4" fill="hold" grpId="2" nodeType="withEffect">
                                  <p:stCondLst>
                                    <p:cond delay="0"/>
                                  </p:stCondLst>
                                  <p:childTnLst>
                                    <p:anim calcmode="lin" valueType="num">
                                      <p:cBhvr additive="base">
                                        <p:cTn id="350" dur="2000"/>
                                        <p:tgtEl>
                                          <p:spTgt spid="27"/>
                                        </p:tgtEl>
                                        <p:attrNameLst>
                                          <p:attrName>ppt_x</p:attrName>
                                        </p:attrNameLst>
                                      </p:cBhvr>
                                      <p:tavLst>
                                        <p:tav tm="0">
                                          <p:val>
                                            <p:strVal val="ppt_x"/>
                                          </p:val>
                                        </p:tav>
                                        <p:tav tm="100000">
                                          <p:val>
                                            <p:strVal val="ppt_x"/>
                                          </p:val>
                                        </p:tav>
                                      </p:tavLst>
                                    </p:anim>
                                    <p:anim calcmode="lin" valueType="num">
                                      <p:cBhvr additive="base">
                                        <p:cTn id="351" dur="2000"/>
                                        <p:tgtEl>
                                          <p:spTgt spid="27"/>
                                        </p:tgtEl>
                                        <p:attrNameLst>
                                          <p:attrName>ppt_y</p:attrName>
                                        </p:attrNameLst>
                                      </p:cBhvr>
                                      <p:tavLst>
                                        <p:tav tm="0">
                                          <p:val>
                                            <p:strVal val="ppt_y"/>
                                          </p:val>
                                        </p:tav>
                                        <p:tav tm="100000">
                                          <p:val>
                                            <p:strVal val="1+ppt_h/2"/>
                                          </p:val>
                                        </p:tav>
                                      </p:tavLst>
                                    </p:anim>
                                    <p:set>
                                      <p:cBhvr>
                                        <p:cTn id="352" dur="1" fill="hold">
                                          <p:stCondLst>
                                            <p:cond delay="1999"/>
                                          </p:stCondLst>
                                        </p:cTn>
                                        <p:tgtEl>
                                          <p:spTgt spid="27"/>
                                        </p:tgtEl>
                                        <p:attrNameLst>
                                          <p:attrName>style.visibility</p:attrName>
                                        </p:attrNameLst>
                                      </p:cBhvr>
                                      <p:to>
                                        <p:strVal val="hidden"/>
                                      </p:to>
                                    </p:set>
                                  </p:childTnLst>
                                </p:cTn>
                              </p:par>
                              <p:par>
                                <p:cTn id="353" presetID="2" presetClass="exit" presetSubtype="4" fill="hold" grpId="2" nodeType="withEffect">
                                  <p:stCondLst>
                                    <p:cond delay="0"/>
                                  </p:stCondLst>
                                  <p:childTnLst>
                                    <p:anim calcmode="lin" valueType="num">
                                      <p:cBhvr additive="base">
                                        <p:cTn id="354" dur="2000"/>
                                        <p:tgtEl>
                                          <p:spTgt spid="28"/>
                                        </p:tgtEl>
                                        <p:attrNameLst>
                                          <p:attrName>ppt_x</p:attrName>
                                        </p:attrNameLst>
                                      </p:cBhvr>
                                      <p:tavLst>
                                        <p:tav tm="0">
                                          <p:val>
                                            <p:strVal val="ppt_x"/>
                                          </p:val>
                                        </p:tav>
                                        <p:tav tm="100000">
                                          <p:val>
                                            <p:strVal val="ppt_x"/>
                                          </p:val>
                                        </p:tav>
                                      </p:tavLst>
                                    </p:anim>
                                    <p:anim calcmode="lin" valueType="num">
                                      <p:cBhvr additive="base">
                                        <p:cTn id="355" dur="2000"/>
                                        <p:tgtEl>
                                          <p:spTgt spid="28"/>
                                        </p:tgtEl>
                                        <p:attrNameLst>
                                          <p:attrName>ppt_y</p:attrName>
                                        </p:attrNameLst>
                                      </p:cBhvr>
                                      <p:tavLst>
                                        <p:tav tm="0">
                                          <p:val>
                                            <p:strVal val="ppt_y"/>
                                          </p:val>
                                        </p:tav>
                                        <p:tav tm="100000">
                                          <p:val>
                                            <p:strVal val="1+ppt_h/2"/>
                                          </p:val>
                                        </p:tav>
                                      </p:tavLst>
                                    </p:anim>
                                    <p:set>
                                      <p:cBhvr>
                                        <p:cTn id="356" dur="1" fill="hold">
                                          <p:stCondLst>
                                            <p:cond delay="1999"/>
                                          </p:stCondLst>
                                        </p:cTn>
                                        <p:tgtEl>
                                          <p:spTgt spid="28"/>
                                        </p:tgtEl>
                                        <p:attrNameLst>
                                          <p:attrName>style.visibility</p:attrName>
                                        </p:attrNameLst>
                                      </p:cBhvr>
                                      <p:to>
                                        <p:strVal val="hidden"/>
                                      </p:to>
                                    </p:set>
                                  </p:childTnLst>
                                </p:cTn>
                              </p:par>
                              <p:par>
                                <p:cTn id="357" presetID="2" presetClass="exit" presetSubtype="4" fill="hold" grpId="2" nodeType="withEffect">
                                  <p:stCondLst>
                                    <p:cond delay="0"/>
                                  </p:stCondLst>
                                  <p:childTnLst>
                                    <p:anim calcmode="lin" valueType="num">
                                      <p:cBhvr additive="base">
                                        <p:cTn id="358" dur="2000"/>
                                        <p:tgtEl>
                                          <p:spTgt spid="29"/>
                                        </p:tgtEl>
                                        <p:attrNameLst>
                                          <p:attrName>ppt_x</p:attrName>
                                        </p:attrNameLst>
                                      </p:cBhvr>
                                      <p:tavLst>
                                        <p:tav tm="0">
                                          <p:val>
                                            <p:strVal val="ppt_x"/>
                                          </p:val>
                                        </p:tav>
                                        <p:tav tm="100000">
                                          <p:val>
                                            <p:strVal val="ppt_x"/>
                                          </p:val>
                                        </p:tav>
                                      </p:tavLst>
                                    </p:anim>
                                    <p:anim calcmode="lin" valueType="num">
                                      <p:cBhvr additive="base">
                                        <p:cTn id="359" dur="2000"/>
                                        <p:tgtEl>
                                          <p:spTgt spid="29"/>
                                        </p:tgtEl>
                                        <p:attrNameLst>
                                          <p:attrName>ppt_y</p:attrName>
                                        </p:attrNameLst>
                                      </p:cBhvr>
                                      <p:tavLst>
                                        <p:tav tm="0">
                                          <p:val>
                                            <p:strVal val="ppt_y"/>
                                          </p:val>
                                        </p:tav>
                                        <p:tav tm="100000">
                                          <p:val>
                                            <p:strVal val="1+ppt_h/2"/>
                                          </p:val>
                                        </p:tav>
                                      </p:tavLst>
                                    </p:anim>
                                    <p:set>
                                      <p:cBhvr>
                                        <p:cTn id="360" dur="1" fill="hold">
                                          <p:stCondLst>
                                            <p:cond delay="1999"/>
                                          </p:stCondLst>
                                        </p:cTn>
                                        <p:tgtEl>
                                          <p:spTgt spid="29"/>
                                        </p:tgtEl>
                                        <p:attrNameLst>
                                          <p:attrName>style.visibility</p:attrName>
                                        </p:attrNameLst>
                                      </p:cBhvr>
                                      <p:to>
                                        <p:strVal val="hidden"/>
                                      </p:to>
                                    </p:set>
                                  </p:childTnLst>
                                </p:cTn>
                              </p:par>
                              <p:par>
                                <p:cTn id="361" presetID="2" presetClass="exit" presetSubtype="4" fill="hold" grpId="2" nodeType="withEffect">
                                  <p:stCondLst>
                                    <p:cond delay="0"/>
                                  </p:stCondLst>
                                  <p:childTnLst>
                                    <p:anim calcmode="lin" valueType="num">
                                      <p:cBhvr additive="base">
                                        <p:cTn id="362" dur="2000"/>
                                        <p:tgtEl>
                                          <p:spTgt spid="30"/>
                                        </p:tgtEl>
                                        <p:attrNameLst>
                                          <p:attrName>ppt_x</p:attrName>
                                        </p:attrNameLst>
                                      </p:cBhvr>
                                      <p:tavLst>
                                        <p:tav tm="0">
                                          <p:val>
                                            <p:strVal val="ppt_x"/>
                                          </p:val>
                                        </p:tav>
                                        <p:tav tm="100000">
                                          <p:val>
                                            <p:strVal val="ppt_x"/>
                                          </p:val>
                                        </p:tav>
                                      </p:tavLst>
                                    </p:anim>
                                    <p:anim calcmode="lin" valueType="num">
                                      <p:cBhvr additive="base">
                                        <p:cTn id="363" dur="2000"/>
                                        <p:tgtEl>
                                          <p:spTgt spid="30"/>
                                        </p:tgtEl>
                                        <p:attrNameLst>
                                          <p:attrName>ppt_y</p:attrName>
                                        </p:attrNameLst>
                                      </p:cBhvr>
                                      <p:tavLst>
                                        <p:tav tm="0">
                                          <p:val>
                                            <p:strVal val="ppt_y"/>
                                          </p:val>
                                        </p:tav>
                                        <p:tav tm="100000">
                                          <p:val>
                                            <p:strVal val="1+ppt_h/2"/>
                                          </p:val>
                                        </p:tav>
                                      </p:tavLst>
                                    </p:anim>
                                    <p:set>
                                      <p:cBhvr>
                                        <p:cTn id="364" dur="1" fill="hold">
                                          <p:stCondLst>
                                            <p:cond delay="1999"/>
                                          </p:stCondLst>
                                        </p:cTn>
                                        <p:tgtEl>
                                          <p:spTgt spid="30"/>
                                        </p:tgtEl>
                                        <p:attrNameLst>
                                          <p:attrName>style.visibility</p:attrName>
                                        </p:attrNameLst>
                                      </p:cBhvr>
                                      <p:to>
                                        <p:strVal val="hidden"/>
                                      </p:to>
                                    </p:set>
                                  </p:childTnLst>
                                </p:cTn>
                              </p:par>
                              <p:par>
                                <p:cTn id="365" presetID="2" presetClass="exit" presetSubtype="4" fill="hold" grpId="2" nodeType="withEffect">
                                  <p:stCondLst>
                                    <p:cond delay="0"/>
                                  </p:stCondLst>
                                  <p:childTnLst>
                                    <p:anim calcmode="lin" valueType="num">
                                      <p:cBhvr additive="base">
                                        <p:cTn id="366" dur="2000"/>
                                        <p:tgtEl>
                                          <p:spTgt spid="31"/>
                                        </p:tgtEl>
                                        <p:attrNameLst>
                                          <p:attrName>ppt_x</p:attrName>
                                        </p:attrNameLst>
                                      </p:cBhvr>
                                      <p:tavLst>
                                        <p:tav tm="0">
                                          <p:val>
                                            <p:strVal val="ppt_x"/>
                                          </p:val>
                                        </p:tav>
                                        <p:tav tm="100000">
                                          <p:val>
                                            <p:strVal val="ppt_x"/>
                                          </p:val>
                                        </p:tav>
                                      </p:tavLst>
                                    </p:anim>
                                    <p:anim calcmode="lin" valueType="num">
                                      <p:cBhvr additive="base">
                                        <p:cTn id="367" dur="2000"/>
                                        <p:tgtEl>
                                          <p:spTgt spid="31"/>
                                        </p:tgtEl>
                                        <p:attrNameLst>
                                          <p:attrName>ppt_y</p:attrName>
                                        </p:attrNameLst>
                                      </p:cBhvr>
                                      <p:tavLst>
                                        <p:tav tm="0">
                                          <p:val>
                                            <p:strVal val="ppt_y"/>
                                          </p:val>
                                        </p:tav>
                                        <p:tav tm="100000">
                                          <p:val>
                                            <p:strVal val="1+ppt_h/2"/>
                                          </p:val>
                                        </p:tav>
                                      </p:tavLst>
                                    </p:anim>
                                    <p:set>
                                      <p:cBhvr>
                                        <p:cTn id="368" dur="1" fill="hold">
                                          <p:stCondLst>
                                            <p:cond delay="1999"/>
                                          </p:stCondLst>
                                        </p:cTn>
                                        <p:tgtEl>
                                          <p:spTgt spid="31"/>
                                        </p:tgtEl>
                                        <p:attrNameLst>
                                          <p:attrName>style.visibility</p:attrName>
                                        </p:attrNameLst>
                                      </p:cBhvr>
                                      <p:to>
                                        <p:strVal val="hidden"/>
                                      </p:to>
                                    </p:set>
                                  </p:childTnLst>
                                </p:cTn>
                              </p:par>
                              <p:par>
                                <p:cTn id="369" presetID="2" presetClass="exit" presetSubtype="4" fill="hold" grpId="2" nodeType="withEffect">
                                  <p:stCondLst>
                                    <p:cond delay="0"/>
                                  </p:stCondLst>
                                  <p:childTnLst>
                                    <p:anim calcmode="lin" valueType="num">
                                      <p:cBhvr additive="base">
                                        <p:cTn id="370" dur="2000"/>
                                        <p:tgtEl>
                                          <p:spTgt spid="32"/>
                                        </p:tgtEl>
                                        <p:attrNameLst>
                                          <p:attrName>ppt_x</p:attrName>
                                        </p:attrNameLst>
                                      </p:cBhvr>
                                      <p:tavLst>
                                        <p:tav tm="0">
                                          <p:val>
                                            <p:strVal val="ppt_x"/>
                                          </p:val>
                                        </p:tav>
                                        <p:tav tm="100000">
                                          <p:val>
                                            <p:strVal val="ppt_x"/>
                                          </p:val>
                                        </p:tav>
                                      </p:tavLst>
                                    </p:anim>
                                    <p:anim calcmode="lin" valueType="num">
                                      <p:cBhvr additive="base">
                                        <p:cTn id="371" dur="2000"/>
                                        <p:tgtEl>
                                          <p:spTgt spid="32"/>
                                        </p:tgtEl>
                                        <p:attrNameLst>
                                          <p:attrName>ppt_y</p:attrName>
                                        </p:attrNameLst>
                                      </p:cBhvr>
                                      <p:tavLst>
                                        <p:tav tm="0">
                                          <p:val>
                                            <p:strVal val="ppt_y"/>
                                          </p:val>
                                        </p:tav>
                                        <p:tav tm="100000">
                                          <p:val>
                                            <p:strVal val="1+ppt_h/2"/>
                                          </p:val>
                                        </p:tav>
                                      </p:tavLst>
                                    </p:anim>
                                    <p:set>
                                      <p:cBhvr>
                                        <p:cTn id="372" dur="1" fill="hold">
                                          <p:stCondLst>
                                            <p:cond delay="1999"/>
                                          </p:stCondLst>
                                        </p:cTn>
                                        <p:tgtEl>
                                          <p:spTgt spid="32"/>
                                        </p:tgtEl>
                                        <p:attrNameLst>
                                          <p:attrName>style.visibility</p:attrName>
                                        </p:attrNameLst>
                                      </p:cBhvr>
                                      <p:to>
                                        <p:strVal val="hidden"/>
                                      </p:to>
                                    </p:set>
                                  </p:childTnLst>
                                </p:cTn>
                              </p:par>
                              <p:par>
                                <p:cTn id="373" presetID="2" presetClass="exit" presetSubtype="4" fill="hold" grpId="2" nodeType="withEffect">
                                  <p:stCondLst>
                                    <p:cond delay="0"/>
                                  </p:stCondLst>
                                  <p:childTnLst>
                                    <p:anim calcmode="lin" valueType="num">
                                      <p:cBhvr additive="base">
                                        <p:cTn id="374" dur="2000"/>
                                        <p:tgtEl>
                                          <p:spTgt spid="33"/>
                                        </p:tgtEl>
                                        <p:attrNameLst>
                                          <p:attrName>ppt_x</p:attrName>
                                        </p:attrNameLst>
                                      </p:cBhvr>
                                      <p:tavLst>
                                        <p:tav tm="0">
                                          <p:val>
                                            <p:strVal val="ppt_x"/>
                                          </p:val>
                                        </p:tav>
                                        <p:tav tm="100000">
                                          <p:val>
                                            <p:strVal val="ppt_x"/>
                                          </p:val>
                                        </p:tav>
                                      </p:tavLst>
                                    </p:anim>
                                    <p:anim calcmode="lin" valueType="num">
                                      <p:cBhvr additive="base">
                                        <p:cTn id="375" dur="2000"/>
                                        <p:tgtEl>
                                          <p:spTgt spid="33"/>
                                        </p:tgtEl>
                                        <p:attrNameLst>
                                          <p:attrName>ppt_y</p:attrName>
                                        </p:attrNameLst>
                                      </p:cBhvr>
                                      <p:tavLst>
                                        <p:tav tm="0">
                                          <p:val>
                                            <p:strVal val="ppt_y"/>
                                          </p:val>
                                        </p:tav>
                                        <p:tav tm="100000">
                                          <p:val>
                                            <p:strVal val="1+ppt_h/2"/>
                                          </p:val>
                                        </p:tav>
                                      </p:tavLst>
                                    </p:anim>
                                    <p:set>
                                      <p:cBhvr>
                                        <p:cTn id="376" dur="1" fill="hold">
                                          <p:stCondLst>
                                            <p:cond delay="1999"/>
                                          </p:stCondLst>
                                        </p:cTn>
                                        <p:tgtEl>
                                          <p:spTgt spid="33"/>
                                        </p:tgtEl>
                                        <p:attrNameLst>
                                          <p:attrName>style.visibility</p:attrName>
                                        </p:attrNameLst>
                                      </p:cBhvr>
                                      <p:to>
                                        <p:strVal val="hidden"/>
                                      </p:to>
                                    </p:set>
                                  </p:childTnLst>
                                </p:cTn>
                              </p:par>
                              <p:par>
                                <p:cTn id="377" presetID="2" presetClass="exit" presetSubtype="4" fill="hold" grpId="2" nodeType="withEffect">
                                  <p:stCondLst>
                                    <p:cond delay="0"/>
                                  </p:stCondLst>
                                  <p:childTnLst>
                                    <p:anim calcmode="lin" valueType="num">
                                      <p:cBhvr additive="base">
                                        <p:cTn id="378" dur="2000"/>
                                        <p:tgtEl>
                                          <p:spTgt spid="34"/>
                                        </p:tgtEl>
                                        <p:attrNameLst>
                                          <p:attrName>ppt_x</p:attrName>
                                        </p:attrNameLst>
                                      </p:cBhvr>
                                      <p:tavLst>
                                        <p:tav tm="0">
                                          <p:val>
                                            <p:strVal val="ppt_x"/>
                                          </p:val>
                                        </p:tav>
                                        <p:tav tm="100000">
                                          <p:val>
                                            <p:strVal val="ppt_x"/>
                                          </p:val>
                                        </p:tav>
                                      </p:tavLst>
                                    </p:anim>
                                    <p:anim calcmode="lin" valueType="num">
                                      <p:cBhvr additive="base">
                                        <p:cTn id="379" dur="2000"/>
                                        <p:tgtEl>
                                          <p:spTgt spid="34"/>
                                        </p:tgtEl>
                                        <p:attrNameLst>
                                          <p:attrName>ppt_y</p:attrName>
                                        </p:attrNameLst>
                                      </p:cBhvr>
                                      <p:tavLst>
                                        <p:tav tm="0">
                                          <p:val>
                                            <p:strVal val="ppt_y"/>
                                          </p:val>
                                        </p:tav>
                                        <p:tav tm="100000">
                                          <p:val>
                                            <p:strVal val="1+ppt_h/2"/>
                                          </p:val>
                                        </p:tav>
                                      </p:tavLst>
                                    </p:anim>
                                    <p:set>
                                      <p:cBhvr>
                                        <p:cTn id="380" dur="1" fill="hold">
                                          <p:stCondLst>
                                            <p:cond delay="1999"/>
                                          </p:stCondLst>
                                        </p:cTn>
                                        <p:tgtEl>
                                          <p:spTgt spid="34"/>
                                        </p:tgtEl>
                                        <p:attrNameLst>
                                          <p:attrName>style.visibility</p:attrName>
                                        </p:attrNameLst>
                                      </p:cBhvr>
                                      <p:to>
                                        <p:strVal val="hidden"/>
                                      </p:to>
                                    </p:set>
                                  </p:childTnLst>
                                </p:cTn>
                              </p:par>
                              <p:par>
                                <p:cTn id="381" presetID="2" presetClass="exit" presetSubtype="4" fill="hold" grpId="2" nodeType="withEffect">
                                  <p:stCondLst>
                                    <p:cond delay="0"/>
                                  </p:stCondLst>
                                  <p:childTnLst>
                                    <p:anim calcmode="lin" valueType="num">
                                      <p:cBhvr additive="base">
                                        <p:cTn id="382" dur="2000"/>
                                        <p:tgtEl>
                                          <p:spTgt spid="35"/>
                                        </p:tgtEl>
                                        <p:attrNameLst>
                                          <p:attrName>ppt_x</p:attrName>
                                        </p:attrNameLst>
                                      </p:cBhvr>
                                      <p:tavLst>
                                        <p:tav tm="0">
                                          <p:val>
                                            <p:strVal val="ppt_x"/>
                                          </p:val>
                                        </p:tav>
                                        <p:tav tm="100000">
                                          <p:val>
                                            <p:strVal val="ppt_x"/>
                                          </p:val>
                                        </p:tav>
                                      </p:tavLst>
                                    </p:anim>
                                    <p:anim calcmode="lin" valueType="num">
                                      <p:cBhvr additive="base">
                                        <p:cTn id="383" dur="2000"/>
                                        <p:tgtEl>
                                          <p:spTgt spid="35"/>
                                        </p:tgtEl>
                                        <p:attrNameLst>
                                          <p:attrName>ppt_y</p:attrName>
                                        </p:attrNameLst>
                                      </p:cBhvr>
                                      <p:tavLst>
                                        <p:tav tm="0">
                                          <p:val>
                                            <p:strVal val="ppt_y"/>
                                          </p:val>
                                        </p:tav>
                                        <p:tav tm="100000">
                                          <p:val>
                                            <p:strVal val="1+ppt_h/2"/>
                                          </p:val>
                                        </p:tav>
                                      </p:tavLst>
                                    </p:anim>
                                    <p:set>
                                      <p:cBhvr>
                                        <p:cTn id="384" dur="1" fill="hold">
                                          <p:stCondLst>
                                            <p:cond delay="1999"/>
                                          </p:stCondLst>
                                        </p:cTn>
                                        <p:tgtEl>
                                          <p:spTgt spid="35"/>
                                        </p:tgtEl>
                                        <p:attrNameLst>
                                          <p:attrName>style.visibility</p:attrName>
                                        </p:attrNameLst>
                                      </p:cBhvr>
                                      <p:to>
                                        <p:strVal val="hidden"/>
                                      </p:to>
                                    </p:set>
                                  </p:childTnLst>
                                </p:cTn>
                              </p:par>
                              <p:par>
                                <p:cTn id="385" presetID="2" presetClass="exit" presetSubtype="4" fill="hold" grpId="2" nodeType="withEffect">
                                  <p:stCondLst>
                                    <p:cond delay="0"/>
                                  </p:stCondLst>
                                  <p:childTnLst>
                                    <p:anim calcmode="lin" valueType="num">
                                      <p:cBhvr additive="base">
                                        <p:cTn id="386" dur="2000"/>
                                        <p:tgtEl>
                                          <p:spTgt spid="36"/>
                                        </p:tgtEl>
                                        <p:attrNameLst>
                                          <p:attrName>ppt_x</p:attrName>
                                        </p:attrNameLst>
                                      </p:cBhvr>
                                      <p:tavLst>
                                        <p:tav tm="0">
                                          <p:val>
                                            <p:strVal val="ppt_x"/>
                                          </p:val>
                                        </p:tav>
                                        <p:tav tm="100000">
                                          <p:val>
                                            <p:strVal val="ppt_x"/>
                                          </p:val>
                                        </p:tav>
                                      </p:tavLst>
                                    </p:anim>
                                    <p:anim calcmode="lin" valueType="num">
                                      <p:cBhvr additive="base">
                                        <p:cTn id="387" dur="2000"/>
                                        <p:tgtEl>
                                          <p:spTgt spid="36"/>
                                        </p:tgtEl>
                                        <p:attrNameLst>
                                          <p:attrName>ppt_y</p:attrName>
                                        </p:attrNameLst>
                                      </p:cBhvr>
                                      <p:tavLst>
                                        <p:tav tm="0">
                                          <p:val>
                                            <p:strVal val="ppt_y"/>
                                          </p:val>
                                        </p:tav>
                                        <p:tav tm="100000">
                                          <p:val>
                                            <p:strVal val="1+ppt_h/2"/>
                                          </p:val>
                                        </p:tav>
                                      </p:tavLst>
                                    </p:anim>
                                    <p:set>
                                      <p:cBhvr>
                                        <p:cTn id="388" dur="1" fill="hold">
                                          <p:stCondLst>
                                            <p:cond delay="1999"/>
                                          </p:stCondLst>
                                        </p:cTn>
                                        <p:tgtEl>
                                          <p:spTgt spid="36"/>
                                        </p:tgtEl>
                                        <p:attrNameLst>
                                          <p:attrName>style.visibility</p:attrName>
                                        </p:attrNameLst>
                                      </p:cBhvr>
                                      <p:to>
                                        <p:strVal val="hidden"/>
                                      </p:to>
                                    </p:set>
                                  </p:childTnLst>
                                </p:cTn>
                              </p:par>
                              <p:par>
                                <p:cTn id="389" presetID="2" presetClass="exit" presetSubtype="4" fill="hold" grpId="2" nodeType="withEffect">
                                  <p:stCondLst>
                                    <p:cond delay="0"/>
                                  </p:stCondLst>
                                  <p:childTnLst>
                                    <p:anim calcmode="lin" valueType="num">
                                      <p:cBhvr additive="base">
                                        <p:cTn id="390" dur="2000"/>
                                        <p:tgtEl>
                                          <p:spTgt spid="37"/>
                                        </p:tgtEl>
                                        <p:attrNameLst>
                                          <p:attrName>ppt_x</p:attrName>
                                        </p:attrNameLst>
                                      </p:cBhvr>
                                      <p:tavLst>
                                        <p:tav tm="0">
                                          <p:val>
                                            <p:strVal val="ppt_x"/>
                                          </p:val>
                                        </p:tav>
                                        <p:tav tm="100000">
                                          <p:val>
                                            <p:strVal val="ppt_x"/>
                                          </p:val>
                                        </p:tav>
                                      </p:tavLst>
                                    </p:anim>
                                    <p:anim calcmode="lin" valueType="num">
                                      <p:cBhvr additive="base">
                                        <p:cTn id="391" dur="2000"/>
                                        <p:tgtEl>
                                          <p:spTgt spid="37"/>
                                        </p:tgtEl>
                                        <p:attrNameLst>
                                          <p:attrName>ppt_y</p:attrName>
                                        </p:attrNameLst>
                                      </p:cBhvr>
                                      <p:tavLst>
                                        <p:tav tm="0">
                                          <p:val>
                                            <p:strVal val="ppt_y"/>
                                          </p:val>
                                        </p:tav>
                                        <p:tav tm="100000">
                                          <p:val>
                                            <p:strVal val="1+ppt_h/2"/>
                                          </p:val>
                                        </p:tav>
                                      </p:tavLst>
                                    </p:anim>
                                    <p:set>
                                      <p:cBhvr>
                                        <p:cTn id="392" dur="1" fill="hold">
                                          <p:stCondLst>
                                            <p:cond delay="1999"/>
                                          </p:stCondLst>
                                        </p:cTn>
                                        <p:tgtEl>
                                          <p:spTgt spid="37"/>
                                        </p:tgtEl>
                                        <p:attrNameLst>
                                          <p:attrName>style.visibility</p:attrName>
                                        </p:attrNameLst>
                                      </p:cBhvr>
                                      <p:to>
                                        <p:strVal val="hidden"/>
                                      </p:to>
                                    </p:set>
                                  </p:childTnLst>
                                </p:cTn>
                              </p:par>
                              <p:par>
                                <p:cTn id="393" presetID="2" presetClass="exit" presetSubtype="4" fill="hold" grpId="2" nodeType="withEffect">
                                  <p:stCondLst>
                                    <p:cond delay="0"/>
                                  </p:stCondLst>
                                  <p:childTnLst>
                                    <p:anim calcmode="lin" valueType="num">
                                      <p:cBhvr additive="base">
                                        <p:cTn id="394" dur="2000"/>
                                        <p:tgtEl>
                                          <p:spTgt spid="38"/>
                                        </p:tgtEl>
                                        <p:attrNameLst>
                                          <p:attrName>ppt_x</p:attrName>
                                        </p:attrNameLst>
                                      </p:cBhvr>
                                      <p:tavLst>
                                        <p:tav tm="0">
                                          <p:val>
                                            <p:strVal val="ppt_x"/>
                                          </p:val>
                                        </p:tav>
                                        <p:tav tm="100000">
                                          <p:val>
                                            <p:strVal val="ppt_x"/>
                                          </p:val>
                                        </p:tav>
                                      </p:tavLst>
                                    </p:anim>
                                    <p:anim calcmode="lin" valueType="num">
                                      <p:cBhvr additive="base">
                                        <p:cTn id="395" dur="2000"/>
                                        <p:tgtEl>
                                          <p:spTgt spid="38"/>
                                        </p:tgtEl>
                                        <p:attrNameLst>
                                          <p:attrName>ppt_y</p:attrName>
                                        </p:attrNameLst>
                                      </p:cBhvr>
                                      <p:tavLst>
                                        <p:tav tm="0">
                                          <p:val>
                                            <p:strVal val="ppt_y"/>
                                          </p:val>
                                        </p:tav>
                                        <p:tav tm="100000">
                                          <p:val>
                                            <p:strVal val="1+ppt_h/2"/>
                                          </p:val>
                                        </p:tav>
                                      </p:tavLst>
                                    </p:anim>
                                    <p:set>
                                      <p:cBhvr>
                                        <p:cTn id="396" dur="1" fill="hold">
                                          <p:stCondLst>
                                            <p:cond delay="1999"/>
                                          </p:stCondLst>
                                        </p:cTn>
                                        <p:tgtEl>
                                          <p:spTgt spid="38"/>
                                        </p:tgtEl>
                                        <p:attrNameLst>
                                          <p:attrName>style.visibility</p:attrName>
                                        </p:attrNameLst>
                                      </p:cBhvr>
                                      <p:to>
                                        <p:strVal val="hidden"/>
                                      </p:to>
                                    </p:set>
                                  </p:childTnLst>
                                </p:cTn>
                              </p:par>
                              <p:par>
                                <p:cTn id="397" presetID="2" presetClass="exit" presetSubtype="4" fill="hold" grpId="2" nodeType="withEffect">
                                  <p:stCondLst>
                                    <p:cond delay="0"/>
                                  </p:stCondLst>
                                  <p:childTnLst>
                                    <p:anim calcmode="lin" valueType="num">
                                      <p:cBhvr additive="base">
                                        <p:cTn id="398" dur="2000"/>
                                        <p:tgtEl>
                                          <p:spTgt spid="39"/>
                                        </p:tgtEl>
                                        <p:attrNameLst>
                                          <p:attrName>ppt_x</p:attrName>
                                        </p:attrNameLst>
                                      </p:cBhvr>
                                      <p:tavLst>
                                        <p:tav tm="0">
                                          <p:val>
                                            <p:strVal val="ppt_x"/>
                                          </p:val>
                                        </p:tav>
                                        <p:tav tm="100000">
                                          <p:val>
                                            <p:strVal val="ppt_x"/>
                                          </p:val>
                                        </p:tav>
                                      </p:tavLst>
                                    </p:anim>
                                    <p:anim calcmode="lin" valueType="num">
                                      <p:cBhvr additive="base">
                                        <p:cTn id="399" dur="2000"/>
                                        <p:tgtEl>
                                          <p:spTgt spid="39"/>
                                        </p:tgtEl>
                                        <p:attrNameLst>
                                          <p:attrName>ppt_y</p:attrName>
                                        </p:attrNameLst>
                                      </p:cBhvr>
                                      <p:tavLst>
                                        <p:tav tm="0">
                                          <p:val>
                                            <p:strVal val="ppt_y"/>
                                          </p:val>
                                        </p:tav>
                                        <p:tav tm="100000">
                                          <p:val>
                                            <p:strVal val="1+ppt_h/2"/>
                                          </p:val>
                                        </p:tav>
                                      </p:tavLst>
                                    </p:anim>
                                    <p:set>
                                      <p:cBhvr>
                                        <p:cTn id="400" dur="1" fill="hold">
                                          <p:stCondLst>
                                            <p:cond delay="1999"/>
                                          </p:stCondLst>
                                        </p:cTn>
                                        <p:tgtEl>
                                          <p:spTgt spid="39"/>
                                        </p:tgtEl>
                                        <p:attrNameLst>
                                          <p:attrName>style.visibility</p:attrName>
                                        </p:attrNameLst>
                                      </p:cBhvr>
                                      <p:to>
                                        <p:strVal val="hidden"/>
                                      </p:to>
                                    </p:set>
                                  </p:childTnLst>
                                </p:cTn>
                              </p:par>
                              <p:par>
                                <p:cTn id="401" presetID="2" presetClass="exit" presetSubtype="4" fill="hold" grpId="2" nodeType="withEffect">
                                  <p:stCondLst>
                                    <p:cond delay="0"/>
                                  </p:stCondLst>
                                  <p:childTnLst>
                                    <p:anim calcmode="lin" valueType="num">
                                      <p:cBhvr additive="base">
                                        <p:cTn id="402" dur="2000"/>
                                        <p:tgtEl>
                                          <p:spTgt spid="40"/>
                                        </p:tgtEl>
                                        <p:attrNameLst>
                                          <p:attrName>ppt_x</p:attrName>
                                        </p:attrNameLst>
                                      </p:cBhvr>
                                      <p:tavLst>
                                        <p:tav tm="0">
                                          <p:val>
                                            <p:strVal val="ppt_x"/>
                                          </p:val>
                                        </p:tav>
                                        <p:tav tm="100000">
                                          <p:val>
                                            <p:strVal val="ppt_x"/>
                                          </p:val>
                                        </p:tav>
                                      </p:tavLst>
                                    </p:anim>
                                    <p:anim calcmode="lin" valueType="num">
                                      <p:cBhvr additive="base">
                                        <p:cTn id="403" dur="2000"/>
                                        <p:tgtEl>
                                          <p:spTgt spid="40"/>
                                        </p:tgtEl>
                                        <p:attrNameLst>
                                          <p:attrName>ppt_y</p:attrName>
                                        </p:attrNameLst>
                                      </p:cBhvr>
                                      <p:tavLst>
                                        <p:tav tm="0">
                                          <p:val>
                                            <p:strVal val="ppt_y"/>
                                          </p:val>
                                        </p:tav>
                                        <p:tav tm="100000">
                                          <p:val>
                                            <p:strVal val="1+ppt_h/2"/>
                                          </p:val>
                                        </p:tav>
                                      </p:tavLst>
                                    </p:anim>
                                    <p:set>
                                      <p:cBhvr>
                                        <p:cTn id="404" dur="1" fill="hold">
                                          <p:stCondLst>
                                            <p:cond delay="1999"/>
                                          </p:stCondLst>
                                        </p:cTn>
                                        <p:tgtEl>
                                          <p:spTgt spid="40"/>
                                        </p:tgtEl>
                                        <p:attrNameLst>
                                          <p:attrName>style.visibility</p:attrName>
                                        </p:attrNameLst>
                                      </p:cBhvr>
                                      <p:to>
                                        <p:strVal val="hidden"/>
                                      </p:to>
                                    </p:set>
                                  </p:childTnLst>
                                </p:cTn>
                              </p:par>
                              <p:par>
                                <p:cTn id="405" presetID="2" presetClass="exit" presetSubtype="4" fill="hold" grpId="2" nodeType="withEffect">
                                  <p:stCondLst>
                                    <p:cond delay="0"/>
                                  </p:stCondLst>
                                  <p:childTnLst>
                                    <p:anim calcmode="lin" valueType="num">
                                      <p:cBhvr additive="base">
                                        <p:cTn id="406" dur="2000"/>
                                        <p:tgtEl>
                                          <p:spTgt spid="41"/>
                                        </p:tgtEl>
                                        <p:attrNameLst>
                                          <p:attrName>ppt_x</p:attrName>
                                        </p:attrNameLst>
                                      </p:cBhvr>
                                      <p:tavLst>
                                        <p:tav tm="0">
                                          <p:val>
                                            <p:strVal val="ppt_x"/>
                                          </p:val>
                                        </p:tav>
                                        <p:tav tm="100000">
                                          <p:val>
                                            <p:strVal val="ppt_x"/>
                                          </p:val>
                                        </p:tav>
                                      </p:tavLst>
                                    </p:anim>
                                    <p:anim calcmode="lin" valueType="num">
                                      <p:cBhvr additive="base">
                                        <p:cTn id="407" dur="2000"/>
                                        <p:tgtEl>
                                          <p:spTgt spid="41"/>
                                        </p:tgtEl>
                                        <p:attrNameLst>
                                          <p:attrName>ppt_y</p:attrName>
                                        </p:attrNameLst>
                                      </p:cBhvr>
                                      <p:tavLst>
                                        <p:tav tm="0">
                                          <p:val>
                                            <p:strVal val="ppt_y"/>
                                          </p:val>
                                        </p:tav>
                                        <p:tav tm="100000">
                                          <p:val>
                                            <p:strVal val="1+ppt_h/2"/>
                                          </p:val>
                                        </p:tav>
                                      </p:tavLst>
                                    </p:anim>
                                    <p:set>
                                      <p:cBhvr>
                                        <p:cTn id="408" dur="1" fill="hold">
                                          <p:stCondLst>
                                            <p:cond delay="1999"/>
                                          </p:stCondLst>
                                        </p:cTn>
                                        <p:tgtEl>
                                          <p:spTgt spid="41"/>
                                        </p:tgtEl>
                                        <p:attrNameLst>
                                          <p:attrName>style.visibility</p:attrName>
                                        </p:attrNameLst>
                                      </p:cBhvr>
                                      <p:to>
                                        <p:strVal val="hidden"/>
                                      </p:to>
                                    </p:set>
                                  </p:childTnLst>
                                </p:cTn>
                              </p:par>
                              <p:par>
                                <p:cTn id="409" presetID="2" presetClass="exit" presetSubtype="4" fill="hold" grpId="2" nodeType="withEffect">
                                  <p:stCondLst>
                                    <p:cond delay="0"/>
                                  </p:stCondLst>
                                  <p:childTnLst>
                                    <p:anim calcmode="lin" valueType="num">
                                      <p:cBhvr additive="base">
                                        <p:cTn id="410" dur="2000"/>
                                        <p:tgtEl>
                                          <p:spTgt spid="42"/>
                                        </p:tgtEl>
                                        <p:attrNameLst>
                                          <p:attrName>ppt_x</p:attrName>
                                        </p:attrNameLst>
                                      </p:cBhvr>
                                      <p:tavLst>
                                        <p:tav tm="0">
                                          <p:val>
                                            <p:strVal val="ppt_x"/>
                                          </p:val>
                                        </p:tav>
                                        <p:tav tm="100000">
                                          <p:val>
                                            <p:strVal val="ppt_x"/>
                                          </p:val>
                                        </p:tav>
                                      </p:tavLst>
                                    </p:anim>
                                    <p:anim calcmode="lin" valueType="num">
                                      <p:cBhvr additive="base">
                                        <p:cTn id="411" dur="2000"/>
                                        <p:tgtEl>
                                          <p:spTgt spid="42"/>
                                        </p:tgtEl>
                                        <p:attrNameLst>
                                          <p:attrName>ppt_y</p:attrName>
                                        </p:attrNameLst>
                                      </p:cBhvr>
                                      <p:tavLst>
                                        <p:tav tm="0">
                                          <p:val>
                                            <p:strVal val="ppt_y"/>
                                          </p:val>
                                        </p:tav>
                                        <p:tav tm="100000">
                                          <p:val>
                                            <p:strVal val="1+ppt_h/2"/>
                                          </p:val>
                                        </p:tav>
                                      </p:tavLst>
                                    </p:anim>
                                    <p:set>
                                      <p:cBhvr>
                                        <p:cTn id="412" dur="1" fill="hold">
                                          <p:stCondLst>
                                            <p:cond delay="1999"/>
                                          </p:stCondLst>
                                        </p:cTn>
                                        <p:tgtEl>
                                          <p:spTgt spid="42"/>
                                        </p:tgtEl>
                                        <p:attrNameLst>
                                          <p:attrName>style.visibility</p:attrName>
                                        </p:attrNameLst>
                                      </p:cBhvr>
                                      <p:to>
                                        <p:strVal val="hidden"/>
                                      </p:to>
                                    </p:set>
                                  </p:childTnLst>
                                </p:cTn>
                              </p:par>
                              <p:par>
                                <p:cTn id="413" presetID="2" presetClass="exit" presetSubtype="4" fill="hold" grpId="2" nodeType="withEffect">
                                  <p:stCondLst>
                                    <p:cond delay="0"/>
                                  </p:stCondLst>
                                  <p:childTnLst>
                                    <p:anim calcmode="lin" valueType="num">
                                      <p:cBhvr additive="base">
                                        <p:cTn id="414" dur="2000"/>
                                        <p:tgtEl>
                                          <p:spTgt spid="43"/>
                                        </p:tgtEl>
                                        <p:attrNameLst>
                                          <p:attrName>ppt_x</p:attrName>
                                        </p:attrNameLst>
                                      </p:cBhvr>
                                      <p:tavLst>
                                        <p:tav tm="0">
                                          <p:val>
                                            <p:strVal val="ppt_x"/>
                                          </p:val>
                                        </p:tav>
                                        <p:tav tm="100000">
                                          <p:val>
                                            <p:strVal val="ppt_x"/>
                                          </p:val>
                                        </p:tav>
                                      </p:tavLst>
                                    </p:anim>
                                    <p:anim calcmode="lin" valueType="num">
                                      <p:cBhvr additive="base">
                                        <p:cTn id="415" dur="2000"/>
                                        <p:tgtEl>
                                          <p:spTgt spid="43"/>
                                        </p:tgtEl>
                                        <p:attrNameLst>
                                          <p:attrName>ppt_y</p:attrName>
                                        </p:attrNameLst>
                                      </p:cBhvr>
                                      <p:tavLst>
                                        <p:tav tm="0">
                                          <p:val>
                                            <p:strVal val="ppt_y"/>
                                          </p:val>
                                        </p:tav>
                                        <p:tav tm="100000">
                                          <p:val>
                                            <p:strVal val="1+ppt_h/2"/>
                                          </p:val>
                                        </p:tav>
                                      </p:tavLst>
                                    </p:anim>
                                    <p:set>
                                      <p:cBhvr>
                                        <p:cTn id="416" dur="1" fill="hold">
                                          <p:stCondLst>
                                            <p:cond delay="1999"/>
                                          </p:stCondLst>
                                        </p:cTn>
                                        <p:tgtEl>
                                          <p:spTgt spid="43"/>
                                        </p:tgtEl>
                                        <p:attrNameLst>
                                          <p:attrName>style.visibility</p:attrName>
                                        </p:attrNameLst>
                                      </p:cBhvr>
                                      <p:to>
                                        <p:strVal val="hidden"/>
                                      </p:to>
                                    </p:set>
                                  </p:childTnLst>
                                </p:cTn>
                              </p:par>
                              <p:par>
                                <p:cTn id="417" presetID="2" presetClass="exit" presetSubtype="4" fill="hold" grpId="2" nodeType="withEffect">
                                  <p:stCondLst>
                                    <p:cond delay="0"/>
                                  </p:stCondLst>
                                  <p:childTnLst>
                                    <p:anim calcmode="lin" valueType="num">
                                      <p:cBhvr additive="base">
                                        <p:cTn id="418" dur="2000"/>
                                        <p:tgtEl>
                                          <p:spTgt spid="44"/>
                                        </p:tgtEl>
                                        <p:attrNameLst>
                                          <p:attrName>ppt_x</p:attrName>
                                        </p:attrNameLst>
                                      </p:cBhvr>
                                      <p:tavLst>
                                        <p:tav tm="0">
                                          <p:val>
                                            <p:strVal val="ppt_x"/>
                                          </p:val>
                                        </p:tav>
                                        <p:tav tm="100000">
                                          <p:val>
                                            <p:strVal val="ppt_x"/>
                                          </p:val>
                                        </p:tav>
                                      </p:tavLst>
                                    </p:anim>
                                    <p:anim calcmode="lin" valueType="num">
                                      <p:cBhvr additive="base">
                                        <p:cTn id="419" dur="2000"/>
                                        <p:tgtEl>
                                          <p:spTgt spid="44"/>
                                        </p:tgtEl>
                                        <p:attrNameLst>
                                          <p:attrName>ppt_y</p:attrName>
                                        </p:attrNameLst>
                                      </p:cBhvr>
                                      <p:tavLst>
                                        <p:tav tm="0">
                                          <p:val>
                                            <p:strVal val="ppt_y"/>
                                          </p:val>
                                        </p:tav>
                                        <p:tav tm="100000">
                                          <p:val>
                                            <p:strVal val="1+ppt_h/2"/>
                                          </p:val>
                                        </p:tav>
                                      </p:tavLst>
                                    </p:anim>
                                    <p:set>
                                      <p:cBhvr>
                                        <p:cTn id="420" dur="1" fill="hold">
                                          <p:stCondLst>
                                            <p:cond delay="1999"/>
                                          </p:stCondLst>
                                        </p:cTn>
                                        <p:tgtEl>
                                          <p:spTgt spid="44"/>
                                        </p:tgtEl>
                                        <p:attrNameLst>
                                          <p:attrName>style.visibility</p:attrName>
                                        </p:attrNameLst>
                                      </p:cBhvr>
                                      <p:to>
                                        <p:strVal val="hidden"/>
                                      </p:to>
                                    </p:set>
                                  </p:childTnLst>
                                </p:cTn>
                              </p:par>
                              <p:par>
                                <p:cTn id="421" presetID="2" presetClass="exit" presetSubtype="4" fill="hold" grpId="2" nodeType="withEffect">
                                  <p:stCondLst>
                                    <p:cond delay="0"/>
                                  </p:stCondLst>
                                  <p:childTnLst>
                                    <p:anim calcmode="lin" valueType="num">
                                      <p:cBhvr additive="base">
                                        <p:cTn id="422" dur="2000"/>
                                        <p:tgtEl>
                                          <p:spTgt spid="45"/>
                                        </p:tgtEl>
                                        <p:attrNameLst>
                                          <p:attrName>ppt_x</p:attrName>
                                        </p:attrNameLst>
                                      </p:cBhvr>
                                      <p:tavLst>
                                        <p:tav tm="0">
                                          <p:val>
                                            <p:strVal val="ppt_x"/>
                                          </p:val>
                                        </p:tav>
                                        <p:tav tm="100000">
                                          <p:val>
                                            <p:strVal val="ppt_x"/>
                                          </p:val>
                                        </p:tav>
                                      </p:tavLst>
                                    </p:anim>
                                    <p:anim calcmode="lin" valueType="num">
                                      <p:cBhvr additive="base">
                                        <p:cTn id="423" dur="2000"/>
                                        <p:tgtEl>
                                          <p:spTgt spid="45"/>
                                        </p:tgtEl>
                                        <p:attrNameLst>
                                          <p:attrName>ppt_y</p:attrName>
                                        </p:attrNameLst>
                                      </p:cBhvr>
                                      <p:tavLst>
                                        <p:tav tm="0">
                                          <p:val>
                                            <p:strVal val="ppt_y"/>
                                          </p:val>
                                        </p:tav>
                                        <p:tav tm="100000">
                                          <p:val>
                                            <p:strVal val="1+ppt_h/2"/>
                                          </p:val>
                                        </p:tav>
                                      </p:tavLst>
                                    </p:anim>
                                    <p:set>
                                      <p:cBhvr>
                                        <p:cTn id="424" dur="1" fill="hold">
                                          <p:stCondLst>
                                            <p:cond delay="1999"/>
                                          </p:stCondLst>
                                        </p:cTn>
                                        <p:tgtEl>
                                          <p:spTgt spid="45"/>
                                        </p:tgtEl>
                                        <p:attrNameLst>
                                          <p:attrName>style.visibility</p:attrName>
                                        </p:attrNameLst>
                                      </p:cBhvr>
                                      <p:to>
                                        <p:strVal val="hidden"/>
                                      </p:to>
                                    </p:set>
                                  </p:childTnLst>
                                </p:cTn>
                              </p:par>
                              <p:par>
                                <p:cTn id="425" presetID="2" presetClass="exit" presetSubtype="4" fill="hold" grpId="2" nodeType="withEffect">
                                  <p:stCondLst>
                                    <p:cond delay="0"/>
                                  </p:stCondLst>
                                  <p:childTnLst>
                                    <p:anim calcmode="lin" valueType="num">
                                      <p:cBhvr additive="base">
                                        <p:cTn id="426" dur="2000"/>
                                        <p:tgtEl>
                                          <p:spTgt spid="46"/>
                                        </p:tgtEl>
                                        <p:attrNameLst>
                                          <p:attrName>ppt_x</p:attrName>
                                        </p:attrNameLst>
                                      </p:cBhvr>
                                      <p:tavLst>
                                        <p:tav tm="0">
                                          <p:val>
                                            <p:strVal val="ppt_x"/>
                                          </p:val>
                                        </p:tav>
                                        <p:tav tm="100000">
                                          <p:val>
                                            <p:strVal val="ppt_x"/>
                                          </p:val>
                                        </p:tav>
                                      </p:tavLst>
                                    </p:anim>
                                    <p:anim calcmode="lin" valueType="num">
                                      <p:cBhvr additive="base">
                                        <p:cTn id="427" dur="2000"/>
                                        <p:tgtEl>
                                          <p:spTgt spid="46"/>
                                        </p:tgtEl>
                                        <p:attrNameLst>
                                          <p:attrName>ppt_y</p:attrName>
                                        </p:attrNameLst>
                                      </p:cBhvr>
                                      <p:tavLst>
                                        <p:tav tm="0">
                                          <p:val>
                                            <p:strVal val="ppt_y"/>
                                          </p:val>
                                        </p:tav>
                                        <p:tav tm="100000">
                                          <p:val>
                                            <p:strVal val="1+ppt_h/2"/>
                                          </p:val>
                                        </p:tav>
                                      </p:tavLst>
                                    </p:anim>
                                    <p:set>
                                      <p:cBhvr>
                                        <p:cTn id="428" dur="1" fill="hold">
                                          <p:stCondLst>
                                            <p:cond delay="1999"/>
                                          </p:stCondLst>
                                        </p:cTn>
                                        <p:tgtEl>
                                          <p:spTgt spid="46"/>
                                        </p:tgtEl>
                                        <p:attrNameLst>
                                          <p:attrName>style.visibility</p:attrName>
                                        </p:attrNameLst>
                                      </p:cBhvr>
                                      <p:to>
                                        <p:strVal val="hidden"/>
                                      </p:to>
                                    </p:set>
                                  </p:childTnLst>
                                </p:cTn>
                              </p:par>
                              <p:par>
                                <p:cTn id="429" presetID="2" presetClass="exit" presetSubtype="1" fill="hold" grpId="2" nodeType="withEffect">
                                  <p:stCondLst>
                                    <p:cond delay="0"/>
                                  </p:stCondLst>
                                  <p:childTnLst>
                                    <p:anim calcmode="lin" valueType="num">
                                      <p:cBhvr additive="base">
                                        <p:cTn id="430" dur="2000"/>
                                        <p:tgtEl>
                                          <p:spTgt spid="5"/>
                                        </p:tgtEl>
                                        <p:attrNameLst>
                                          <p:attrName>ppt_x</p:attrName>
                                        </p:attrNameLst>
                                      </p:cBhvr>
                                      <p:tavLst>
                                        <p:tav tm="0">
                                          <p:val>
                                            <p:strVal val="ppt_x"/>
                                          </p:val>
                                        </p:tav>
                                        <p:tav tm="100000">
                                          <p:val>
                                            <p:strVal val="ppt_x"/>
                                          </p:val>
                                        </p:tav>
                                      </p:tavLst>
                                    </p:anim>
                                    <p:anim calcmode="lin" valueType="num">
                                      <p:cBhvr additive="base">
                                        <p:cTn id="431" dur="2000"/>
                                        <p:tgtEl>
                                          <p:spTgt spid="5"/>
                                        </p:tgtEl>
                                        <p:attrNameLst>
                                          <p:attrName>ppt_y</p:attrName>
                                        </p:attrNameLst>
                                      </p:cBhvr>
                                      <p:tavLst>
                                        <p:tav tm="0">
                                          <p:val>
                                            <p:strVal val="ppt_y"/>
                                          </p:val>
                                        </p:tav>
                                        <p:tav tm="100000">
                                          <p:val>
                                            <p:strVal val="0-ppt_h/2"/>
                                          </p:val>
                                        </p:tav>
                                      </p:tavLst>
                                    </p:anim>
                                    <p:set>
                                      <p:cBhvr>
                                        <p:cTn id="432" dur="1" fill="hold">
                                          <p:stCondLst>
                                            <p:cond delay="1999"/>
                                          </p:stCondLst>
                                        </p:cTn>
                                        <p:tgtEl>
                                          <p:spTgt spid="5"/>
                                        </p:tgtEl>
                                        <p:attrNameLst>
                                          <p:attrName>style.visibility</p:attrName>
                                        </p:attrNameLst>
                                      </p:cBhvr>
                                      <p:to>
                                        <p:strVal val="hidden"/>
                                      </p:to>
                                    </p:set>
                                  </p:childTnLst>
                                </p:cTn>
                              </p:par>
                              <p:par>
                                <p:cTn id="433" presetID="2" presetClass="exit" presetSubtype="1" fill="hold" grpId="2" nodeType="withEffect">
                                  <p:stCondLst>
                                    <p:cond delay="0"/>
                                  </p:stCondLst>
                                  <p:childTnLst>
                                    <p:anim calcmode="lin" valueType="num">
                                      <p:cBhvr additive="base">
                                        <p:cTn id="434" dur="2000"/>
                                        <p:tgtEl>
                                          <p:spTgt spid="6"/>
                                        </p:tgtEl>
                                        <p:attrNameLst>
                                          <p:attrName>ppt_x</p:attrName>
                                        </p:attrNameLst>
                                      </p:cBhvr>
                                      <p:tavLst>
                                        <p:tav tm="0">
                                          <p:val>
                                            <p:strVal val="ppt_x"/>
                                          </p:val>
                                        </p:tav>
                                        <p:tav tm="100000">
                                          <p:val>
                                            <p:strVal val="ppt_x"/>
                                          </p:val>
                                        </p:tav>
                                      </p:tavLst>
                                    </p:anim>
                                    <p:anim calcmode="lin" valueType="num">
                                      <p:cBhvr additive="base">
                                        <p:cTn id="435" dur="2000"/>
                                        <p:tgtEl>
                                          <p:spTgt spid="6"/>
                                        </p:tgtEl>
                                        <p:attrNameLst>
                                          <p:attrName>ppt_y</p:attrName>
                                        </p:attrNameLst>
                                      </p:cBhvr>
                                      <p:tavLst>
                                        <p:tav tm="0">
                                          <p:val>
                                            <p:strVal val="ppt_y"/>
                                          </p:val>
                                        </p:tav>
                                        <p:tav tm="100000">
                                          <p:val>
                                            <p:strVal val="0-ppt_h/2"/>
                                          </p:val>
                                        </p:tav>
                                      </p:tavLst>
                                    </p:anim>
                                    <p:set>
                                      <p:cBhvr>
                                        <p:cTn id="436" dur="1" fill="hold">
                                          <p:stCondLst>
                                            <p:cond delay="1999"/>
                                          </p:stCondLst>
                                        </p:cTn>
                                        <p:tgtEl>
                                          <p:spTgt spid="6"/>
                                        </p:tgtEl>
                                        <p:attrNameLst>
                                          <p:attrName>style.visibility</p:attrName>
                                        </p:attrNameLst>
                                      </p:cBhvr>
                                      <p:to>
                                        <p:strVal val="hidden"/>
                                      </p:to>
                                    </p:set>
                                  </p:childTnLst>
                                </p:cTn>
                              </p:par>
                              <p:par>
                                <p:cTn id="437" presetID="2" presetClass="exit" presetSubtype="1" fill="hold" grpId="2" nodeType="withEffect">
                                  <p:stCondLst>
                                    <p:cond delay="0"/>
                                  </p:stCondLst>
                                  <p:childTnLst>
                                    <p:anim calcmode="lin" valueType="num">
                                      <p:cBhvr additive="base">
                                        <p:cTn id="438" dur="2000"/>
                                        <p:tgtEl>
                                          <p:spTgt spid="7"/>
                                        </p:tgtEl>
                                        <p:attrNameLst>
                                          <p:attrName>ppt_x</p:attrName>
                                        </p:attrNameLst>
                                      </p:cBhvr>
                                      <p:tavLst>
                                        <p:tav tm="0">
                                          <p:val>
                                            <p:strVal val="ppt_x"/>
                                          </p:val>
                                        </p:tav>
                                        <p:tav tm="100000">
                                          <p:val>
                                            <p:strVal val="ppt_x"/>
                                          </p:val>
                                        </p:tav>
                                      </p:tavLst>
                                    </p:anim>
                                    <p:anim calcmode="lin" valueType="num">
                                      <p:cBhvr additive="base">
                                        <p:cTn id="439" dur="2000"/>
                                        <p:tgtEl>
                                          <p:spTgt spid="7"/>
                                        </p:tgtEl>
                                        <p:attrNameLst>
                                          <p:attrName>ppt_y</p:attrName>
                                        </p:attrNameLst>
                                      </p:cBhvr>
                                      <p:tavLst>
                                        <p:tav tm="0">
                                          <p:val>
                                            <p:strVal val="ppt_y"/>
                                          </p:val>
                                        </p:tav>
                                        <p:tav tm="100000">
                                          <p:val>
                                            <p:strVal val="0-ppt_h/2"/>
                                          </p:val>
                                        </p:tav>
                                      </p:tavLst>
                                    </p:anim>
                                    <p:set>
                                      <p:cBhvr>
                                        <p:cTn id="440" dur="1" fill="hold">
                                          <p:stCondLst>
                                            <p:cond delay="1999"/>
                                          </p:stCondLst>
                                        </p:cTn>
                                        <p:tgtEl>
                                          <p:spTgt spid="7"/>
                                        </p:tgtEl>
                                        <p:attrNameLst>
                                          <p:attrName>style.visibility</p:attrName>
                                        </p:attrNameLst>
                                      </p:cBhvr>
                                      <p:to>
                                        <p:strVal val="hidden"/>
                                      </p:to>
                                    </p:set>
                                  </p:childTnLst>
                                </p:cTn>
                              </p:par>
                              <p:par>
                                <p:cTn id="441" presetID="2" presetClass="exit" presetSubtype="1" fill="hold" grpId="2" nodeType="withEffect">
                                  <p:stCondLst>
                                    <p:cond delay="0"/>
                                  </p:stCondLst>
                                  <p:childTnLst>
                                    <p:anim calcmode="lin" valueType="num">
                                      <p:cBhvr additive="base">
                                        <p:cTn id="442" dur="2000"/>
                                        <p:tgtEl>
                                          <p:spTgt spid="8"/>
                                        </p:tgtEl>
                                        <p:attrNameLst>
                                          <p:attrName>ppt_x</p:attrName>
                                        </p:attrNameLst>
                                      </p:cBhvr>
                                      <p:tavLst>
                                        <p:tav tm="0">
                                          <p:val>
                                            <p:strVal val="ppt_x"/>
                                          </p:val>
                                        </p:tav>
                                        <p:tav tm="100000">
                                          <p:val>
                                            <p:strVal val="ppt_x"/>
                                          </p:val>
                                        </p:tav>
                                      </p:tavLst>
                                    </p:anim>
                                    <p:anim calcmode="lin" valueType="num">
                                      <p:cBhvr additive="base">
                                        <p:cTn id="443" dur="2000"/>
                                        <p:tgtEl>
                                          <p:spTgt spid="8"/>
                                        </p:tgtEl>
                                        <p:attrNameLst>
                                          <p:attrName>ppt_y</p:attrName>
                                        </p:attrNameLst>
                                      </p:cBhvr>
                                      <p:tavLst>
                                        <p:tav tm="0">
                                          <p:val>
                                            <p:strVal val="ppt_y"/>
                                          </p:val>
                                        </p:tav>
                                        <p:tav tm="100000">
                                          <p:val>
                                            <p:strVal val="0-ppt_h/2"/>
                                          </p:val>
                                        </p:tav>
                                      </p:tavLst>
                                    </p:anim>
                                    <p:set>
                                      <p:cBhvr>
                                        <p:cTn id="444" dur="1" fill="hold">
                                          <p:stCondLst>
                                            <p:cond delay="1999"/>
                                          </p:stCondLst>
                                        </p:cTn>
                                        <p:tgtEl>
                                          <p:spTgt spid="8"/>
                                        </p:tgtEl>
                                        <p:attrNameLst>
                                          <p:attrName>style.visibility</p:attrName>
                                        </p:attrNameLst>
                                      </p:cBhvr>
                                      <p:to>
                                        <p:strVal val="hidden"/>
                                      </p:to>
                                    </p:set>
                                  </p:childTnLst>
                                </p:cTn>
                              </p:par>
                              <p:par>
                                <p:cTn id="445" presetID="2" presetClass="exit" presetSubtype="1" fill="hold" grpId="2" nodeType="withEffect">
                                  <p:stCondLst>
                                    <p:cond delay="0"/>
                                  </p:stCondLst>
                                  <p:childTnLst>
                                    <p:anim calcmode="lin" valueType="num">
                                      <p:cBhvr additive="base">
                                        <p:cTn id="446" dur="2000"/>
                                        <p:tgtEl>
                                          <p:spTgt spid="9"/>
                                        </p:tgtEl>
                                        <p:attrNameLst>
                                          <p:attrName>ppt_x</p:attrName>
                                        </p:attrNameLst>
                                      </p:cBhvr>
                                      <p:tavLst>
                                        <p:tav tm="0">
                                          <p:val>
                                            <p:strVal val="ppt_x"/>
                                          </p:val>
                                        </p:tav>
                                        <p:tav tm="100000">
                                          <p:val>
                                            <p:strVal val="ppt_x"/>
                                          </p:val>
                                        </p:tav>
                                      </p:tavLst>
                                    </p:anim>
                                    <p:anim calcmode="lin" valueType="num">
                                      <p:cBhvr additive="base">
                                        <p:cTn id="447" dur="2000"/>
                                        <p:tgtEl>
                                          <p:spTgt spid="9"/>
                                        </p:tgtEl>
                                        <p:attrNameLst>
                                          <p:attrName>ppt_y</p:attrName>
                                        </p:attrNameLst>
                                      </p:cBhvr>
                                      <p:tavLst>
                                        <p:tav tm="0">
                                          <p:val>
                                            <p:strVal val="ppt_y"/>
                                          </p:val>
                                        </p:tav>
                                        <p:tav tm="100000">
                                          <p:val>
                                            <p:strVal val="0-ppt_h/2"/>
                                          </p:val>
                                        </p:tav>
                                      </p:tavLst>
                                    </p:anim>
                                    <p:set>
                                      <p:cBhvr>
                                        <p:cTn id="448" dur="1" fill="hold">
                                          <p:stCondLst>
                                            <p:cond delay="1999"/>
                                          </p:stCondLst>
                                        </p:cTn>
                                        <p:tgtEl>
                                          <p:spTgt spid="9"/>
                                        </p:tgtEl>
                                        <p:attrNameLst>
                                          <p:attrName>style.visibility</p:attrName>
                                        </p:attrNameLst>
                                      </p:cBhvr>
                                      <p:to>
                                        <p:strVal val="hidden"/>
                                      </p:to>
                                    </p:set>
                                  </p:childTnLst>
                                </p:cTn>
                              </p:par>
                              <p:par>
                                <p:cTn id="449" presetID="2" presetClass="exit" presetSubtype="1" fill="hold" grpId="2" nodeType="withEffect">
                                  <p:stCondLst>
                                    <p:cond delay="0"/>
                                  </p:stCondLst>
                                  <p:childTnLst>
                                    <p:anim calcmode="lin" valueType="num">
                                      <p:cBhvr additive="base">
                                        <p:cTn id="450" dur="2000"/>
                                        <p:tgtEl>
                                          <p:spTgt spid="10"/>
                                        </p:tgtEl>
                                        <p:attrNameLst>
                                          <p:attrName>ppt_x</p:attrName>
                                        </p:attrNameLst>
                                      </p:cBhvr>
                                      <p:tavLst>
                                        <p:tav tm="0">
                                          <p:val>
                                            <p:strVal val="ppt_x"/>
                                          </p:val>
                                        </p:tav>
                                        <p:tav tm="100000">
                                          <p:val>
                                            <p:strVal val="ppt_x"/>
                                          </p:val>
                                        </p:tav>
                                      </p:tavLst>
                                    </p:anim>
                                    <p:anim calcmode="lin" valueType="num">
                                      <p:cBhvr additive="base">
                                        <p:cTn id="451" dur="2000"/>
                                        <p:tgtEl>
                                          <p:spTgt spid="10"/>
                                        </p:tgtEl>
                                        <p:attrNameLst>
                                          <p:attrName>ppt_y</p:attrName>
                                        </p:attrNameLst>
                                      </p:cBhvr>
                                      <p:tavLst>
                                        <p:tav tm="0">
                                          <p:val>
                                            <p:strVal val="ppt_y"/>
                                          </p:val>
                                        </p:tav>
                                        <p:tav tm="100000">
                                          <p:val>
                                            <p:strVal val="0-ppt_h/2"/>
                                          </p:val>
                                        </p:tav>
                                      </p:tavLst>
                                    </p:anim>
                                    <p:set>
                                      <p:cBhvr>
                                        <p:cTn id="452" dur="1" fill="hold">
                                          <p:stCondLst>
                                            <p:cond delay="1999"/>
                                          </p:stCondLst>
                                        </p:cTn>
                                        <p:tgtEl>
                                          <p:spTgt spid="10"/>
                                        </p:tgtEl>
                                        <p:attrNameLst>
                                          <p:attrName>style.visibility</p:attrName>
                                        </p:attrNameLst>
                                      </p:cBhvr>
                                      <p:to>
                                        <p:strVal val="hidden"/>
                                      </p:to>
                                    </p:set>
                                  </p:childTnLst>
                                </p:cTn>
                              </p:par>
                              <p:par>
                                <p:cTn id="453" presetID="2" presetClass="exit" presetSubtype="1" fill="hold" grpId="2" nodeType="withEffect">
                                  <p:stCondLst>
                                    <p:cond delay="0"/>
                                  </p:stCondLst>
                                  <p:childTnLst>
                                    <p:anim calcmode="lin" valueType="num">
                                      <p:cBhvr additive="base">
                                        <p:cTn id="454" dur="2000"/>
                                        <p:tgtEl>
                                          <p:spTgt spid="11"/>
                                        </p:tgtEl>
                                        <p:attrNameLst>
                                          <p:attrName>ppt_x</p:attrName>
                                        </p:attrNameLst>
                                      </p:cBhvr>
                                      <p:tavLst>
                                        <p:tav tm="0">
                                          <p:val>
                                            <p:strVal val="ppt_x"/>
                                          </p:val>
                                        </p:tav>
                                        <p:tav tm="100000">
                                          <p:val>
                                            <p:strVal val="ppt_x"/>
                                          </p:val>
                                        </p:tav>
                                      </p:tavLst>
                                    </p:anim>
                                    <p:anim calcmode="lin" valueType="num">
                                      <p:cBhvr additive="base">
                                        <p:cTn id="455" dur="2000"/>
                                        <p:tgtEl>
                                          <p:spTgt spid="11"/>
                                        </p:tgtEl>
                                        <p:attrNameLst>
                                          <p:attrName>ppt_y</p:attrName>
                                        </p:attrNameLst>
                                      </p:cBhvr>
                                      <p:tavLst>
                                        <p:tav tm="0">
                                          <p:val>
                                            <p:strVal val="ppt_y"/>
                                          </p:val>
                                        </p:tav>
                                        <p:tav tm="100000">
                                          <p:val>
                                            <p:strVal val="0-ppt_h/2"/>
                                          </p:val>
                                        </p:tav>
                                      </p:tavLst>
                                    </p:anim>
                                    <p:set>
                                      <p:cBhvr>
                                        <p:cTn id="456" dur="1" fill="hold">
                                          <p:stCondLst>
                                            <p:cond delay="1999"/>
                                          </p:stCondLst>
                                        </p:cTn>
                                        <p:tgtEl>
                                          <p:spTgt spid="11"/>
                                        </p:tgtEl>
                                        <p:attrNameLst>
                                          <p:attrName>style.visibility</p:attrName>
                                        </p:attrNameLst>
                                      </p:cBhvr>
                                      <p:to>
                                        <p:strVal val="hidden"/>
                                      </p:to>
                                    </p:set>
                                  </p:childTnLst>
                                </p:cTn>
                              </p:par>
                              <p:par>
                                <p:cTn id="457" presetID="2" presetClass="exit" presetSubtype="1" fill="hold" grpId="2" nodeType="withEffect">
                                  <p:stCondLst>
                                    <p:cond delay="0"/>
                                  </p:stCondLst>
                                  <p:childTnLst>
                                    <p:anim calcmode="lin" valueType="num">
                                      <p:cBhvr additive="base">
                                        <p:cTn id="458" dur="2000"/>
                                        <p:tgtEl>
                                          <p:spTgt spid="12"/>
                                        </p:tgtEl>
                                        <p:attrNameLst>
                                          <p:attrName>ppt_x</p:attrName>
                                        </p:attrNameLst>
                                      </p:cBhvr>
                                      <p:tavLst>
                                        <p:tav tm="0">
                                          <p:val>
                                            <p:strVal val="ppt_x"/>
                                          </p:val>
                                        </p:tav>
                                        <p:tav tm="100000">
                                          <p:val>
                                            <p:strVal val="ppt_x"/>
                                          </p:val>
                                        </p:tav>
                                      </p:tavLst>
                                    </p:anim>
                                    <p:anim calcmode="lin" valueType="num">
                                      <p:cBhvr additive="base">
                                        <p:cTn id="459" dur="2000"/>
                                        <p:tgtEl>
                                          <p:spTgt spid="12"/>
                                        </p:tgtEl>
                                        <p:attrNameLst>
                                          <p:attrName>ppt_y</p:attrName>
                                        </p:attrNameLst>
                                      </p:cBhvr>
                                      <p:tavLst>
                                        <p:tav tm="0">
                                          <p:val>
                                            <p:strVal val="ppt_y"/>
                                          </p:val>
                                        </p:tav>
                                        <p:tav tm="100000">
                                          <p:val>
                                            <p:strVal val="0-ppt_h/2"/>
                                          </p:val>
                                        </p:tav>
                                      </p:tavLst>
                                    </p:anim>
                                    <p:set>
                                      <p:cBhvr>
                                        <p:cTn id="460" dur="1" fill="hold">
                                          <p:stCondLst>
                                            <p:cond delay="1999"/>
                                          </p:stCondLst>
                                        </p:cTn>
                                        <p:tgtEl>
                                          <p:spTgt spid="12"/>
                                        </p:tgtEl>
                                        <p:attrNameLst>
                                          <p:attrName>style.visibility</p:attrName>
                                        </p:attrNameLst>
                                      </p:cBhvr>
                                      <p:to>
                                        <p:strVal val="hidden"/>
                                      </p:to>
                                    </p:set>
                                  </p:childTnLst>
                                </p:cTn>
                              </p:par>
                              <p:par>
                                <p:cTn id="461" presetID="2" presetClass="exit" presetSubtype="1" fill="hold" grpId="2" nodeType="withEffect">
                                  <p:stCondLst>
                                    <p:cond delay="0"/>
                                  </p:stCondLst>
                                  <p:childTnLst>
                                    <p:anim calcmode="lin" valueType="num">
                                      <p:cBhvr additive="base">
                                        <p:cTn id="462" dur="2000"/>
                                        <p:tgtEl>
                                          <p:spTgt spid="13"/>
                                        </p:tgtEl>
                                        <p:attrNameLst>
                                          <p:attrName>ppt_x</p:attrName>
                                        </p:attrNameLst>
                                      </p:cBhvr>
                                      <p:tavLst>
                                        <p:tav tm="0">
                                          <p:val>
                                            <p:strVal val="ppt_x"/>
                                          </p:val>
                                        </p:tav>
                                        <p:tav tm="100000">
                                          <p:val>
                                            <p:strVal val="ppt_x"/>
                                          </p:val>
                                        </p:tav>
                                      </p:tavLst>
                                    </p:anim>
                                    <p:anim calcmode="lin" valueType="num">
                                      <p:cBhvr additive="base">
                                        <p:cTn id="463" dur="2000"/>
                                        <p:tgtEl>
                                          <p:spTgt spid="13"/>
                                        </p:tgtEl>
                                        <p:attrNameLst>
                                          <p:attrName>ppt_y</p:attrName>
                                        </p:attrNameLst>
                                      </p:cBhvr>
                                      <p:tavLst>
                                        <p:tav tm="0">
                                          <p:val>
                                            <p:strVal val="ppt_y"/>
                                          </p:val>
                                        </p:tav>
                                        <p:tav tm="100000">
                                          <p:val>
                                            <p:strVal val="0-ppt_h/2"/>
                                          </p:val>
                                        </p:tav>
                                      </p:tavLst>
                                    </p:anim>
                                    <p:set>
                                      <p:cBhvr>
                                        <p:cTn id="464" dur="1" fill="hold">
                                          <p:stCondLst>
                                            <p:cond delay="1999"/>
                                          </p:stCondLst>
                                        </p:cTn>
                                        <p:tgtEl>
                                          <p:spTgt spid="13"/>
                                        </p:tgtEl>
                                        <p:attrNameLst>
                                          <p:attrName>style.visibility</p:attrName>
                                        </p:attrNameLst>
                                      </p:cBhvr>
                                      <p:to>
                                        <p:strVal val="hidden"/>
                                      </p:to>
                                    </p:set>
                                  </p:childTnLst>
                                </p:cTn>
                              </p:par>
                              <p:par>
                                <p:cTn id="465" presetID="2" presetClass="exit" presetSubtype="1" fill="hold" grpId="2" nodeType="withEffect">
                                  <p:stCondLst>
                                    <p:cond delay="0"/>
                                  </p:stCondLst>
                                  <p:childTnLst>
                                    <p:anim calcmode="lin" valueType="num">
                                      <p:cBhvr additive="base">
                                        <p:cTn id="466" dur="2000"/>
                                        <p:tgtEl>
                                          <p:spTgt spid="14"/>
                                        </p:tgtEl>
                                        <p:attrNameLst>
                                          <p:attrName>ppt_x</p:attrName>
                                        </p:attrNameLst>
                                      </p:cBhvr>
                                      <p:tavLst>
                                        <p:tav tm="0">
                                          <p:val>
                                            <p:strVal val="ppt_x"/>
                                          </p:val>
                                        </p:tav>
                                        <p:tav tm="100000">
                                          <p:val>
                                            <p:strVal val="ppt_x"/>
                                          </p:val>
                                        </p:tav>
                                      </p:tavLst>
                                    </p:anim>
                                    <p:anim calcmode="lin" valueType="num">
                                      <p:cBhvr additive="base">
                                        <p:cTn id="467" dur="2000"/>
                                        <p:tgtEl>
                                          <p:spTgt spid="14"/>
                                        </p:tgtEl>
                                        <p:attrNameLst>
                                          <p:attrName>ppt_y</p:attrName>
                                        </p:attrNameLst>
                                      </p:cBhvr>
                                      <p:tavLst>
                                        <p:tav tm="0">
                                          <p:val>
                                            <p:strVal val="ppt_y"/>
                                          </p:val>
                                        </p:tav>
                                        <p:tav tm="100000">
                                          <p:val>
                                            <p:strVal val="0-ppt_h/2"/>
                                          </p:val>
                                        </p:tav>
                                      </p:tavLst>
                                    </p:anim>
                                    <p:set>
                                      <p:cBhvr>
                                        <p:cTn id="468" dur="1" fill="hold">
                                          <p:stCondLst>
                                            <p:cond delay="1999"/>
                                          </p:stCondLst>
                                        </p:cTn>
                                        <p:tgtEl>
                                          <p:spTgt spid="14"/>
                                        </p:tgtEl>
                                        <p:attrNameLst>
                                          <p:attrName>style.visibility</p:attrName>
                                        </p:attrNameLst>
                                      </p:cBhvr>
                                      <p:to>
                                        <p:strVal val="hidden"/>
                                      </p:to>
                                    </p:set>
                                  </p:childTnLst>
                                </p:cTn>
                              </p:par>
                              <p:par>
                                <p:cTn id="469" presetID="2" presetClass="exit" presetSubtype="1" fill="hold" grpId="2" nodeType="withEffect">
                                  <p:stCondLst>
                                    <p:cond delay="0"/>
                                  </p:stCondLst>
                                  <p:childTnLst>
                                    <p:anim calcmode="lin" valueType="num">
                                      <p:cBhvr additive="base">
                                        <p:cTn id="470" dur="2000"/>
                                        <p:tgtEl>
                                          <p:spTgt spid="15"/>
                                        </p:tgtEl>
                                        <p:attrNameLst>
                                          <p:attrName>ppt_x</p:attrName>
                                        </p:attrNameLst>
                                      </p:cBhvr>
                                      <p:tavLst>
                                        <p:tav tm="0">
                                          <p:val>
                                            <p:strVal val="ppt_x"/>
                                          </p:val>
                                        </p:tav>
                                        <p:tav tm="100000">
                                          <p:val>
                                            <p:strVal val="ppt_x"/>
                                          </p:val>
                                        </p:tav>
                                      </p:tavLst>
                                    </p:anim>
                                    <p:anim calcmode="lin" valueType="num">
                                      <p:cBhvr additive="base">
                                        <p:cTn id="471" dur="2000"/>
                                        <p:tgtEl>
                                          <p:spTgt spid="15"/>
                                        </p:tgtEl>
                                        <p:attrNameLst>
                                          <p:attrName>ppt_y</p:attrName>
                                        </p:attrNameLst>
                                      </p:cBhvr>
                                      <p:tavLst>
                                        <p:tav tm="0">
                                          <p:val>
                                            <p:strVal val="ppt_y"/>
                                          </p:val>
                                        </p:tav>
                                        <p:tav tm="100000">
                                          <p:val>
                                            <p:strVal val="0-ppt_h/2"/>
                                          </p:val>
                                        </p:tav>
                                      </p:tavLst>
                                    </p:anim>
                                    <p:set>
                                      <p:cBhvr>
                                        <p:cTn id="472" dur="1" fill="hold">
                                          <p:stCondLst>
                                            <p:cond delay="1999"/>
                                          </p:stCondLst>
                                        </p:cTn>
                                        <p:tgtEl>
                                          <p:spTgt spid="15"/>
                                        </p:tgtEl>
                                        <p:attrNameLst>
                                          <p:attrName>style.visibility</p:attrName>
                                        </p:attrNameLst>
                                      </p:cBhvr>
                                      <p:to>
                                        <p:strVal val="hidden"/>
                                      </p:to>
                                    </p:set>
                                  </p:childTnLst>
                                </p:cTn>
                              </p:par>
                              <p:par>
                                <p:cTn id="473" presetID="2" presetClass="exit" presetSubtype="1" fill="hold" grpId="2" nodeType="withEffect">
                                  <p:stCondLst>
                                    <p:cond delay="0"/>
                                  </p:stCondLst>
                                  <p:childTnLst>
                                    <p:anim calcmode="lin" valueType="num">
                                      <p:cBhvr additive="base">
                                        <p:cTn id="474" dur="2000"/>
                                        <p:tgtEl>
                                          <p:spTgt spid="16"/>
                                        </p:tgtEl>
                                        <p:attrNameLst>
                                          <p:attrName>ppt_x</p:attrName>
                                        </p:attrNameLst>
                                      </p:cBhvr>
                                      <p:tavLst>
                                        <p:tav tm="0">
                                          <p:val>
                                            <p:strVal val="ppt_x"/>
                                          </p:val>
                                        </p:tav>
                                        <p:tav tm="100000">
                                          <p:val>
                                            <p:strVal val="ppt_x"/>
                                          </p:val>
                                        </p:tav>
                                      </p:tavLst>
                                    </p:anim>
                                    <p:anim calcmode="lin" valueType="num">
                                      <p:cBhvr additive="base">
                                        <p:cTn id="475" dur="2000"/>
                                        <p:tgtEl>
                                          <p:spTgt spid="16"/>
                                        </p:tgtEl>
                                        <p:attrNameLst>
                                          <p:attrName>ppt_y</p:attrName>
                                        </p:attrNameLst>
                                      </p:cBhvr>
                                      <p:tavLst>
                                        <p:tav tm="0">
                                          <p:val>
                                            <p:strVal val="ppt_y"/>
                                          </p:val>
                                        </p:tav>
                                        <p:tav tm="100000">
                                          <p:val>
                                            <p:strVal val="0-ppt_h/2"/>
                                          </p:val>
                                        </p:tav>
                                      </p:tavLst>
                                    </p:anim>
                                    <p:set>
                                      <p:cBhvr>
                                        <p:cTn id="476" dur="1" fill="hold">
                                          <p:stCondLst>
                                            <p:cond delay="1999"/>
                                          </p:stCondLst>
                                        </p:cTn>
                                        <p:tgtEl>
                                          <p:spTgt spid="16"/>
                                        </p:tgtEl>
                                        <p:attrNameLst>
                                          <p:attrName>style.visibility</p:attrName>
                                        </p:attrNameLst>
                                      </p:cBhvr>
                                      <p:to>
                                        <p:strVal val="hidden"/>
                                      </p:to>
                                    </p:set>
                                  </p:childTnLst>
                                </p:cTn>
                              </p:par>
                              <p:par>
                                <p:cTn id="477" presetID="2" presetClass="exit" presetSubtype="1" fill="hold" grpId="2" nodeType="withEffect">
                                  <p:stCondLst>
                                    <p:cond delay="0"/>
                                  </p:stCondLst>
                                  <p:childTnLst>
                                    <p:anim calcmode="lin" valueType="num">
                                      <p:cBhvr additive="base">
                                        <p:cTn id="478" dur="2000"/>
                                        <p:tgtEl>
                                          <p:spTgt spid="17"/>
                                        </p:tgtEl>
                                        <p:attrNameLst>
                                          <p:attrName>ppt_x</p:attrName>
                                        </p:attrNameLst>
                                      </p:cBhvr>
                                      <p:tavLst>
                                        <p:tav tm="0">
                                          <p:val>
                                            <p:strVal val="ppt_x"/>
                                          </p:val>
                                        </p:tav>
                                        <p:tav tm="100000">
                                          <p:val>
                                            <p:strVal val="ppt_x"/>
                                          </p:val>
                                        </p:tav>
                                      </p:tavLst>
                                    </p:anim>
                                    <p:anim calcmode="lin" valueType="num">
                                      <p:cBhvr additive="base">
                                        <p:cTn id="479" dur="2000"/>
                                        <p:tgtEl>
                                          <p:spTgt spid="17"/>
                                        </p:tgtEl>
                                        <p:attrNameLst>
                                          <p:attrName>ppt_y</p:attrName>
                                        </p:attrNameLst>
                                      </p:cBhvr>
                                      <p:tavLst>
                                        <p:tav tm="0">
                                          <p:val>
                                            <p:strVal val="ppt_y"/>
                                          </p:val>
                                        </p:tav>
                                        <p:tav tm="100000">
                                          <p:val>
                                            <p:strVal val="0-ppt_h/2"/>
                                          </p:val>
                                        </p:tav>
                                      </p:tavLst>
                                    </p:anim>
                                    <p:set>
                                      <p:cBhvr>
                                        <p:cTn id="480" dur="1" fill="hold">
                                          <p:stCondLst>
                                            <p:cond delay="1999"/>
                                          </p:stCondLst>
                                        </p:cTn>
                                        <p:tgtEl>
                                          <p:spTgt spid="17"/>
                                        </p:tgtEl>
                                        <p:attrNameLst>
                                          <p:attrName>style.visibility</p:attrName>
                                        </p:attrNameLst>
                                      </p:cBhvr>
                                      <p:to>
                                        <p:strVal val="hidden"/>
                                      </p:to>
                                    </p:set>
                                  </p:childTnLst>
                                </p:cTn>
                              </p:par>
                              <p:par>
                                <p:cTn id="481" presetID="2" presetClass="exit" presetSubtype="1" fill="hold" grpId="2" nodeType="withEffect">
                                  <p:stCondLst>
                                    <p:cond delay="0"/>
                                  </p:stCondLst>
                                  <p:childTnLst>
                                    <p:anim calcmode="lin" valueType="num">
                                      <p:cBhvr additive="base">
                                        <p:cTn id="482" dur="2000"/>
                                        <p:tgtEl>
                                          <p:spTgt spid="18"/>
                                        </p:tgtEl>
                                        <p:attrNameLst>
                                          <p:attrName>ppt_x</p:attrName>
                                        </p:attrNameLst>
                                      </p:cBhvr>
                                      <p:tavLst>
                                        <p:tav tm="0">
                                          <p:val>
                                            <p:strVal val="ppt_x"/>
                                          </p:val>
                                        </p:tav>
                                        <p:tav tm="100000">
                                          <p:val>
                                            <p:strVal val="ppt_x"/>
                                          </p:val>
                                        </p:tav>
                                      </p:tavLst>
                                    </p:anim>
                                    <p:anim calcmode="lin" valueType="num">
                                      <p:cBhvr additive="base">
                                        <p:cTn id="483" dur="2000"/>
                                        <p:tgtEl>
                                          <p:spTgt spid="18"/>
                                        </p:tgtEl>
                                        <p:attrNameLst>
                                          <p:attrName>ppt_y</p:attrName>
                                        </p:attrNameLst>
                                      </p:cBhvr>
                                      <p:tavLst>
                                        <p:tav tm="0">
                                          <p:val>
                                            <p:strVal val="ppt_y"/>
                                          </p:val>
                                        </p:tav>
                                        <p:tav tm="100000">
                                          <p:val>
                                            <p:strVal val="0-ppt_h/2"/>
                                          </p:val>
                                        </p:tav>
                                      </p:tavLst>
                                    </p:anim>
                                    <p:set>
                                      <p:cBhvr>
                                        <p:cTn id="484" dur="1" fill="hold">
                                          <p:stCondLst>
                                            <p:cond delay="1999"/>
                                          </p:stCondLst>
                                        </p:cTn>
                                        <p:tgtEl>
                                          <p:spTgt spid="18"/>
                                        </p:tgtEl>
                                        <p:attrNameLst>
                                          <p:attrName>style.visibility</p:attrName>
                                        </p:attrNameLst>
                                      </p:cBhvr>
                                      <p:to>
                                        <p:strVal val="hidden"/>
                                      </p:to>
                                    </p:set>
                                  </p:childTnLst>
                                </p:cTn>
                              </p:par>
                              <p:par>
                                <p:cTn id="485" presetID="2" presetClass="exit" presetSubtype="1" fill="hold" grpId="2" nodeType="withEffect">
                                  <p:stCondLst>
                                    <p:cond delay="0"/>
                                  </p:stCondLst>
                                  <p:childTnLst>
                                    <p:anim calcmode="lin" valueType="num">
                                      <p:cBhvr additive="base">
                                        <p:cTn id="486" dur="2000"/>
                                        <p:tgtEl>
                                          <p:spTgt spid="19"/>
                                        </p:tgtEl>
                                        <p:attrNameLst>
                                          <p:attrName>ppt_x</p:attrName>
                                        </p:attrNameLst>
                                      </p:cBhvr>
                                      <p:tavLst>
                                        <p:tav tm="0">
                                          <p:val>
                                            <p:strVal val="ppt_x"/>
                                          </p:val>
                                        </p:tav>
                                        <p:tav tm="100000">
                                          <p:val>
                                            <p:strVal val="ppt_x"/>
                                          </p:val>
                                        </p:tav>
                                      </p:tavLst>
                                    </p:anim>
                                    <p:anim calcmode="lin" valueType="num">
                                      <p:cBhvr additive="base">
                                        <p:cTn id="487" dur="2000"/>
                                        <p:tgtEl>
                                          <p:spTgt spid="19"/>
                                        </p:tgtEl>
                                        <p:attrNameLst>
                                          <p:attrName>ppt_y</p:attrName>
                                        </p:attrNameLst>
                                      </p:cBhvr>
                                      <p:tavLst>
                                        <p:tav tm="0">
                                          <p:val>
                                            <p:strVal val="ppt_y"/>
                                          </p:val>
                                        </p:tav>
                                        <p:tav tm="100000">
                                          <p:val>
                                            <p:strVal val="0-ppt_h/2"/>
                                          </p:val>
                                        </p:tav>
                                      </p:tavLst>
                                    </p:anim>
                                    <p:set>
                                      <p:cBhvr>
                                        <p:cTn id="488" dur="1" fill="hold">
                                          <p:stCondLst>
                                            <p:cond delay="1999"/>
                                          </p:stCondLst>
                                        </p:cTn>
                                        <p:tgtEl>
                                          <p:spTgt spid="19"/>
                                        </p:tgtEl>
                                        <p:attrNameLst>
                                          <p:attrName>style.visibility</p:attrName>
                                        </p:attrNameLst>
                                      </p:cBhvr>
                                      <p:to>
                                        <p:strVal val="hidden"/>
                                      </p:to>
                                    </p:set>
                                  </p:childTnLst>
                                </p:cTn>
                              </p:par>
                              <p:par>
                                <p:cTn id="489" presetID="2" presetClass="exit" presetSubtype="1" fill="hold" grpId="2" nodeType="withEffect">
                                  <p:stCondLst>
                                    <p:cond delay="0"/>
                                  </p:stCondLst>
                                  <p:childTnLst>
                                    <p:anim calcmode="lin" valueType="num">
                                      <p:cBhvr additive="base">
                                        <p:cTn id="490" dur="2000"/>
                                        <p:tgtEl>
                                          <p:spTgt spid="20"/>
                                        </p:tgtEl>
                                        <p:attrNameLst>
                                          <p:attrName>ppt_x</p:attrName>
                                        </p:attrNameLst>
                                      </p:cBhvr>
                                      <p:tavLst>
                                        <p:tav tm="0">
                                          <p:val>
                                            <p:strVal val="ppt_x"/>
                                          </p:val>
                                        </p:tav>
                                        <p:tav tm="100000">
                                          <p:val>
                                            <p:strVal val="ppt_x"/>
                                          </p:val>
                                        </p:tav>
                                      </p:tavLst>
                                    </p:anim>
                                    <p:anim calcmode="lin" valueType="num">
                                      <p:cBhvr additive="base">
                                        <p:cTn id="491" dur="2000"/>
                                        <p:tgtEl>
                                          <p:spTgt spid="20"/>
                                        </p:tgtEl>
                                        <p:attrNameLst>
                                          <p:attrName>ppt_y</p:attrName>
                                        </p:attrNameLst>
                                      </p:cBhvr>
                                      <p:tavLst>
                                        <p:tav tm="0">
                                          <p:val>
                                            <p:strVal val="ppt_y"/>
                                          </p:val>
                                        </p:tav>
                                        <p:tav tm="100000">
                                          <p:val>
                                            <p:strVal val="0-ppt_h/2"/>
                                          </p:val>
                                        </p:tav>
                                      </p:tavLst>
                                    </p:anim>
                                    <p:set>
                                      <p:cBhvr>
                                        <p:cTn id="492" dur="1" fill="hold">
                                          <p:stCondLst>
                                            <p:cond delay="1999"/>
                                          </p:stCondLst>
                                        </p:cTn>
                                        <p:tgtEl>
                                          <p:spTgt spid="20"/>
                                        </p:tgtEl>
                                        <p:attrNameLst>
                                          <p:attrName>style.visibility</p:attrName>
                                        </p:attrNameLst>
                                      </p:cBhvr>
                                      <p:to>
                                        <p:strVal val="hidden"/>
                                      </p:to>
                                    </p:set>
                                  </p:childTnLst>
                                </p:cTn>
                              </p:par>
                              <p:par>
                                <p:cTn id="493" presetID="2" presetClass="exit" presetSubtype="1" fill="hold" grpId="2" nodeType="withEffect">
                                  <p:stCondLst>
                                    <p:cond delay="0"/>
                                  </p:stCondLst>
                                  <p:childTnLst>
                                    <p:anim calcmode="lin" valueType="num">
                                      <p:cBhvr additive="base">
                                        <p:cTn id="494" dur="2000"/>
                                        <p:tgtEl>
                                          <p:spTgt spid="21"/>
                                        </p:tgtEl>
                                        <p:attrNameLst>
                                          <p:attrName>ppt_x</p:attrName>
                                        </p:attrNameLst>
                                      </p:cBhvr>
                                      <p:tavLst>
                                        <p:tav tm="0">
                                          <p:val>
                                            <p:strVal val="ppt_x"/>
                                          </p:val>
                                        </p:tav>
                                        <p:tav tm="100000">
                                          <p:val>
                                            <p:strVal val="ppt_x"/>
                                          </p:val>
                                        </p:tav>
                                      </p:tavLst>
                                    </p:anim>
                                    <p:anim calcmode="lin" valueType="num">
                                      <p:cBhvr additive="base">
                                        <p:cTn id="495" dur="2000"/>
                                        <p:tgtEl>
                                          <p:spTgt spid="21"/>
                                        </p:tgtEl>
                                        <p:attrNameLst>
                                          <p:attrName>ppt_y</p:attrName>
                                        </p:attrNameLst>
                                      </p:cBhvr>
                                      <p:tavLst>
                                        <p:tav tm="0">
                                          <p:val>
                                            <p:strVal val="ppt_y"/>
                                          </p:val>
                                        </p:tav>
                                        <p:tav tm="100000">
                                          <p:val>
                                            <p:strVal val="0-ppt_h/2"/>
                                          </p:val>
                                        </p:tav>
                                      </p:tavLst>
                                    </p:anim>
                                    <p:set>
                                      <p:cBhvr>
                                        <p:cTn id="496" dur="1" fill="hold">
                                          <p:stCondLst>
                                            <p:cond delay="1999"/>
                                          </p:stCondLst>
                                        </p:cTn>
                                        <p:tgtEl>
                                          <p:spTgt spid="21"/>
                                        </p:tgtEl>
                                        <p:attrNameLst>
                                          <p:attrName>style.visibility</p:attrName>
                                        </p:attrNameLst>
                                      </p:cBhvr>
                                      <p:to>
                                        <p:strVal val="hidden"/>
                                      </p:to>
                                    </p:set>
                                  </p:childTnLst>
                                </p:cTn>
                              </p:par>
                              <p:par>
                                <p:cTn id="497" presetID="2" presetClass="exit" presetSubtype="1" fill="hold" grpId="2" nodeType="withEffect">
                                  <p:stCondLst>
                                    <p:cond delay="0"/>
                                  </p:stCondLst>
                                  <p:childTnLst>
                                    <p:anim calcmode="lin" valueType="num">
                                      <p:cBhvr additive="base">
                                        <p:cTn id="498" dur="2000"/>
                                        <p:tgtEl>
                                          <p:spTgt spid="22"/>
                                        </p:tgtEl>
                                        <p:attrNameLst>
                                          <p:attrName>ppt_x</p:attrName>
                                        </p:attrNameLst>
                                      </p:cBhvr>
                                      <p:tavLst>
                                        <p:tav tm="0">
                                          <p:val>
                                            <p:strVal val="ppt_x"/>
                                          </p:val>
                                        </p:tav>
                                        <p:tav tm="100000">
                                          <p:val>
                                            <p:strVal val="ppt_x"/>
                                          </p:val>
                                        </p:tav>
                                      </p:tavLst>
                                    </p:anim>
                                    <p:anim calcmode="lin" valueType="num">
                                      <p:cBhvr additive="base">
                                        <p:cTn id="499" dur="2000"/>
                                        <p:tgtEl>
                                          <p:spTgt spid="22"/>
                                        </p:tgtEl>
                                        <p:attrNameLst>
                                          <p:attrName>ppt_y</p:attrName>
                                        </p:attrNameLst>
                                      </p:cBhvr>
                                      <p:tavLst>
                                        <p:tav tm="0">
                                          <p:val>
                                            <p:strVal val="ppt_y"/>
                                          </p:val>
                                        </p:tav>
                                        <p:tav tm="100000">
                                          <p:val>
                                            <p:strVal val="0-ppt_h/2"/>
                                          </p:val>
                                        </p:tav>
                                      </p:tavLst>
                                    </p:anim>
                                    <p:set>
                                      <p:cBhvr>
                                        <p:cTn id="500" dur="1" fill="hold">
                                          <p:stCondLst>
                                            <p:cond delay="1999"/>
                                          </p:stCondLst>
                                        </p:cTn>
                                        <p:tgtEl>
                                          <p:spTgt spid="22"/>
                                        </p:tgtEl>
                                        <p:attrNameLst>
                                          <p:attrName>style.visibility</p:attrName>
                                        </p:attrNameLst>
                                      </p:cBhvr>
                                      <p:to>
                                        <p:strVal val="hidden"/>
                                      </p:to>
                                    </p:set>
                                  </p:childTnLst>
                                </p:cTn>
                              </p:par>
                              <p:par>
                                <p:cTn id="501" presetID="2" presetClass="exit" presetSubtype="1" fill="hold" grpId="2" nodeType="withEffect">
                                  <p:stCondLst>
                                    <p:cond delay="0"/>
                                  </p:stCondLst>
                                  <p:childTnLst>
                                    <p:anim calcmode="lin" valueType="num">
                                      <p:cBhvr additive="base">
                                        <p:cTn id="502" dur="2000"/>
                                        <p:tgtEl>
                                          <p:spTgt spid="23"/>
                                        </p:tgtEl>
                                        <p:attrNameLst>
                                          <p:attrName>ppt_x</p:attrName>
                                        </p:attrNameLst>
                                      </p:cBhvr>
                                      <p:tavLst>
                                        <p:tav tm="0">
                                          <p:val>
                                            <p:strVal val="ppt_x"/>
                                          </p:val>
                                        </p:tav>
                                        <p:tav tm="100000">
                                          <p:val>
                                            <p:strVal val="ppt_x"/>
                                          </p:val>
                                        </p:tav>
                                      </p:tavLst>
                                    </p:anim>
                                    <p:anim calcmode="lin" valueType="num">
                                      <p:cBhvr additive="base">
                                        <p:cTn id="503" dur="2000"/>
                                        <p:tgtEl>
                                          <p:spTgt spid="23"/>
                                        </p:tgtEl>
                                        <p:attrNameLst>
                                          <p:attrName>ppt_y</p:attrName>
                                        </p:attrNameLst>
                                      </p:cBhvr>
                                      <p:tavLst>
                                        <p:tav tm="0">
                                          <p:val>
                                            <p:strVal val="ppt_y"/>
                                          </p:val>
                                        </p:tav>
                                        <p:tav tm="100000">
                                          <p:val>
                                            <p:strVal val="0-ppt_h/2"/>
                                          </p:val>
                                        </p:tav>
                                      </p:tavLst>
                                    </p:anim>
                                    <p:set>
                                      <p:cBhvr>
                                        <p:cTn id="504" dur="1" fill="hold">
                                          <p:stCondLst>
                                            <p:cond delay="1999"/>
                                          </p:stCondLst>
                                        </p:cTn>
                                        <p:tgtEl>
                                          <p:spTgt spid="23"/>
                                        </p:tgtEl>
                                        <p:attrNameLst>
                                          <p:attrName>style.visibility</p:attrName>
                                        </p:attrNameLst>
                                      </p:cBhvr>
                                      <p:to>
                                        <p:strVal val="hidden"/>
                                      </p:to>
                                    </p:set>
                                  </p:childTnLst>
                                </p:cTn>
                              </p:par>
                              <p:par>
                                <p:cTn id="505" presetID="2" presetClass="exit" presetSubtype="1" fill="hold" grpId="2" nodeType="withEffect">
                                  <p:stCondLst>
                                    <p:cond delay="0"/>
                                  </p:stCondLst>
                                  <p:childTnLst>
                                    <p:anim calcmode="lin" valueType="num">
                                      <p:cBhvr additive="base">
                                        <p:cTn id="506" dur="2000"/>
                                        <p:tgtEl>
                                          <p:spTgt spid="24"/>
                                        </p:tgtEl>
                                        <p:attrNameLst>
                                          <p:attrName>ppt_x</p:attrName>
                                        </p:attrNameLst>
                                      </p:cBhvr>
                                      <p:tavLst>
                                        <p:tav tm="0">
                                          <p:val>
                                            <p:strVal val="ppt_x"/>
                                          </p:val>
                                        </p:tav>
                                        <p:tav tm="100000">
                                          <p:val>
                                            <p:strVal val="ppt_x"/>
                                          </p:val>
                                        </p:tav>
                                      </p:tavLst>
                                    </p:anim>
                                    <p:anim calcmode="lin" valueType="num">
                                      <p:cBhvr additive="base">
                                        <p:cTn id="507" dur="2000"/>
                                        <p:tgtEl>
                                          <p:spTgt spid="24"/>
                                        </p:tgtEl>
                                        <p:attrNameLst>
                                          <p:attrName>ppt_y</p:attrName>
                                        </p:attrNameLst>
                                      </p:cBhvr>
                                      <p:tavLst>
                                        <p:tav tm="0">
                                          <p:val>
                                            <p:strVal val="ppt_y"/>
                                          </p:val>
                                        </p:tav>
                                        <p:tav tm="100000">
                                          <p:val>
                                            <p:strVal val="0-ppt_h/2"/>
                                          </p:val>
                                        </p:tav>
                                      </p:tavLst>
                                    </p:anim>
                                    <p:set>
                                      <p:cBhvr>
                                        <p:cTn id="508" dur="1" fill="hold">
                                          <p:stCondLst>
                                            <p:cond delay="1999"/>
                                          </p:stCondLst>
                                        </p:cTn>
                                        <p:tgtEl>
                                          <p:spTgt spid="24"/>
                                        </p:tgtEl>
                                        <p:attrNameLst>
                                          <p:attrName>style.visibility</p:attrName>
                                        </p:attrNameLst>
                                      </p:cBhvr>
                                      <p:to>
                                        <p:strVal val="hidden"/>
                                      </p:to>
                                    </p:set>
                                  </p:childTnLst>
                                </p:cTn>
                              </p:par>
                              <p:par>
                                <p:cTn id="509" presetID="2" presetClass="exit" presetSubtype="1" fill="hold" grpId="2" nodeType="withEffect">
                                  <p:stCondLst>
                                    <p:cond delay="0"/>
                                  </p:stCondLst>
                                  <p:childTnLst>
                                    <p:anim calcmode="lin" valueType="num">
                                      <p:cBhvr additive="base">
                                        <p:cTn id="510" dur="2000"/>
                                        <p:tgtEl>
                                          <p:spTgt spid="25"/>
                                        </p:tgtEl>
                                        <p:attrNameLst>
                                          <p:attrName>ppt_x</p:attrName>
                                        </p:attrNameLst>
                                      </p:cBhvr>
                                      <p:tavLst>
                                        <p:tav tm="0">
                                          <p:val>
                                            <p:strVal val="ppt_x"/>
                                          </p:val>
                                        </p:tav>
                                        <p:tav tm="100000">
                                          <p:val>
                                            <p:strVal val="ppt_x"/>
                                          </p:val>
                                        </p:tav>
                                      </p:tavLst>
                                    </p:anim>
                                    <p:anim calcmode="lin" valueType="num">
                                      <p:cBhvr additive="base">
                                        <p:cTn id="511" dur="2000"/>
                                        <p:tgtEl>
                                          <p:spTgt spid="25"/>
                                        </p:tgtEl>
                                        <p:attrNameLst>
                                          <p:attrName>ppt_y</p:attrName>
                                        </p:attrNameLst>
                                      </p:cBhvr>
                                      <p:tavLst>
                                        <p:tav tm="0">
                                          <p:val>
                                            <p:strVal val="ppt_y"/>
                                          </p:val>
                                        </p:tav>
                                        <p:tav tm="100000">
                                          <p:val>
                                            <p:strVal val="0-ppt_h/2"/>
                                          </p:val>
                                        </p:tav>
                                      </p:tavLst>
                                    </p:anim>
                                    <p:set>
                                      <p:cBhvr>
                                        <p:cTn id="512" dur="1" fill="hold">
                                          <p:stCondLst>
                                            <p:cond delay="1999"/>
                                          </p:stCondLst>
                                        </p:cTn>
                                        <p:tgtEl>
                                          <p:spTgt spid="25"/>
                                        </p:tgtEl>
                                        <p:attrNameLst>
                                          <p:attrName>style.visibility</p:attrName>
                                        </p:attrNameLst>
                                      </p:cBhvr>
                                      <p:to>
                                        <p:strVal val="hidden"/>
                                      </p:to>
                                    </p:set>
                                  </p:childTnLst>
                                </p:cTn>
                              </p:par>
                              <p:par>
                                <p:cTn id="513" presetID="8" presetClass="exit" presetSubtype="16" fill="hold" grpId="3" nodeType="withEffect">
                                  <p:stCondLst>
                                    <p:cond delay="0"/>
                                  </p:stCondLst>
                                  <p:childTnLst>
                                    <p:animEffect transition="out" filter="diamond(in)">
                                      <p:cBhvr>
                                        <p:cTn id="514" dur="2000"/>
                                        <p:tgtEl>
                                          <p:spTgt spid="5"/>
                                        </p:tgtEl>
                                      </p:cBhvr>
                                    </p:animEffect>
                                    <p:set>
                                      <p:cBhvr>
                                        <p:cTn id="515" dur="1" fill="hold">
                                          <p:stCondLst>
                                            <p:cond delay="1999"/>
                                          </p:stCondLst>
                                        </p:cTn>
                                        <p:tgtEl>
                                          <p:spTgt spid="5"/>
                                        </p:tgtEl>
                                        <p:attrNameLst>
                                          <p:attrName>style.visibility</p:attrName>
                                        </p:attrNameLst>
                                      </p:cBhvr>
                                      <p:to>
                                        <p:strVal val="hidden"/>
                                      </p:to>
                                    </p:set>
                                  </p:childTnLst>
                                </p:cTn>
                              </p:par>
                              <p:par>
                                <p:cTn id="516" presetID="8" presetClass="exit" presetSubtype="16" fill="hold" grpId="3" nodeType="withEffect">
                                  <p:stCondLst>
                                    <p:cond delay="0"/>
                                  </p:stCondLst>
                                  <p:childTnLst>
                                    <p:animEffect transition="out" filter="diamond(in)">
                                      <p:cBhvr>
                                        <p:cTn id="517" dur="2000"/>
                                        <p:tgtEl>
                                          <p:spTgt spid="6"/>
                                        </p:tgtEl>
                                      </p:cBhvr>
                                    </p:animEffect>
                                    <p:set>
                                      <p:cBhvr>
                                        <p:cTn id="518" dur="1" fill="hold">
                                          <p:stCondLst>
                                            <p:cond delay="1999"/>
                                          </p:stCondLst>
                                        </p:cTn>
                                        <p:tgtEl>
                                          <p:spTgt spid="6"/>
                                        </p:tgtEl>
                                        <p:attrNameLst>
                                          <p:attrName>style.visibility</p:attrName>
                                        </p:attrNameLst>
                                      </p:cBhvr>
                                      <p:to>
                                        <p:strVal val="hidden"/>
                                      </p:to>
                                    </p:set>
                                  </p:childTnLst>
                                </p:cTn>
                              </p:par>
                              <p:par>
                                <p:cTn id="519" presetID="8" presetClass="exit" presetSubtype="16" fill="hold" grpId="3" nodeType="withEffect">
                                  <p:stCondLst>
                                    <p:cond delay="0"/>
                                  </p:stCondLst>
                                  <p:childTnLst>
                                    <p:animEffect transition="out" filter="diamond(in)">
                                      <p:cBhvr>
                                        <p:cTn id="520" dur="2000"/>
                                        <p:tgtEl>
                                          <p:spTgt spid="7"/>
                                        </p:tgtEl>
                                      </p:cBhvr>
                                    </p:animEffect>
                                    <p:set>
                                      <p:cBhvr>
                                        <p:cTn id="521" dur="1" fill="hold">
                                          <p:stCondLst>
                                            <p:cond delay="1999"/>
                                          </p:stCondLst>
                                        </p:cTn>
                                        <p:tgtEl>
                                          <p:spTgt spid="7"/>
                                        </p:tgtEl>
                                        <p:attrNameLst>
                                          <p:attrName>style.visibility</p:attrName>
                                        </p:attrNameLst>
                                      </p:cBhvr>
                                      <p:to>
                                        <p:strVal val="hidden"/>
                                      </p:to>
                                    </p:set>
                                  </p:childTnLst>
                                </p:cTn>
                              </p:par>
                              <p:par>
                                <p:cTn id="522" presetID="8" presetClass="exit" presetSubtype="16" fill="hold" grpId="3" nodeType="withEffect">
                                  <p:stCondLst>
                                    <p:cond delay="0"/>
                                  </p:stCondLst>
                                  <p:childTnLst>
                                    <p:animEffect transition="out" filter="diamond(in)">
                                      <p:cBhvr>
                                        <p:cTn id="523" dur="2000"/>
                                        <p:tgtEl>
                                          <p:spTgt spid="8"/>
                                        </p:tgtEl>
                                      </p:cBhvr>
                                    </p:animEffect>
                                    <p:set>
                                      <p:cBhvr>
                                        <p:cTn id="524" dur="1" fill="hold">
                                          <p:stCondLst>
                                            <p:cond delay="1999"/>
                                          </p:stCondLst>
                                        </p:cTn>
                                        <p:tgtEl>
                                          <p:spTgt spid="8"/>
                                        </p:tgtEl>
                                        <p:attrNameLst>
                                          <p:attrName>style.visibility</p:attrName>
                                        </p:attrNameLst>
                                      </p:cBhvr>
                                      <p:to>
                                        <p:strVal val="hidden"/>
                                      </p:to>
                                    </p:set>
                                  </p:childTnLst>
                                </p:cTn>
                              </p:par>
                              <p:par>
                                <p:cTn id="525" presetID="8" presetClass="exit" presetSubtype="16" fill="hold" grpId="3" nodeType="withEffect">
                                  <p:stCondLst>
                                    <p:cond delay="0"/>
                                  </p:stCondLst>
                                  <p:childTnLst>
                                    <p:animEffect transition="out" filter="diamond(in)">
                                      <p:cBhvr>
                                        <p:cTn id="526" dur="2000"/>
                                        <p:tgtEl>
                                          <p:spTgt spid="9"/>
                                        </p:tgtEl>
                                      </p:cBhvr>
                                    </p:animEffect>
                                    <p:set>
                                      <p:cBhvr>
                                        <p:cTn id="527" dur="1" fill="hold">
                                          <p:stCondLst>
                                            <p:cond delay="1999"/>
                                          </p:stCondLst>
                                        </p:cTn>
                                        <p:tgtEl>
                                          <p:spTgt spid="9"/>
                                        </p:tgtEl>
                                        <p:attrNameLst>
                                          <p:attrName>style.visibility</p:attrName>
                                        </p:attrNameLst>
                                      </p:cBhvr>
                                      <p:to>
                                        <p:strVal val="hidden"/>
                                      </p:to>
                                    </p:set>
                                  </p:childTnLst>
                                </p:cTn>
                              </p:par>
                              <p:par>
                                <p:cTn id="528" presetID="8" presetClass="exit" presetSubtype="16" fill="hold" grpId="3" nodeType="withEffect">
                                  <p:stCondLst>
                                    <p:cond delay="0"/>
                                  </p:stCondLst>
                                  <p:childTnLst>
                                    <p:animEffect transition="out" filter="diamond(in)">
                                      <p:cBhvr>
                                        <p:cTn id="529" dur="2000"/>
                                        <p:tgtEl>
                                          <p:spTgt spid="10"/>
                                        </p:tgtEl>
                                      </p:cBhvr>
                                    </p:animEffect>
                                    <p:set>
                                      <p:cBhvr>
                                        <p:cTn id="530" dur="1" fill="hold">
                                          <p:stCondLst>
                                            <p:cond delay="1999"/>
                                          </p:stCondLst>
                                        </p:cTn>
                                        <p:tgtEl>
                                          <p:spTgt spid="10"/>
                                        </p:tgtEl>
                                        <p:attrNameLst>
                                          <p:attrName>style.visibility</p:attrName>
                                        </p:attrNameLst>
                                      </p:cBhvr>
                                      <p:to>
                                        <p:strVal val="hidden"/>
                                      </p:to>
                                    </p:set>
                                  </p:childTnLst>
                                </p:cTn>
                              </p:par>
                              <p:par>
                                <p:cTn id="531" presetID="8" presetClass="exit" presetSubtype="16" fill="hold" grpId="3" nodeType="withEffect">
                                  <p:stCondLst>
                                    <p:cond delay="0"/>
                                  </p:stCondLst>
                                  <p:childTnLst>
                                    <p:animEffect transition="out" filter="diamond(in)">
                                      <p:cBhvr>
                                        <p:cTn id="532" dur="2000"/>
                                        <p:tgtEl>
                                          <p:spTgt spid="11"/>
                                        </p:tgtEl>
                                      </p:cBhvr>
                                    </p:animEffect>
                                    <p:set>
                                      <p:cBhvr>
                                        <p:cTn id="533" dur="1" fill="hold">
                                          <p:stCondLst>
                                            <p:cond delay="1999"/>
                                          </p:stCondLst>
                                        </p:cTn>
                                        <p:tgtEl>
                                          <p:spTgt spid="11"/>
                                        </p:tgtEl>
                                        <p:attrNameLst>
                                          <p:attrName>style.visibility</p:attrName>
                                        </p:attrNameLst>
                                      </p:cBhvr>
                                      <p:to>
                                        <p:strVal val="hidden"/>
                                      </p:to>
                                    </p:set>
                                  </p:childTnLst>
                                </p:cTn>
                              </p:par>
                              <p:par>
                                <p:cTn id="534" presetID="8" presetClass="exit" presetSubtype="16" fill="hold" grpId="3" nodeType="withEffect">
                                  <p:stCondLst>
                                    <p:cond delay="0"/>
                                  </p:stCondLst>
                                  <p:childTnLst>
                                    <p:animEffect transition="out" filter="diamond(in)">
                                      <p:cBhvr>
                                        <p:cTn id="535" dur="2000"/>
                                        <p:tgtEl>
                                          <p:spTgt spid="12"/>
                                        </p:tgtEl>
                                      </p:cBhvr>
                                    </p:animEffect>
                                    <p:set>
                                      <p:cBhvr>
                                        <p:cTn id="536" dur="1" fill="hold">
                                          <p:stCondLst>
                                            <p:cond delay="1999"/>
                                          </p:stCondLst>
                                        </p:cTn>
                                        <p:tgtEl>
                                          <p:spTgt spid="12"/>
                                        </p:tgtEl>
                                        <p:attrNameLst>
                                          <p:attrName>style.visibility</p:attrName>
                                        </p:attrNameLst>
                                      </p:cBhvr>
                                      <p:to>
                                        <p:strVal val="hidden"/>
                                      </p:to>
                                    </p:set>
                                  </p:childTnLst>
                                </p:cTn>
                              </p:par>
                              <p:par>
                                <p:cTn id="537" presetID="8" presetClass="exit" presetSubtype="16" fill="hold" grpId="3" nodeType="withEffect">
                                  <p:stCondLst>
                                    <p:cond delay="0"/>
                                  </p:stCondLst>
                                  <p:childTnLst>
                                    <p:animEffect transition="out" filter="diamond(in)">
                                      <p:cBhvr>
                                        <p:cTn id="538" dur="2000"/>
                                        <p:tgtEl>
                                          <p:spTgt spid="13"/>
                                        </p:tgtEl>
                                      </p:cBhvr>
                                    </p:animEffect>
                                    <p:set>
                                      <p:cBhvr>
                                        <p:cTn id="539" dur="1" fill="hold">
                                          <p:stCondLst>
                                            <p:cond delay="1999"/>
                                          </p:stCondLst>
                                        </p:cTn>
                                        <p:tgtEl>
                                          <p:spTgt spid="13"/>
                                        </p:tgtEl>
                                        <p:attrNameLst>
                                          <p:attrName>style.visibility</p:attrName>
                                        </p:attrNameLst>
                                      </p:cBhvr>
                                      <p:to>
                                        <p:strVal val="hidden"/>
                                      </p:to>
                                    </p:set>
                                  </p:childTnLst>
                                </p:cTn>
                              </p:par>
                              <p:par>
                                <p:cTn id="540" presetID="8" presetClass="exit" presetSubtype="16" fill="hold" grpId="3" nodeType="withEffect">
                                  <p:stCondLst>
                                    <p:cond delay="0"/>
                                  </p:stCondLst>
                                  <p:childTnLst>
                                    <p:animEffect transition="out" filter="diamond(in)">
                                      <p:cBhvr>
                                        <p:cTn id="541" dur="2000"/>
                                        <p:tgtEl>
                                          <p:spTgt spid="14"/>
                                        </p:tgtEl>
                                      </p:cBhvr>
                                    </p:animEffect>
                                    <p:set>
                                      <p:cBhvr>
                                        <p:cTn id="542" dur="1" fill="hold">
                                          <p:stCondLst>
                                            <p:cond delay="1999"/>
                                          </p:stCondLst>
                                        </p:cTn>
                                        <p:tgtEl>
                                          <p:spTgt spid="14"/>
                                        </p:tgtEl>
                                        <p:attrNameLst>
                                          <p:attrName>style.visibility</p:attrName>
                                        </p:attrNameLst>
                                      </p:cBhvr>
                                      <p:to>
                                        <p:strVal val="hidden"/>
                                      </p:to>
                                    </p:set>
                                  </p:childTnLst>
                                </p:cTn>
                              </p:par>
                              <p:par>
                                <p:cTn id="543" presetID="8" presetClass="exit" presetSubtype="16" fill="hold" grpId="3" nodeType="withEffect">
                                  <p:stCondLst>
                                    <p:cond delay="0"/>
                                  </p:stCondLst>
                                  <p:childTnLst>
                                    <p:animEffect transition="out" filter="diamond(in)">
                                      <p:cBhvr>
                                        <p:cTn id="544" dur="2000"/>
                                        <p:tgtEl>
                                          <p:spTgt spid="15"/>
                                        </p:tgtEl>
                                      </p:cBhvr>
                                    </p:animEffect>
                                    <p:set>
                                      <p:cBhvr>
                                        <p:cTn id="545" dur="1" fill="hold">
                                          <p:stCondLst>
                                            <p:cond delay="1999"/>
                                          </p:stCondLst>
                                        </p:cTn>
                                        <p:tgtEl>
                                          <p:spTgt spid="15"/>
                                        </p:tgtEl>
                                        <p:attrNameLst>
                                          <p:attrName>style.visibility</p:attrName>
                                        </p:attrNameLst>
                                      </p:cBhvr>
                                      <p:to>
                                        <p:strVal val="hidden"/>
                                      </p:to>
                                    </p:set>
                                  </p:childTnLst>
                                </p:cTn>
                              </p:par>
                              <p:par>
                                <p:cTn id="546" presetID="8" presetClass="exit" presetSubtype="16" fill="hold" grpId="3" nodeType="withEffect">
                                  <p:stCondLst>
                                    <p:cond delay="0"/>
                                  </p:stCondLst>
                                  <p:childTnLst>
                                    <p:animEffect transition="out" filter="diamond(in)">
                                      <p:cBhvr>
                                        <p:cTn id="547" dur="2000"/>
                                        <p:tgtEl>
                                          <p:spTgt spid="16"/>
                                        </p:tgtEl>
                                      </p:cBhvr>
                                    </p:animEffect>
                                    <p:set>
                                      <p:cBhvr>
                                        <p:cTn id="548" dur="1" fill="hold">
                                          <p:stCondLst>
                                            <p:cond delay="1999"/>
                                          </p:stCondLst>
                                        </p:cTn>
                                        <p:tgtEl>
                                          <p:spTgt spid="16"/>
                                        </p:tgtEl>
                                        <p:attrNameLst>
                                          <p:attrName>style.visibility</p:attrName>
                                        </p:attrNameLst>
                                      </p:cBhvr>
                                      <p:to>
                                        <p:strVal val="hidden"/>
                                      </p:to>
                                    </p:set>
                                  </p:childTnLst>
                                </p:cTn>
                              </p:par>
                              <p:par>
                                <p:cTn id="549" presetID="8" presetClass="exit" presetSubtype="16" fill="hold" grpId="3" nodeType="withEffect">
                                  <p:stCondLst>
                                    <p:cond delay="0"/>
                                  </p:stCondLst>
                                  <p:childTnLst>
                                    <p:animEffect transition="out" filter="diamond(in)">
                                      <p:cBhvr>
                                        <p:cTn id="550" dur="2000"/>
                                        <p:tgtEl>
                                          <p:spTgt spid="17"/>
                                        </p:tgtEl>
                                      </p:cBhvr>
                                    </p:animEffect>
                                    <p:set>
                                      <p:cBhvr>
                                        <p:cTn id="551" dur="1" fill="hold">
                                          <p:stCondLst>
                                            <p:cond delay="1999"/>
                                          </p:stCondLst>
                                        </p:cTn>
                                        <p:tgtEl>
                                          <p:spTgt spid="17"/>
                                        </p:tgtEl>
                                        <p:attrNameLst>
                                          <p:attrName>style.visibility</p:attrName>
                                        </p:attrNameLst>
                                      </p:cBhvr>
                                      <p:to>
                                        <p:strVal val="hidden"/>
                                      </p:to>
                                    </p:set>
                                  </p:childTnLst>
                                </p:cTn>
                              </p:par>
                              <p:par>
                                <p:cTn id="552" presetID="8" presetClass="exit" presetSubtype="16" fill="hold" grpId="3" nodeType="withEffect">
                                  <p:stCondLst>
                                    <p:cond delay="0"/>
                                  </p:stCondLst>
                                  <p:childTnLst>
                                    <p:animEffect transition="out" filter="diamond(in)">
                                      <p:cBhvr>
                                        <p:cTn id="553" dur="2000"/>
                                        <p:tgtEl>
                                          <p:spTgt spid="18"/>
                                        </p:tgtEl>
                                      </p:cBhvr>
                                    </p:animEffect>
                                    <p:set>
                                      <p:cBhvr>
                                        <p:cTn id="554" dur="1" fill="hold">
                                          <p:stCondLst>
                                            <p:cond delay="1999"/>
                                          </p:stCondLst>
                                        </p:cTn>
                                        <p:tgtEl>
                                          <p:spTgt spid="18"/>
                                        </p:tgtEl>
                                        <p:attrNameLst>
                                          <p:attrName>style.visibility</p:attrName>
                                        </p:attrNameLst>
                                      </p:cBhvr>
                                      <p:to>
                                        <p:strVal val="hidden"/>
                                      </p:to>
                                    </p:set>
                                  </p:childTnLst>
                                </p:cTn>
                              </p:par>
                              <p:par>
                                <p:cTn id="555" presetID="8" presetClass="exit" presetSubtype="16" fill="hold" grpId="3" nodeType="withEffect">
                                  <p:stCondLst>
                                    <p:cond delay="0"/>
                                  </p:stCondLst>
                                  <p:childTnLst>
                                    <p:animEffect transition="out" filter="diamond(in)">
                                      <p:cBhvr>
                                        <p:cTn id="556" dur="2000"/>
                                        <p:tgtEl>
                                          <p:spTgt spid="19"/>
                                        </p:tgtEl>
                                      </p:cBhvr>
                                    </p:animEffect>
                                    <p:set>
                                      <p:cBhvr>
                                        <p:cTn id="557" dur="1" fill="hold">
                                          <p:stCondLst>
                                            <p:cond delay="1999"/>
                                          </p:stCondLst>
                                        </p:cTn>
                                        <p:tgtEl>
                                          <p:spTgt spid="19"/>
                                        </p:tgtEl>
                                        <p:attrNameLst>
                                          <p:attrName>style.visibility</p:attrName>
                                        </p:attrNameLst>
                                      </p:cBhvr>
                                      <p:to>
                                        <p:strVal val="hidden"/>
                                      </p:to>
                                    </p:set>
                                  </p:childTnLst>
                                </p:cTn>
                              </p:par>
                              <p:par>
                                <p:cTn id="558" presetID="8" presetClass="exit" presetSubtype="16" fill="hold" grpId="3" nodeType="withEffect">
                                  <p:stCondLst>
                                    <p:cond delay="0"/>
                                  </p:stCondLst>
                                  <p:childTnLst>
                                    <p:animEffect transition="out" filter="diamond(in)">
                                      <p:cBhvr>
                                        <p:cTn id="559" dur="2000"/>
                                        <p:tgtEl>
                                          <p:spTgt spid="20"/>
                                        </p:tgtEl>
                                      </p:cBhvr>
                                    </p:animEffect>
                                    <p:set>
                                      <p:cBhvr>
                                        <p:cTn id="560" dur="1" fill="hold">
                                          <p:stCondLst>
                                            <p:cond delay="1999"/>
                                          </p:stCondLst>
                                        </p:cTn>
                                        <p:tgtEl>
                                          <p:spTgt spid="20"/>
                                        </p:tgtEl>
                                        <p:attrNameLst>
                                          <p:attrName>style.visibility</p:attrName>
                                        </p:attrNameLst>
                                      </p:cBhvr>
                                      <p:to>
                                        <p:strVal val="hidden"/>
                                      </p:to>
                                    </p:set>
                                  </p:childTnLst>
                                </p:cTn>
                              </p:par>
                              <p:par>
                                <p:cTn id="561" presetID="8" presetClass="exit" presetSubtype="16" fill="hold" grpId="3" nodeType="withEffect">
                                  <p:stCondLst>
                                    <p:cond delay="0"/>
                                  </p:stCondLst>
                                  <p:childTnLst>
                                    <p:animEffect transition="out" filter="diamond(in)">
                                      <p:cBhvr>
                                        <p:cTn id="562" dur="2000"/>
                                        <p:tgtEl>
                                          <p:spTgt spid="21"/>
                                        </p:tgtEl>
                                      </p:cBhvr>
                                    </p:animEffect>
                                    <p:set>
                                      <p:cBhvr>
                                        <p:cTn id="563" dur="1" fill="hold">
                                          <p:stCondLst>
                                            <p:cond delay="1999"/>
                                          </p:stCondLst>
                                        </p:cTn>
                                        <p:tgtEl>
                                          <p:spTgt spid="21"/>
                                        </p:tgtEl>
                                        <p:attrNameLst>
                                          <p:attrName>style.visibility</p:attrName>
                                        </p:attrNameLst>
                                      </p:cBhvr>
                                      <p:to>
                                        <p:strVal val="hidden"/>
                                      </p:to>
                                    </p:set>
                                  </p:childTnLst>
                                </p:cTn>
                              </p:par>
                              <p:par>
                                <p:cTn id="564" presetID="8" presetClass="exit" presetSubtype="16" fill="hold" grpId="3" nodeType="withEffect">
                                  <p:stCondLst>
                                    <p:cond delay="0"/>
                                  </p:stCondLst>
                                  <p:childTnLst>
                                    <p:animEffect transition="out" filter="diamond(in)">
                                      <p:cBhvr>
                                        <p:cTn id="565" dur="2000"/>
                                        <p:tgtEl>
                                          <p:spTgt spid="22"/>
                                        </p:tgtEl>
                                      </p:cBhvr>
                                    </p:animEffect>
                                    <p:set>
                                      <p:cBhvr>
                                        <p:cTn id="566" dur="1" fill="hold">
                                          <p:stCondLst>
                                            <p:cond delay="1999"/>
                                          </p:stCondLst>
                                        </p:cTn>
                                        <p:tgtEl>
                                          <p:spTgt spid="22"/>
                                        </p:tgtEl>
                                        <p:attrNameLst>
                                          <p:attrName>style.visibility</p:attrName>
                                        </p:attrNameLst>
                                      </p:cBhvr>
                                      <p:to>
                                        <p:strVal val="hidden"/>
                                      </p:to>
                                    </p:set>
                                  </p:childTnLst>
                                </p:cTn>
                              </p:par>
                              <p:par>
                                <p:cTn id="567" presetID="8" presetClass="exit" presetSubtype="16" fill="hold" grpId="3" nodeType="withEffect">
                                  <p:stCondLst>
                                    <p:cond delay="0"/>
                                  </p:stCondLst>
                                  <p:childTnLst>
                                    <p:animEffect transition="out" filter="diamond(in)">
                                      <p:cBhvr>
                                        <p:cTn id="568" dur="2000"/>
                                        <p:tgtEl>
                                          <p:spTgt spid="23"/>
                                        </p:tgtEl>
                                      </p:cBhvr>
                                    </p:animEffect>
                                    <p:set>
                                      <p:cBhvr>
                                        <p:cTn id="569" dur="1" fill="hold">
                                          <p:stCondLst>
                                            <p:cond delay="1999"/>
                                          </p:stCondLst>
                                        </p:cTn>
                                        <p:tgtEl>
                                          <p:spTgt spid="23"/>
                                        </p:tgtEl>
                                        <p:attrNameLst>
                                          <p:attrName>style.visibility</p:attrName>
                                        </p:attrNameLst>
                                      </p:cBhvr>
                                      <p:to>
                                        <p:strVal val="hidden"/>
                                      </p:to>
                                    </p:set>
                                  </p:childTnLst>
                                </p:cTn>
                              </p:par>
                              <p:par>
                                <p:cTn id="570" presetID="8" presetClass="exit" presetSubtype="16" fill="hold" grpId="3" nodeType="withEffect">
                                  <p:stCondLst>
                                    <p:cond delay="0"/>
                                  </p:stCondLst>
                                  <p:childTnLst>
                                    <p:animEffect transition="out" filter="diamond(in)">
                                      <p:cBhvr>
                                        <p:cTn id="571" dur="2000"/>
                                        <p:tgtEl>
                                          <p:spTgt spid="24"/>
                                        </p:tgtEl>
                                      </p:cBhvr>
                                    </p:animEffect>
                                    <p:set>
                                      <p:cBhvr>
                                        <p:cTn id="572" dur="1" fill="hold">
                                          <p:stCondLst>
                                            <p:cond delay="1999"/>
                                          </p:stCondLst>
                                        </p:cTn>
                                        <p:tgtEl>
                                          <p:spTgt spid="24"/>
                                        </p:tgtEl>
                                        <p:attrNameLst>
                                          <p:attrName>style.visibility</p:attrName>
                                        </p:attrNameLst>
                                      </p:cBhvr>
                                      <p:to>
                                        <p:strVal val="hidden"/>
                                      </p:to>
                                    </p:set>
                                  </p:childTnLst>
                                </p:cTn>
                              </p:par>
                              <p:par>
                                <p:cTn id="573" presetID="8" presetClass="exit" presetSubtype="16" fill="hold" grpId="3" nodeType="withEffect">
                                  <p:stCondLst>
                                    <p:cond delay="0"/>
                                  </p:stCondLst>
                                  <p:childTnLst>
                                    <p:animEffect transition="out" filter="diamond(in)">
                                      <p:cBhvr>
                                        <p:cTn id="574" dur="2000"/>
                                        <p:tgtEl>
                                          <p:spTgt spid="25"/>
                                        </p:tgtEl>
                                      </p:cBhvr>
                                    </p:animEffect>
                                    <p:set>
                                      <p:cBhvr>
                                        <p:cTn id="575" dur="1" fill="hold">
                                          <p:stCondLst>
                                            <p:cond delay="1999"/>
                                          </p:stCondLst>
                                        </p:cTn>
                                        <p:tgtEl>
                                          <p:spTgt spid="25"/>
                                        </p:tgtEl>
                                        <p:attrNameLst>
                                          <p:attrName>style.visibility</p:attrName>
                                        </p:attrNameLst>
                                      </p:cBhvr>
                                      <p:to>
                                        <p:strVal val="hidden"/>
                                      </p:to>
                                    </p:set>
                                  </p:childTnLst>
                                </p:cTn>
                              </p:par>
                              <p:par>
                                <p:cTn id="576" presetID="8" presetClass="exit" presetSubtype="16" fill="hold" grpId="3" nodeType="withEffect">
                                  <p:stCondLst>
                                    <p:cond delay="0"/>
                                  </p:stCondLst>
                                  <p:childTnLst>
                                    <p:animEffect transition="out" filter="diamond(in)">
                                      <p:cBhvr>
                                        <p:cTn id="577" dur="2000"/>
                                        <p:tgtEl>
                                          <p:spTgt spid="26"/>
                                        </p:tgtEl>
                                      </p:cBhvr>
                                    </p:animEffect>
                                    <p:set>
                                      <p:cBhvr>
                                        <p:cTn id="578" dur="1" fill="hold">
                                          <p:stCondLst>
                                            <p:cond delay="1999"/>
                                          </p:stCondLst>
                                        </p:cTn>
                                        <p:tgtEl>
                                          <p:spTgt spid="26"/>
                                        </p:tgtEl>
                                        <p:attrNameLst>
                                          <p:attrName>style.visibility</p:attrName>
                                        </p:attrNameLst>
                                      </p:cBhvr>
                                      <p:to>
                                        <p:strVal val="hidden"/>
                                      </p:to>
                                    </p:set>
                                  </p:childTnLst>
                                </p:cTn>
                              </p:par>
                              <p:par>
                                <p:cTn id="579" presetID="8" presetClass="exit" presetSubtype="16" fill="hold" grpId="3" nodeType="withEffect">
                                  <p:stCondLst>
                                    <p:cond delay="0"/>
                                  </p:stCondLst>
                                  <p:childTnLst>
                                    <p:animEffect transition="out" filter="diamond(in)">
                                      <p:cBhvr>
                                        <p:cTn id="580" dur="2000"/>
                                        <p:tgtEl>
                                          <p:spTgt spid="27"/>
                                        </p:tgtEl>
                                      </p:cBhvr>
                                    </p:animEffect>
                                    <p:set>
                                      <p:cBhvr>
                                        <p:cTn id="581" dur="1" fill="hold">
                                          <p:stCondLst>
                                            <p:cond delay="1999"/>
                                          </p:stCondLst>
                                        </p:cTn>
                                        <p:tgtEl>
                                          <p:spTgt spid="27"/>
                                        </p:tgtEl>
                                        <p:attrNameLst>
                                          <p:attrName>style.visibility</p:attrName>
                                        </p:attrNameLst>
                                      </p:cBhvr>
                                      <p:to>
                                        <p:strVal val="hidden"/>
                                      </p:to>
                                    </p:set>
                                  </p:childTnLst>
                                </p:cTn>
                              </p:par>
                              <p:par>
                                <p:cTn id="582" presetID="8" presetClass="exit" presetSubtype="16" fill="hold" grpId="3" nodeType="withEffect">
                                  <p:stCondLst>
                                    <p:cond delay="0"/>
                                  </p:stCondLst>
                                  <p:childTnLst>
                                    <p:animEffect transition="out" filter="diamond(in)">
                                      <p:cBhvr>
                                        <p:cTn id="583" dur="2000"/>
                                        <p:tgtEl>
                                          <p:spTgt spid="28"/>
                                        </p:tgtEl>
                                      </p:cBhvr>
                                    </p:animEffect>
                                    <p:set>
                                      <p:cBhvr>
                                        <p:cTn id="584" dur="1" fill="hold">
                                          <p:stCondLst>
                                            <p:cond delay="1999"/>
                                          </p:stCondLst>
                                        </p:cTn>
                                        <p:tgtEl>
                                          <p:spTgt spid="28"/>
                                        </p:tgtEl>
                                        <p:attrNameLst>
                                          <p:attrName>style.visibility</p:attrName>
                                        </p:attrNameLst>
                                      </p:cBhvr>
                                      <p:to>
                                        <p:strVal val="hidden"/>
                                      </p:to>
                                    </p:set>
                                  </p:childTnLst>
                                </p:cTn>
                              </p:par>
                              <p:par>
                                <p:cTn id="585" presetID="8" presetClass="exit" presetSubtype="16" fill="hold" grpId="3" nodeType="withEffect">
                                  <p:stCondLst>
                                    <p:cond delay="0"/>
                                  </p:stCondLst>
                                  <p:childTnLst>
                                    <p:animEffect transition="out" filter="diamond(in)">
                                      <p:cBhvr>
                                        <p:cTn id="586" dur="2000"/>
                                        <p:tgtEl>
                                          <p:spTgt spid="29"/>
                                        </p:tgtEl>
                                      </p:cBhvr>
                                    </p:animEffect>
                                    <p:set>
                                      <p:cBhvr>
                                        <p:cTn id="587" dur="1" fill="hold">
                                          <p:stCondLst>
                                            <p:cond delay="1999"/>
                                          </p:stCondLst>
                                        </p:cTn>
                                        <p:tgtEl>
                                          <p:spTgt spid="29"/>
                                        </p:tgtEl>
                                        <p:attrNameLst>
                                          <p:attrName>style.visibility</p:attrName>
                                        </p:attrNameLst>
                                      </p:cBhvr>
                                      <p:to>
                                        <p:strVal val="hidden"/>
                                      </p:to>
                                    </p:set>
                                  </p:childTnLst>
                                </p:cTn>
                              </p:par>
                              <p:par>
                                <p:cTn id="588" presetID="8" presetClass="exit" presetSubtype="16" fill="hold" grpId="3" nodeType="withEffect">
                                  <p:stCondLst>
                                    <p:cond delay="0"/>
                                  </p:stCondLst>
                                  <p:childTnLst>
                                    <p:animEffect transition="out" filter="diamond(in)">
                                      <p:cBhvr>
                                        <p:cTn id="589" dur="2000"/>
                                        <p:tgtEl>
                                          <p:spTgt spid="30"/>
                                        </p:tgtEl>
                                      </p:cBhvr>
                                    </p:animEffect>
                                    <p:set>
                                      <p:cBhvr>
                                        <p:cTn id="590" dur="1" fill="hold">
                                          <p:stCondLst>
                                            <p:cond delay="1999"/>
                                          </p:stCondLst>
                                        </p:cTn>
                                        <p:tgtEl>
                                          <p:spTgt spid="30"/>
                                        </p:tgtEl>
                                        <p:attrNameLst>
                                          <p:attrName>style.visibility</p:attrName>
                                        </p:attrNameLst>
                                      </p:cBhvr>
                                      <p:to>
                                        <p:strVal val="hidden"/>
                                      </p:to>
                                    </p:set>
                                  </p:childTnLst>
                                </p:cTn>
                              </p:par>
                              <p:par>
                                <p:cTn id="591" presetID="8" presetClass="exit" presetSubtype="16" fill="hold" grpId="3" nodeType="withEffect">
                                  <p:stCondLst>
                                    <p:cond delay="0"/>
                                  </p:stCondLst>
                                  <p:childTnLst>
                                    <p:animEffect transition="out" filter="diamond(in)">
                                      <p:cBhvr>
                                        <p:cTn id="592" dur="2000"/>
                                        <p:tgtEl>
                                          <p:spTgt spid="31"/>
                                        </p:tgtEl>
                                      </p:cBhvr>
                                    </p:animEffect>
                                    <p:set>
                                      <p:cBhvr>
                                        <p:cTn id="593" dur="1" fill="hold">
                                          <p:stCondLst>
                                            <p:cond delay="1999"/>
                                          </p:stCondLst>
                                        </p:cTn>
                                        <p:tgtEl>
                                          <p:spTgt spid="31"/>
                                        </p:tgtEl>
                                        <p:attrNameLst>
                                          <p:attrName>style.visibility</p:attrName>
                                        </p:attrNameLst>
                                      </p:cBhvr>
                                      <p:to>
                                        <p:strVal val="hidden"/>
                                      </p:to>
                                    </p:set>
                                  </p:childTnLst>
                                </p:cTn>
                              </p:par>
                              <p:par>
                                <p:cTn id="594" presetID="8" presetClass="exit" presetSubtype="16" fill="hold" grpId="3" nodeType="withEffect">
                                  <p:stCondLst>
                                    <p:cond delay="0"/>
                                  </p:stCondLst>
                                  <p:childTnLst>
                                    <p:animEffect transition="out" filter="diamond(in)">
                                      <p:cBhvr>
                                        <p:cTn id="595" dur="2000"/>
                                        <p:tgtEl>
                                          <p:spTgt spid="32"/>
                                        </p:tgtEl>
                                      </p:cBhvr>
                                    </p:animEffect>
                                    <p:set>
                                      <p:cBhvr>
                                        <p:cTn id="596" dur="1" fill="hold">
                                          <p:stCondLst>
                                            <p:cond delay="1999"/>
                                          </p:stCondLst>
                                        </p:cTn>
                                        <p:tgtEl>
                                          <p:spTgt spid="32"/>
                                        </p:tgtEl>
                                        <p:attrNameLst>
                                          <p:attrName>style.visibility</p:attrName>
                                        </p:attrNameLst>
                                      </p:cBhvr>
                                      <p:to>
                                        <p:strVal val="hidden"/>
                                      </p:to>
                                    </p:set>
                                  </p:childTnLst>
                                </p:cTn>
                              </p:par>
                              <p:par>
                                <p:cTn id="597" presetID="8" presetClass="exit" presetSubtype="16" fill="hold" grpId="3" nodeType="withEffect">
                                  <p:stCondLst>
                                    <p:cond delay="0"/>
                                  </p:stCondLst>
                                  <p:childTnLst>
                                    <p:animEffect transition="out" filter="diamond(in)">
                                      <p:cBhvr>
                                        <p:cTn id="598" dur="2000"/>
                                        <p:tgtEl>
                                          <p:spTgt spid="33"/>
                                        </p:tgtEl>
                                      </p:cBhvr>
                                    </p:animEffect>
                                    <p:set>
                                      <p:cBhvr>
                                        <p:cTn id="599" dur="1" fill="hold">
                                          <p:stCondLst>
                                            <p:cond delay="1999"/>
                                          </p:stCondLst>
                                        </p:cTn>
                                        <p:tgtEl>
                                          <p:spTgt spid="33"/>
                                        </p:tgtEl>
                                        <p:attrNameLst>
                                          <p:attrName>style.visibility</p:attrName>
                                        </p:attrNameLst>
                                      </p:cBhvr>
                                      <p:to>
                                        <p:strVal val="hidden"/>
                                      </p:to>
                                    </p:set>
                                  </p:childTnLst>
                                </p:cTn>
                              </p:par>
                              <p:par>
                                <p:cTn id="600" presetID="8" presetClass="exit" presetSubtype="16" fill="hold" grpId="3" nodeType="withEffect">
                                  <p:stCondLst>
                                    <p:cond delay="0"/>
                                  </p:stCondLst>
                                  <p:childTnLst>
                                    <p:animEffect transition="out" filter="diamond(in)">
                                      <p:cBhvr>
                                        <p:cTn id="601" dur="2000"/>
                                        <p:tgtEl>
                                          <p:spTgt spid="34"/>
                                        </p:tgtEl>
                                      </p:cBhvr>
                                    </p:animEffect>
                                    <p:set>
                                      <p:cBhvr>
                                        <p:cTn id="602" dur="1" fill="hold">
                                          <p:stCondLst>
                                            <p:cond delay="1999"/>
                                          </p:stCondLst>
                                        </p:cTn>
                                        <p:tgtEl>
                                          <p:spTgt spid="34"/>
                                        </p:tgtEl>
                                        <p:attrNameLst>
                                          <p:attrName>style.visibility</p:attrName>
                                        </p:attrNameLst>
                                      </p:cBhvr>
                                      <p:to>
                                        <p:strVal val="hidden"/>
                                      </p:to>
                                    </p:set>
                                  </p:childTnLst>
                                </p:cTn>
                              </p:par>
                              <p:par>
                                <p:cTn id="603" presetID="8" presetClass="exit" presetSubtype="16" fill="hold" grpId="3" nodeType="withEffect">
                                  <p:stCondLst>
                                    <p:cond delay="0"/>
                                  </p:stCondLst>
                                  <p:childTnLst>
                                    <p:animEffect transition="out" filter="diamond(in)">
                                      <p:cBhvr>
                                        <p:cTn id="604" dur="2000"/>
                                        <p:tgtEl>
                                          <p:spTgt spid="35"/>
                                        </p:tgtEl>
                                      </p:cBhvr>
                                    </p:animEffect>
                                    <p:set>
                                      <p:cBhvr>
                                        <p:cTn id="605" dur="1" fill="hold">
                                          <p:stCondLst>
                                            <p:cond delay="1999"/>
                                          </p:stCondLst>
                                        </p:cTn>
                                        <p:tgtEl>
                                          <p:spTgt spid="35"/>
                                        </p:tgtEl>
                                        <p:attrNameLst>
                                          <p:attrName>style.visibility</p:attrName>
                                        </p:attrNameLst>
                                      </p:cBhvr>
                                      <p:to>
                                        <p:strVal val="hidden"/>
                                      </p:to>
                                    </p:set>
                                  </p:childTnLst>
                                </p:cTn>
                              </p:par>
                              <p:par>
                                <p:cTn id="606" presetID="8" presetClass="exit" presetSubtype="16" fill="hold" grpId="3" nodeType="withEffect">
                                  <p:stCondLst>
                                    <p:cond delay="0"/>
                                  </p:stCondLst>
                                  <p:childTnLst>
                                    <p:animEffect transition="out" filter="diamond(in)">
                                      <p:cBhvr>
                                        <p:cTn id="607" dur="2000"/>
                                        <p:tgtEl>
                                          <p:spTgt spid="36"/>
                                        </p:tgtEl>
                                      </p:cBhvr>
                                    </p:animEffect>
                                    <p:set>
                                      <p:cBhvr>
                                        <p:cTn id="608" dur="1" fill="hold">
                                          <p:stCondLst>
                                            <p:cond delay="1999"/>
                                          </p:stCondLst>
                                        </p:cTn>
                                        <p:tgtEl>
                                          <p:spTgt spid="36"/>
                                        </p:tgtEl>
                                        <p:attrNameLst>
                                          <p:attrName>style.visibility</p:attrName>
                                        </p:attrNameLst>
                                      </p:cBhvr>
                                      <p:to>
                                        <p:strVal val="hidden"/>
                                      </p:to>
                                    </p:set>
                                  </p:childTnLst>
                                </p:cTn>
                              </p:par>
                              <p:par>
                                <p:cTn id="609" presetID="8" presetClass="exit" presetSubtype="16" fill="hold" grpId="3" nodeType="withEffect">
                                  <p:stCondLst>
                                    <p:cond delay="0"/>
                                  </p:stCondLst>
                                  <p:childTnLst>
                                    <p:animEffect transition="out" filter="diamond(in)">
                                      <p:cBhvr>
                                        <p:cTn id="610" dur="2000"/>
                                        <p:tgtEl>
                                          <p:spTgt spid="37"/>
                                        </p:tgtEl>
                                      </p:cBhvr>
                                    </p:animEffect>
                                    <p:set>
                                      <p:cBhvr>
                                        <p:cTn id="611" dur="1" fill="hold">
                                          <p:stCondLst>
                                            <p:cond delay="1999"/>
                                          </p:stCondLst>
                                        </p:cTn>
                                        <p:tgtEl>
                                          <p:spTgt spid="37"/>
                                        </p:tgtEl>
                                        <p:attrNameLst>
                                          <p:attrName>style.visibility</p:attrName>
                                        </p:attrNameLst>
                                      </p:cBhvr>
                                      <p:to>
                                        <p:strVal val="hidden"/>
                                      </p:to>
                                    </p:set>
                                  </p:childTnLst>
                                </p:cTn>
                              </p:par>
                              <p:par>
                                <p:cTn id="612" presetID="8" presetClass="exit" presetSubtype="16" fill="hold" grpId="3" nodeType="withEffect">
                                  <p:stCondLst>
                                    <p:cond delay="0"/>
                                  </p:stCondLst>
                                  <p:childTnLst>
                                    <p:animEffect transition="out" filter="diamond(in)">
                                      <p:cBhvr>
                                        <p:cTn id="613" dur="2000"/>
                                        <p:tgtEl>
                                          <p:spTgt spid="38"/>
                                        </p:tgtEl>
                                      </p:cBhvr>
                                    </p:animEffect>
                                    <p:set>
                                      <p:cBhvr>
                                        <p:cTn id="614" dur="1" fill="hold">
                                          <p:stCondLst>
                                            <p:cond delay="1999"/>
                                          </p:stCondLst>
                                        </p:cTn>
                                        <p:tgtEl>
                                          <p:spTgt spid="38"/>
                                        </p:tgtEl>
                                        <p:attrNameLst>
                                          <p:attrName>style.visibility</p:attrName>
                                        </p:attrNameLst>
                                      </p:cBhvr>
                                      <p:to>
                                        <p:strVal val="hidden"/>
                                      </p:to>
                                    </p:set>
                                  </p:childTnLst>
                                </p:cTn>
                              </p:par>
                              <p:par>
                                <p:cTn id="615" presetID="8" presetClass="exit" presetSubtype="16" fill="hold" grpId="3" nodeType="withEffect">
                                  <p:stCondLst>
                                    <p:cond delay="0"/>
                                  </p:stCondLst>
                                  <p:childTnLst>
                                    <p:animEffect transition="out" filter="diamond(in)">
                                      <p:cBhvr>
                                        <p:cTn id="616" dur="2000"/>
                                        <p:tgtEl>
                                          <p:spTgt spid="39"/>
                                        </p:tgtEl>
                                      </p:cBhvr>
                                    </p:animEffect>
                                    <p:set>
                                      <p:cBhvr>
                                        <p:cTn id="617" dur="1" fill="hold">
                                          <p:stCondLst>
                                            <p:cond delay="1999"/>
                                          </p:stCondLst>
                                        </p:cTn>
                                        <p:tgtEl>
                                          <p:spTgt spid="39"/>
                                        </p:tgtEl>
                                        <p:attrNameLst>
                                          <p:attrName>style.visibility</p:attrName>
                                        </p:attrNameLst>
                                      </p:cBhvr>
                                      <p:to>
                                        <p:strVal val="hidden"/>
                                      </p:to>
                                    </p:set>
                                  </p:childTnLst>
                                </p:cTn>
                              </p:par>
                              <p:par>
                                <p:cTn id="618" presetID="8" presetClass="exit" presetSubtype="16" fill="hold" grpId="3" nodeType="withEffect">
                                  <p:stCondLst>
                                    <p:cond delay="0"/>
                                  </p:stCondLst>
                                  <p:childTnLst>
                                    <p:animEffect transition="out" filter="diamond(in)">
                                      <p:cBhvr>
                                        <p:cTn id="619" dur="2000"/>
                                        <p:tgtEl>
                                          <p:spTgt spid="40"/>
                                        </p:tgtEl>
                                      </p:cBhvr>
                                    </p:animEffect>
                                    <p:set>
                                      <p:cBhvr>
                                        <p:cTn id="620" dur="1" fill="hold">
                                          <p:stCondLst>
                                            <p:cond delay="1999"/>
                                          </p:stCondLst>
                                        </p:cTn>
                                        <p:tgtEl>
                                          <p:spTgt spid="40"/>
                                        </p:tgtEl>
                                        <p:attrNameLst>
                                          <p:attrName>style.visibility</p:attrName>
                                        </p:attrNameLst>
                                      </p:cBhvr>
                                      <p:to>
                                        <p:strVal val="hidden"/>
                                      </p:to>
                                    </p:set>
                                  </p:childTnLst>
                                </p:cTn>
                              </p:par>
                              <p:par>
                                <p:cTn id="621" presetID="8" presetClass="exit" presetSubtype="16" fill="hold" grpId="3" nodeType="withEffect">
                                  <p:stCondLst>
                                    <p:cond delay="0"/>
                                  </p:stCondLst>
                                  <p:childTnLst>
                                    <p:animEffect transition="out" filter="diamond(in)">
                                      <p:cBhvr>
                                        <p:cTn id="622" dur="2000"/>
                                        <p:tgtEl>
                                          <p:spTgt spid="41"/>
                                        </p:tgtEl>
                                      </p:cBhvr>
                                    </p:animEffect>
                                    <p:set>
                                      <p:cBhvr>
                                        <p:cTn id="623" dur="1" fill="hold">
                                          <p:stCondLst>
                                            <p:cond delay="1999"/>
                                          </p:stCondLst>
                                        </p:cTn>
                                        <p:tgtEl>
                                          <p:spTgt spid="41"/>
                                        </p:tgtEl>
                                        <p:attrNameLst>
                                          <p:attrName>style.visibility</p:attrName>
                                        </p:attrNameLst>
                                      </p:cBhvr>
                                      <p:to>
                                        <p:strVal val="hidden"/>
                                      </p:to>
                                    </p:set>
                                  </p:childTnLst>
                                </p:cTn>
                              </p:par>
                              <p:par>
                                <p:cTn id="624" presetID="8" presetClass="exit" presetSubtype="16" fill="hold" grpId="3" nodeType="withEffect">
                                  <p:stCondLst>
                                    <p:cond delay="0"/>
                                  </p:stCondLst>
                                  <p:childTnLst>
                                    <p:animEffect transition="out" filter="diamond(in)">
                                      <p:cBhvr>
                                        <p:cTn id="625" dur="2000"/>
                                        <p:tgtEl>
                                          <p:spTgt spid="42"/>
                                        </p:tgtEl>
                                      </p:cBhvr>
                                    </p:animEffect>
                                    <p:set>
                                      <p:cBhvr>
                                        <p:cTn id="626" dur="1" fill="hold">
                                          <p:stCondLst>
                                            <p:cond delay="1999"/>
                                          </p:stCondLst>
                                        </p:cTn>
                                        <p:tgtEl>
                                          <p:spTgt spid="42"/>
                                        </p:tgtEl>
                                        <p:attrNameLst>
                                          <p:attrName>style.visibility</p:attrName>
                                        </p:attrNameLst>
                                      </p:cBhvr>
                                      <p:to>
                                        <p:strVal val="hidden"/>
                                      </p:to>
                                    </p:set>
                                  </p:childTnLst>
                                </p:cTn>
                              </p:par>
                              <p:par>
                                <p:cTn id="627" presetID="8" presetClass="exit" presetSubtype="16" fill="hold" grpId="3" nodeType="withEffect">
                                  <p:stCondLst>
                                    <p:cond delay="0"/>
                                  </p:stCondLst>
                                  <p:childTnLst>
                                    <p:animEffect transition="out" filter="diamond(in)">
                                      <p:cBhvr>
                                        <p:cTn id="628" dur="2000"/>
                                        <p:tgtEl>
                                          <p:spTgt spid="43"/>
                                        </p:tgtEl>
                                      </p:cBhvr>
                                    </p:animEffect>
                                    <p:set>
                                      <p:cBhvr>
                                        <p:cTn id="629" dur="1" fill="hold">
                                          <p:stCondLst>
                                            <p:cond delay="1999"/>
                                          </p:stCondLst>
                                        </p:cTn>
                                        <p:tgtEl>
                                          <p:spTgt spid="43"/>
                                        </p:tgtEl>
                                        <p:attrNameLst>
                                          <p:attrName>style.visibility</p:attrName>
                                        </p:attrNameLst>
                                      </p:cBhvr>
                                      <p:to>
                                        <p:strVal val="hidden"/>
                                      </p:to>
                                    </p:set>
                                  </p:childTnLst>
                                </p:cTn>
                              </p:par>
                              <p:par>
                                <p:cTn id="630" presetID="8" presetClass="exit" presetSubtype="16" fill="hold" grpId="3" nodeType="withEffect">
                                  <p:stCondLst>
                                    <p:cond delay="0"/>
                                  </p:stCondLst>
                                  <p:childTnLst>
                                    <p:animEffect transition="out" filter="diamond(in)">
                                      <p:cBhvr>
                                        <p:cTn id="631" dur="2000"/>
                                        <p:tgtEl>
                                          <p:spTgt spid="44"/>
                                        </p:tgtEl>
                                      </p:cBhvr>
                                    </p:animEffect>
                                    <p:set>
                                      <p:cBhvr>
                                        <p:cTn id="632" dur="1" fill="hold">
                                          <p:stCondLst>
                                            <p:cond delay="1999"/>
                                          </p:stCondLst>
                                        </p:cTn>
                                        <p:tgtEl>
                                          <p:spTgt spid="44"/>
                                        </p:tgtEl>
                                        <p:attrNameLst>
                                          <p:attrName>style.visibility</p:attrName>
                                        </p:attrNameLst>
                                      </p:cBhvr>
                                      <p:to>
                                        <p:strVal val="hidden"/>
                                      </p:to>
                                    </p:set>
                                  </p:childTnLst>
                                </p:cTn>
                              </p:par>
                              <p:par>
                                <p:cTn id="633" presetID="8" presetClass="exit" presetSubtype="16" fill="hold" grpId="3" nodeType="withEffect">
                                  <p:stCondLst>
                                    <p:cond delay="0"/>
                                  </p:stCondLst>
                                  <p:childTnLst>
                                    <p:animEffect transition="out" filter="diamond(in)">
                                      <p:cBhvr>
                                        <p:cTn id="634" dur="2000"/>
                                        <p:tgtEl>
                                          <p:spTgt spid="45"/>
                                        </p:tgtEl>
                                      </p:cBhvr>
                                    </p:animEffect>
                                    <p:set>
                                      <p:cBhvr>
                                        <p:cTn id="635" dur="1" fill="hold">
                                          <p:stCondLst>
                                            <p:cond delay="1999"/>
                                          </p:stCondLst>
                                        </p:cTn>
                                        <p:tgtEl>
                                          <p:spTgt spid="45"/>
                                        </p:tgtEl>
                                        <p:attrNameLst>
                                          <p:attrName>style.visibility</p:attrName>
                                        </p:attrNameLst>
                                      </p:cBhvr>
                                      <p:to>
                                        <p:strVal val="hidden"/>
                                      </p:to>
                                    </p:set>
                                  </p:childTnLst>
                                </p:cTn>
                              </p:par>
                              <p:par>
                                <p:cTn id="636" presetID="8" presetClass="exit" presetSubtype="16" fill="hold" grpId="3" nodeType="withEffect">
                                  <p:stCondLst>
                                    <p:cond delay="0"/>
                                  </p:stCondLst>
                                  <p:childTnLst>
                                    <p:animEffect transition="out" filter="diamond(in)">
                                      <p:cBhvr>
                                        <p:cTn id="637" dur="2000"/>
                                        <p:tgtEl>
                                          <p:spTgt spid="46"/>
                                        </p:tgtEl>
                                      </p:cBhvr>
                                    </p:animEffect>
                                    <p:set>
                                      <p:cBhvr>
                                        <p:cTn id="638" dur="1" fill="hold">
                                          <p:stCondLst>
                                            <p:cond delay="1999"/>
                                          </p:stCondLst>
                                        </p:cTn>
                                        <p:tgtEl>
                                          <p:spTgt spid="46"/>
                                        </p:tgtEl>
                                        <p:attrNameLst>
                                          <p:attrName>style.visibility</p:attrName>
                                        </p:attrNameLst>
                                      </p:cBhvr>
                                      <p:to>
                                        <p:strVal val="hidden"/>
                                      </p:to>
                                    </p:set>
                                  </p:childTnLst>
                                </p:cTn>
                              </p:par>
                              <p:par>
                                <p:cTn id="639" presetID="23" presetClass="entr" presetSubtype="288" fill="hold" nodeType="withEffect">
                                  <p:stCondLst>
                                    <p:cond delay="0"/>
                                  </p:stCondLst>
                                  <p:childTnLst>
                                    <p:set>
                                      <p:cBhvr>
                                        <p:cTn id="640" dur="1" fill="hold">
                                          <p:stCondLst>
                                            <p:cond delay="0"/>
                                          </p:stCondLst>
                                        </p:cTn>
                                        <p:tgtEl>
                                          <p:spTgt spid="4"/>
                                        </p:tgtEl>
                                        <p:attrNameLst>
                                          <p:attrName>style.visibility</p:attrName>
                                        </p:attrNameLst>
                                      </p:cBhvr>
                                      <p:to>
                                        <p:strVal val="visible"/>
                                      </p:to>
                                    </p:set>
                                    <p:anim calcmode="lin" valueType="num">
                                      <p:cBhvr>
                                        <p:cTn id="641" dur="2000" fill="hold"/>
                                        <p:tgtEl>
                                          <p:spTgt spid="4"/>
                                        </p:tgtEl>
                                        <p:attrNameLst>
                                          <p:attrName>ppt_w</p:attrName>
                                        </p:attrNameLst>
                                      </p:cBhvr>
                                      <p:tavLst>
                                        <p:tav tm="0">
                                          <p:val>
                                            <p:strVal val="4/3*#ppt_w"/>
                                          </p:val>
                                        </p:tav>
                                        <p:tav tm="100000">
                                          <p:val>
                                            <p:strVal val="#ppt_w"/>
                                          </p:val>
                                        </p:tav>
                                      </p:tavLst>
                                    </p:anim>
                                    <p:anim calcmode="lin" valueType="num">
                                      <p:cBhvr>
                                        <p:cTn id="642" dur="2000" fill="hold"/>
                                        <p:tgtEl>
                                          <p:spTgt spid="4"/>
                                        </p:tgtEl>
                                        <p:attrNameLst>
                                          <p:attrName>ppt_h</p:attrName>
                                        </p:attrNameLst>
                                      </p:cBhvr>
                                      <p:tavLst>
                                        <p:tav tm="0">
                                          <p:val>
                                            <p:strVal val="4/3*#ppt_h"/>
                                          </p:val>
                                        </p:tav>
                                        <p:tav tm="100000">
                                          <p:val>
                                            <p:strVal val="#ppt_h"/>
                                          </p:val>
                                        </p:tav>
                                      </p:tavLst>
                                    </p:anim>
                                  </p:childTnLst>
                                </p:cTn>
                              </p:par>
                              <p:par>
                                <p:cTn id="643" presetID="16" presetClass="entr" presetSubtype="42" fill="hold" nodeType="withEffect">
                                  <p:stCondLst>
                                    <p:cond delay="0"/>
                                  </p:stCondLst>
                                  <p:childTnLst>
                                    <p:set>
                                      <p:cBhvr>
                                        <p:cTn id="644" dur="1" fill="hold">
                                          <p:stCondLst>
                                            <p:cond delay="0"/>
                                          </p:stCondLst>
                                        </p:cTn>
                                        <p:tgtEl>
                                          <p:spTgt spid="4"/>
                                        </p:tgtEl>
                                        <p:attrNameLst>
                                          <p:attrName>style.visibility</p:attrName>
                                        </p:attrNameLst>
                                      </p:cBhvr>
                                      <p:to>
                                        <p:strVal val="visible"/>
                                      </p:to>
                                    </p:set>
                                    <p:animEffect transition="in" filter="barn(outHorizontal)">
                                      <p:cBhvr>
                                        <p:cTn id="64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591D3B"/>
          </a:solidFill>
        </p:spPr>
        <p:txBody>
          <a:bodyPr/>
          <a:lstStyle/>
          <a:p>
            <a:endParaRPr lang="es-ES" dirty="0"/>
          </a:p>
        </p:txBody>
      </p:sp>
      <p:pic>
        <p:nvPicPr>
          <p:cNvPr id="4" name="3 Imagen" descr="0(55).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142844"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71438"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57222"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571504"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857288"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071570"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357354"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1571636"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1857388"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071670"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357454"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571736"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857520"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3071802"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357586"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3571868"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3786278"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000560"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4286344"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500626"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4786410"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5000692"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5286476"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5500758"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5786510"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6000792"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6286576"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6500858"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6786642"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7000924"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7286708"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7500990"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7715304"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7929586" y="1214422"/>
            <a:ext cx="1214414" cy="2786058"/>
          </a:xfrm>
          <a:prstGeom prst="donut">
            <a:avLst>
              <a:gd name="adj" fmla="val 7703"/>
            </a:avLst>
          </a:prstGeom>
          <a:gradFill flip="none" rotWithShape="1">
            <a:gsLst>
              <a:gs pos="0">
                <a:schemeClr val="accent2">
                  <a:lumMod val="75000"/>
                </a:schemeClr>
              </a:gs>
              <a:gs pos="50000">
                <a:srgbClr val="EEB4D1">
                  <a:shade val="67500"/>
                  <a:satMod val="115000"/>
                </a:srgbClr>
              </a:gs>
              <a:gs pos="100000">
                <a:srgbClr val="EEB4D1">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0-#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0-#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0-#ppt_w/2"/>
                                          </p:val>
                                        </p:tav>
                                        <p:tav tm="100000">
                                          <p:val>
                                            <p:strVal val="#ppt_x"/>
                                          </p:val>
                                        </p:tav>
                                      </p:tavLst>
                                    </p:anim>
                                    <p:anim calcmode="lin" valueType="num">
                                      <p:cBhvr additive="base">
                                        <p:cTn id="83" dur="2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0-#ppt_w/2"/>
                                          </p:val>
                                        </p:tav>
                                        <p:tav tm="100000">
                                          <p:val>
                                            <p:strVal val="#ppt_x"/>
                                          </p:val>
                                        </p:tav>
                                      </p:tavLst>
                                    </p:anim>
                                    <p:anim calcmode="lin" valueType="num">
                                      <p:cBhvr additive="base">
                                        <p:cTn id="87" dur="2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0-#ppt_w/2"/>
                                          </p:val>
                                        </p:tav>
                                        <p:tav tm="100000">
                                          <p:val>
                                            <p:strVal val="#ppt_x"/>
                                          </p:val>
                                        </p:tav>
                                      </p:tavLst>
                                    </p:anim>
                                    <p:anim calcmode="lin" valueType="num">
                                      <p:cBhvr additive="base">
                                        <p:cTn id="91" dur="2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2000" fill="hold"/>
                                        <p:tgtEl>
                                          <p:spTgt spid="26"/>
                                        </p:tgtEl>
                                        <p:attrNameLst>
                                          <p:attrName>ppt_x</p:attrName>
                                        </p:attrNameLst>
                                      </p:cBhvr>
                                      <p:tavLst>
                                        <p:tav tm="0">
                                          <p:val>
                                            <p:strVal val="0-#ppt_w/2"/>
                                          </p:val>
                                        </p:tav>
                                        <p:tav tm="100000">
                                          <p:val>
                                            <p:strVal val="#ppt_x"/>
                                          </p:val>
                                        </p:tav>
                                      </p:tavLst>
                                    </p:anim>
                                    <p:anim calcmode="lin" valueType="num">
                                      <p:cBhvr additive="base">
                                        <p:cTn id="95" dur="2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2000" fill="hold"/>
                                        <p:tgtEl>
                                          <p:spTgt spid="27"/>
                                        </p:tgtEl>
                                        <p:attrNameLst>
                                          <p:attrName>ppt_x</p:attrName>
                                        </p:attrNameLst>
                                      </p:cBhvr>
                                      <p:tavLst>
                                        <p:tav tm="0">
                                          <p:val>
                                            <p:strVal val="0-#ppt_w/2"/>
                                          </p:val>
                                        </p:tav>
                                        <p:tav tm="100000">
                                          <p:val>
                                            <p:strVal val="#ppt_x"/>
                                          </p:val>
                                        </p:tav>
                                      </p:tavLst>
                                    </p:anim>
                                    <p:anim calcmode="lin" valueType="num">
                                      <p:cBhvr additive="base">
                                        <p:cTn id="99" dur="2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0-#ppt_w/2"/>
                                          </p:val>
                                        </p:tav>
                                        <p:tav tm="100000">
                                          <p:val>
                                            <p:strVal val="#ppt_x"/>
                                          </p:val>
                                        </p:tav>
                                      </p:tavLst>
                                    </p:anim>
                                    <p:anim calcmode="lin" valueType="num">
                                      <p:cBhvr additive="base">
                                        <p:cTn id="103" dur="2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2000" fill="hold"/>
                                        <p:tgtEl>
                                          <p:spTgt spid="29"/>
                                        </p:tgtEl>
                                        <p:attrNameLst>
                                          <p:attrName>ppt_x</p:attrName>
                                        </p:attrNameLst>
                                      </p:cBhvr>
                                      <p:tavLst>
                                        <p:tav tm="0">
                                          <p:val>
                                            <p:strVal val="0-#ppt_w/2"/>
                                          </p:val>
                                        </p:tav>
                                        <p:tav tm="100000">
                                          <p:val>
                                            <p:strVal val="#ppt_x"/>
                                          </p:val>
                                        </p:tav>
                                      </p:tavLst>
                                    </p:anim>
                                    <p:anim calcmode="lin" valueType="num">
                                      <p:cBhvr additive="base">
                                        <p:cTn id="107" dur="2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2000" fill="hold"/>
                                        <p:tgtEl>
                                          <p:spTgt spid="30"/>
                                        </p:tgtEl>
                                        <p:attrNameLst>
                                          <p:attrName>ppt_x</p:attrName>
                                        </p:attrNameLst>
                                      </p:cBhvr>
                                      <p:tavLst>
                                        <p:tav tm="0">
                                          <p:val>
                                            <p:strVal val="0-#ppt_w/2"/>
                                          </p:val>
                                        </p:tav>
                                        <p:tav tm="100000">
                                          <p:val>
                                            <p:strVal val="#ppt_x"/>
                                          </p:val>
                                        </p:tav>
                                      </p:tavLst>
                                    </p:anim>
                                    <p:anim calcmode="lin" valueType="num">
                                      <p:cBhvr additive="base">
                                        <p:cTn id="111" dur="2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2000" fill="hold"/>
                                        <p:tgtEl>
                                          <p:spTgt spid="31"/>
                                        </p:tgtEl>
                                        <p:attrNameLst>
                                          <p:attrName>ppt_x</p:attrName>
                                        </p:attrNameLst>
                                      </p:cBhvr>
                                      <p:tavLst>
                                        <p:tav tm="0">
                                          <p:val>
                                            <p:strVal val="0-#ppt_w/2"/>
                                          </p:val>
                                        </p:tav>
                                        <p:tav tm="100000">
                                          <p:val>
                                            <p:strVal val="#ppt_x"/>
                                          </p:val>
                                        </p:tav>
                                      </p:tavLst>
                                    </p:anim>
                                    <p:anim calcmode="lin" valueType="num">
                                      <p:cBhvr additive="base">
                                        <p:cTn id="115" dur="2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2000" fill="hold"/>
                                        <p:tgtEl>
                                          <p:spTgt spid="32"/>
                                        </p:tgtEl>
                                        <p:attrNameLst>
                                          <p:attrName>ppt_x</p:attrName>
                                        </p:attrNameLst>
                                      </p:cBhvr>
                                      <p:tavLst>
                                        <p:tav tm="0">
                                          <p:val>
                                            <p:strVal val="0-#ppt_w/2"/>
                                          </p:val>
                                        </p:tav>
                                        <p:tav tm="100000">
                                          <p:val>
                                            <p:strVal val="#ppt_x"/>
                                          </p:val>
                                        </p:tav>
                                      </p:tavLst>
                                    </p:anim>
                                    <p:anim calcmode="lin" valueType="num">
                                      <p:cBhvr additive="base">
                                        <p:cTn id="119" dur="2000" fill="hold"/>
                                        <p:tgtEl>
                                          <p:spTgt spid="32"/>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2000" fill="hold"/>
                                        <p:tgtEl>
                                          <p:spTgt spid="33"/>
                                        </p:tgtEl>
                                        <p:attrNameLst>
                                          <p:attrName>ppt_x</p:attrName>
                                        </p:attrNameLst>
                                      </p:cBhvr>
                                      <p:tavLst>
                                        <p:tav tm="0">
                                          <p:val>
                                            <p:strVal val="0-#ppt_w/2"/>
                                          </p:val>
                                        </p:tav>
                                        <p:tav tm="100000">
                                          <p:val>
                                            <p:strVal val="#ppt_x"/>
                                          </p:val>
                                        </p:tav>
                                      </p:tavLst>
                                    </p:anim>
                                    <p:anim calcmode="lin" valueType="num">
                                      <p:cBhvr additive="base">
                                        <p:cTn id="123" dur="2000" fill="hold"/>
                                        <p:tgtEl>
                                          <p:spTgt spid="33"/>
                                        </p:tgtEl>
                                        <p:attrNameLst>
                                          <p:attrName>ppt_y</p:attrName>
                                        </p:attrNameLst>
                                      </p:cBhvr>
                                      <p:tavLst>
                                        <p:tav tm="0">
                                          <p:val>
                                            <p:strVal val="#ppt_y"/>
                                          </p:val>
                                        </p:tav>
                                        <p:tav tm="100000">
                                          <p:val>
                                            <p:strVal val="#ppt_y"/>
                                          </p:val>
                                        </p:tav>
                                      </p:tavLst>
                                    </p:anim>
                                  </p:childTnLst>
                                </p:cTn>
                              </p:par>
                              <p:par>
                                <p:cTn id="124" presetID="2" presetClass="entr" presetSubtype="8"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2000" fill="hold"/>
                                        <p:tgtEl>
                                          <p:spTgt spid="34"/>
                                        </p:tgtEl>
                                        <p:attrNameLst>
                                          <p:attrName>ppt_x</p:attrName>
                                        </p:attrNameLst>
                                      </p:cBhvr>
                                      <p:tavLst>
                                        <p:tav tm="0">
                                          <p:val>
                                            <p:strVal val="0-#ppt_w/2"/>
                                          </p:val>
                                        </p:tav>
                                        <p:tav tm="100000">
                                          <p:val>
                                            <p:strVal val="#ppt_x"/>
                                          </p:val>
                                        </p:tav>
                                      </p:tavLst>
                                    </p:anim>
                                    <p:anim calcmode="lin" valueType="num">
                                      <p:cBhvr additive="base">
                                        <p:cTn id="127" dur="2000" fill="hold"/>
                                        <p:tgtEl>
                                          <p:spTgt spid="34"/>
                                        </p:tgtEl>
                                        <p:attrNameLst>
                                          <p:attrName>ppt_y</p:attrName>
                                        </p:attrNameLst>
                                      </p:cBhvr>
                                      <p:tavLst>
                                        <p:tav tm="0">
                                          <p:val>
                                            <p:strVal val="#ppt_y"/>
                                          </p:val>
                                        </p:tav>
                                        <p:tav tm="100000">
                                          <p:val>
                                            <p:strVal val="#ppt_y"/>
                                          </p:val>
                                        </p:tav>
                                      </p:tavLst>
                                    </p:anim>
                                  </p:childTnLst>
                                </p:cTn>
                              </p:par>
                              <p:par>
                                <p:cTn id="128" presetID="2" presetClass="entr" presetSubtype="8"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2000" fill="hold"/>
                                        <p:tgtEl>
                                          <p:spTgt spid="35"/>
                                        </p:tgtEl>
                                        <p:attrNameLst>
                                          <p:attrName>ppt_x</p:attrName>
                                        </p:attrNameLst>
                                      </p:cBhvr>
                                      <p:tavLst>
                                        <p:tav tm="0">
                                          <p:val>
                                            <p:strVal val="0-#ppt_w/2"/>
                                          </p:val>
                                        </p:tav>
                                        <p:tav tm="100000">
                                          <p:val>
                                            <p:strVal val="#ppt_x"/>
                                          </p:val>
                                        </p:tav>
                                      </p:tavLst>
                                    </p:anim>
                                    <p:anim calcmode="lin" valueType="num">
                                      <p:cBhvr additive="base">
                                        <p:cTn id="131" dur="2000" fill="hold"/>
                                        <p:tgtEl>
                                          <p:spTgt spid="35"/>
                                        </p:tgtEl>
                                        <p:attrNameLst>
                                          <p:attrName>ppt_y</p:attrName>
                                        </p:attrNameLst>
                                      </p:cBhvr>
                                      <p:tavLst>
                                        <p:tav tm="0">
                                          <p:val>
                                            <p:strVal val="#ppt_y"/>
                                          </p:val>
                                        </p:tav>
                                        <p:tav tm="100000">
                                          <p:val>
                                            <p:strVal val="#ppt_y"/>
                                          </p:val>
                                        </p:tav>
                                      </p:tavLst>
                                    </p:anim>
                                  </p:childTnLst>
                                </p:cTn>
                              </p:par>
                              <p:par>
                                <p:cTn id="132" presetID="2" presetClass="entr" presetSubtype="8"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2000" fill="hold"/>
                                        <p:tgtEl>
                                          <p:spTgt spid="36"/>
                                        </p:tgtEl>
                                        <p:attrNameLst>
                                          <p:attrName>ppt_x</p:attrName>
                                        </p:attrNameLst>
                                      </p:cBhvr>
                                      <p:tavLst>
                                        <p:tav tm="0">
                                          <p:val>
                                            <p:strVal val="0-#ppt_w/2"/>
                                          </p:val>
                                        </p:tav>
                                        <p:tav tm="100000">
                                          <p:val>
                                            <p:strVal val="#ppt_x"/>
                                          </p:val>
                                        </p:tav>
                                      </p:tavLst>
                                    </p:anim>
                                    <p:anim calcmode="lin" valueType="num">
                                      <p:cBhvr additive="base">
                                        <p:cTn id="135" dur="2000" fill="hold"/>
                                        <p:tgtEl>
                                          <p:spTgt spid="36"/>
                                        </p:tgtEl>
                                        <p:attrNameLst>
                                          <p:attrName>ppt_y</p:attrName>
                                        </p:attrNameLst>
                                      </p:cBhvr>
                                      <p:tavLst>
                                        <p:tav tm="0">
                                          <p:val>
                                            <p:strVal val="#ppt_y"/>
                                          </p:val>
                                        </p:tav>
                                        <p:tav tm="100000">
                                          <p:val>
                                            <p:strVal val="#ppt_y"/>
                                          </p:val>
                                        </p:tav>
                                      </p:tavLst>
                                    </p:anim>
                                  </p:childTnLst>
                                </p:cTn>
                              </p:par>
                              <p:par>
                                <p:cTn id="136" presetID="2" presetClass="entr" presetSubtype="8"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additive="base">
                                        <p:cTn id="138" dur="2000" fill="hold"/>
                                        <p:tgtEl>
                                          <p:spTgt spid="37"/>
                                        </p:tgtEl>
                                        <p:attrNameLst>
                                          <p:attrName>ppt_x</p:attrName>
                                        </p:attrNameLst>
                                      </p:cBhvr>
                                      <p:tavLst>
                                        <p:tav tm="0">
                                          <p:val>
                                            <p:strVal val="0-#ppt_w/2"/>
                                          </p:val>
                                        </p:tav>
                                        <p:tav tm="100000">
                                          <p:val>
                                            <p:strVal val="#ppt_x"/>
                                          </p:val>
                                        </p:tav>
                                      </p:tavLst>
                                    </p:anim>
                                    <p:anim calcmode="lin" valueType="num">
                                      <p:cBhvr additive="base">
                                        <p:cTn id="139" dur="2000" fill="hold"/>
                                        <p:tgtEl>
                                          <p:spTgt spid="37"/>
                                        </p:tgtEl>
                                        <p:attrNameLst>
                                          <p:attrName>ppt_y</p:attrName>
                                        </p:attrNameLst>
                                      </p:cBhvr>
                                      <p:tavLst>
                                        <p:tav tm="0">
                                          <p:val>
                                            <p:strVal val="#ppt_y"/>
                                          </p:val>
                                        </p:tav>
                                        <p:tav tm="100000">
                                          <p:val>
                                            <p:strVal val="#ppt_y"/>
                                          </p:val>
                                        </p:tav>
                                      </p:tavLst>
                                    </p:anim>
                                  </p:childTnLst>
                                </p:cTn>
                              </p:par>
                              <p:par>
                                <p:cTn id="140" presetID="2" presetClass="entr" presetSubtype="8"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2000" fill="hold"/>
                                        <p:tgtEl>
                                          <p:spTgt spid="38"/>
                                        </p:tgtEl>
                                        <p:attrNameLst>
                                          <p:attrName>ppt_x</p:attrName>
                                        </p:attrNameLst>
                                      </p:cBhvr>
                                      <p:tavLst>
                                        <p:tav tm="0">
                                          <p:val>
                                            <p:strVal val="0-#ppt_w/2"/>
                                          </p:val>
                                        </p:tav>
                                        <p:tav tm="100000">
                                          <p:val>
                                            <p:strVal val="#ppt_x"/>
                                          </p:val>
                                        </p:tav>
                                      </p:tavLst>
                                    </p:anim>
                                    <p:anim calcmode="lin" valueType="num">
                                      <p:cBhvr additive="base">
                                        <p:cTn id="143" dur="2000" fill="hold"/>
                                        <p:tgtEl>
                                          <p:spTgt spid="38"/>
                                        </p:tgtEl>
                                        <p:attrNameLst>
                                          <p:attrName>ppt_y</p:attrName>
                                        </p:attrNameLst>
                                      </p:cBhvr>
                                      <p:tavLst>
                                        <p:tav tm="0">
                                          <p:val>
                                            <p:strVal val="#ppt_y"/>
                                          </p:val>
                                        </p:tav>
                                        <p:tav tm="100000">
                                          <p:val>
                                            <p:strVal val="#ppt_y"/>
                                          </p:val>
                                        </p:tav>
                                      </p:tavLst>
                                    </p:anim>
                                  </p:childTnLst>
                                </p:cTn>
                              </p:par>
                              <p:par>
                                <p:cTn id="144" presetID="8" presetClass="emph" presetSubtype="0" fill="hold" grpId="1" nodeType="withEffect">
                                  <p:stCondLst>
                                    <p:cond delay="0"/>
                                  </p:stCondLst>
                                  <p:childTnLst>
                                    <p:animRot by="21600000">
                                      <p:cBhvr>
                                        <p:cTn id="145" dur="2000" fill="hold"/>
                                        <p:tgtEl>
                                          <p:spTgt spid="5"/>
                                        </p:tgtEl>
                                        <p:attrNameLst>
                                          <p:attrName>r</p:attrName>
                                        </p:attrNameLst>
                                      </p:cBhvr>
                                    </p:animRot>
                                  </p:childTnLst>
                                </p:cTn>
                              </p:par>
                              <p:par>
                                <p:cTn id="146" presetID="8" presetClass="emph" presetSubtype="0" fill="hold" grpId="1" nodeType="withEffect">
                                  <p:stCondLst>
                                    <p:cond delay="0"/>
                                  </p:stCondLst>
                                  <p:childTnLst>
                                    <p:animRot by="-21600000">
                                      <p:cBhvr>
                                        <p:cTn id="147" dur="2000" fill="hold"/>
                                        <p:tgtEl>
                                          <p:spTgt spid="6"/>
                                        </p:tgtEl>
                                        <p:attrNameLst>
                                          <p:attrName>r</p:attrName>
                                        </p:attrNameLst>
                                      </p:cBhvr>
                                    </p:animRot>
                                  </p:childTnLst>
                                </p:cTn>
                              </p:par>
                              <p:par>
                                <p:cTn id="148" presetID="8" presetClass="emph" presetSubtype="0" fill="hold" grpId="1" nodeType="withEffect">
                                  <p:stCondLst>
                                    <p:cond delay="0"/>
                                  </p:stCondLst>
                                  <p:childTnLst>
                                    <p:animRot by="21600000">
                                      <p:cBhvr>
                                        <p:cTn id="149" dur="2000" fill="hold"/>
                                        <p:tgtEl>
                                          <p:spTgt spid="7"/>
                                        </p:tgtEl>
                                        <p:attrNameLst>
                                          <p:attrName>r</p:attrName>
                                        </p:attrNameLst>
                                      </p:cBhvr>
                                    </p:animRot>
                                  </p:childTnLst>
                                </p:cTn>
                              </p:par>
                              <p:par>
                                <p:cTn id="150" presetID="8" presetClass="emph" presetSubtype="0" fill="hold" grpId="1" nodeType="withEffect">
                                  <p:stCondLst>
                                    <p:cond delay="0"/>
                                  </p:stCondLst>
                                  <p:childTnLst>
                                    <p:animRot by="-21600000">
                                      <p:cBhvr>
                                        <p:cTn id="151" dur="2000" fill="hold"/>
                                        <p:tgtEl>
                                          <p:spTgt spid="8"/>
                                        </p:tgtEl>
                                        <p:attrNameLst>
                                          <p:attrName>r</p:attrName>
                                        </p:attrNameLst>
                                      </p:cBhvr>
                                    </p:animRot>
                                  </p:childTnLst>
                                </p:cTn>
                              </p:par>
                              <p:par>
                                <p:cTn id="152" presetID="8" presetClass="emph" presetSubtype="0" fill="hold" grpId="1" nodeType="withEffect">
                                  <p:stCondLst>
                                    <p:cond delay="0"/>
                                  </p:stCondLst>
                                  <p:childTnLst>
                                    <p:animRot by="21600000">
                                      <p:cBhvr>
                                        <p:cTn id="153" dur="2000" fill="hold"/>
                                        <p:tgtEl>
                                          <p:spTgt spid="9"/>
                                        </p:tgtEl>
                                        <p:attrNameLst>
                                          <p:attrName>r</p:attrName>
                                        </p:attrNameLst>
                                      </p:cBhvr>
                                    </p:animRot>
                                  </p:childTnLst>
                                </p:cTn>
                              </p:par>
                              <p:par>
                                <p:cTn id="154" presetID="8" presetClass="emph" presetSubtype="0" fill="hold" grpId="1" nodeType="withEffect">
                                  <p:stCondLst>
                                    <p:cond delay="0"/>
                                  </p:stCondLst>
                                  <p:childTnLst>
                                    <p:animRot by="-21600000">
                                      <p:cBhvr>
                                        <p:cTn id="155" dur="2000" fill="hold"/>
                                        <p:tgtEl>
                                          <p:spTgt spid="10"/>
                                        </p:tgtEl>
                                        <p:attrNameLst>
                                          <p:attrName>r</p:attrName>
                                        </p:attrNameLst>
                                      </p:cBhvr>
                                    </p:animRot>
                                  </p:childTnLst>
                                </p:cTn>
                              </p:par>
                              <p:par>
                                <p:cTn id="156" presetID="8" presetClass="emph" presetSubtype="0" fill="hold" grpId="1" nodeType="withEffect">
                                  <p:stCondLst>
                                    <p:cond delay="0"/>
                                  </p:stCondLst>
                                  <p:childTnLst>
                                    <p:animRot by="21600000">
                                      <p:cBhvr>
                                        <p:cTn id="157" dur="2000" fill="hold"/>
                                        <p:tgtEl>
                                          <p:spTgt spid="11"/>
                                        </p:tgtEl>
                                        <p:attrNameLst>
                                          <p:attrName>r</p:attrName>
                                        </p:attrNameLst>
                                      </p:cBhvr>
                                    </p:animRot>
                                  </p:childTnLst>
                                </p:cTn>
                              </p:par>
                              <p:par>
                                <p:cTn id="158" presetID="8" presetClass="emph" presetSubtype="0" fill="hold" grpId="1" nodeType="withEffect">
                                  <p:stCondLst>
                                    <p:cond delay="0"/>
                                  </p:stCondLst>
                                  <p:childTnLst>
                                    <p:animRot by="-21600000">
                                      <p:cBhvr>
                                        <p:cTn id="159" dur="2000" fill="hold"/>
                                        <p:tgtEl>
                                          <p:spTgt spid="12"/>
                                        </p:tgtEl>
                                        <p:attrNameLst>
                                          <p:attrName>r</p:attrName>
                                        </p:attrNameLst>
                                      </p:cBhvr>
                                    </p:animRot>
                                  </p:childTnLst>
                                </p:cTn>
                              </p:par>
                              <p:par>
                                <p:cTn id="160" presetID="8" presetClass="emph" presetSubtype="0" fill="hold" grpId="1" nodeType="withEffect">
                                  <p:stCondLst>
                                    <p:cond delay="0"/>
                                  </p:stCondLst>
                                  <p:childTnLst>
                                    <p:animRot by="21600000">
                                      <p:cBhvr>
                                        <p:cTn id="161" dur="2000" fill="hold"/>
                                        <p:tgtEl>
                                          <p:spTgt spid="13"/>
                                        </p:tgtEl>
                                        <p:attrNameLst>
                                          <p:attrName>r</p:attrName>
                                        </p:attrNameLst>
                                      </p:cBhvr>
                                    </p:animRot>
                                  </p:childTnLst>
                                </p:cTn>
                              </p:par>
                              <p:par>
                                <p:cTn id="162" presetID="8" presetClass="emph" presetSubtype="0" fill="hold" grpId="1" nodeType="withEffect">
                                  <p:stCondLst>
                                    <p:cond delay="0"/>
                                  </p:stCondLst>
                                  <p:childTnLst>
                                    <p:animRot by="-21600000">
                                      <p:cBhvr>
                                        <p:cTn id="163" dur="2000" fill="hold"/>
                                        <p:tgtEl>
                                          <p:spTgt spid="14"/>
                                        </p:tgtEl>
                                        <p:attrNameLst>
                                          <p:attrName>r</p:attrName>
                                        </p:attrNameLst>
                                      </p:cBhvr>
                                    </p:animRot>
                                  </p:childTnLst>
                                </p:cTn>
                              </p:par>
                              <p:par>
                                <p:cTn id="164" presetID="8" presetClass="emph" presetSubtype="0" fill="hold" grpId="1" nodeType="withEffect">
                                  <p:stCondLst>
                                    <p:cond delay="0"/>
                                  </p:stCondLst>
                                  <p:childTnLst>
                                    <p:animRot by="21600000">
                                      <p:cBhvr>
                                        <p:cTn id="165" dur="2000" fill="hold"/>
                                        <p:tgtEl>
                                          <p:spTgt spid="15"/>
                                        </p:tgtEl>
                                        <p:attrNameLst>
                                          <p:attrName>r</p:attrName>
                                        </p:attrNameLst>
                                      </p:cBhvr>
                                    </p:animRot>
                                  </p:childTnLst>
                                </p:cTn>
                              </p:par>
                              <p:par>
                                <p:cTn id="166" presetID="8" presetClass="emph" presetSubtype="0" fill="hold" grpId="1" nodeType="withEffect">
                                  <p:stCondLst>
                                    <p:cond delay="0"/>
                                  </p:stCondLst>
                                  <p:childTnLst>
                                    <p:animRot by="-21600000">
                                      <p:cBhvr>
                                        <p:cTn id="167" dur="2000" fill="hold"/>
                                        <p:tgtEl>
                                          <p:spTgt spid="16"/>
                                        </p:tgtEl>
                                        <p:attrNameLst>
                                          <p:attrName>r</p:attrName>
                                        </p:attrNameLst>
                                      </p:cBhvr>
                                    </p:animRot>
                                  </p:childTnLst>
                                </p:cTn>
                              </p:par>
                              <p:par>
                                <p:cTn id="168" presetID="8" presetClass="emph" presetSubtype="0" fill="hold" grpId="1" nodeType="withEffect">
                                  <p:stCondLst>
                                    <p:cond delay="0"/>
                                  </p:stCondLst>
                                  <p:childTnLst>
                                    <p:animRot by="21600000">
                                      <p:cBhvr>
                                        <p:cTn id="169" dur="2000" fill="hold"/>
                                        <p:tgtEl>
                                          <p:spTgt spid="17"/>
                                        </p:tgtEl>
                                        <p:attrNameLst>
                                          <p:attrName>r</p:attrName>
                                        </p:attrNameLst>
                                      </p:cBhvr>
                                    </p:animRot>
                                  </p:childTnLst>
                                </p:cTn>
                              </p:par>
                              <p:par>
                                <p:cTn id="170" presetID="8" presetClass="emph" presetSubtype="0" fill="hold" grpId="1" nodeType="withEffect">
                                  <p:stCondLst>
                                    <p:cond delay="0"/>
                                  </p:stCondLst>
                                  <p:childTnLst>
                                    <p:animRot by="-21600000">
                                      <p:cBhvr>
                                        <p:cTn id="171" dur="2000" fill="hold"/>
                                        <p:tgtEl>
                                          <p:spTgt spid="18"/>
                                        </p:tgtEl>
                                        <p:attrNameLst>
                                          <p:attrName>r</p:attrName>
                                        </p:attrNameLst>
                                      </p:cBhvr>
                                    </p:animRot>
                                  </p:childTnLst>
                                </p:cTn>
                              </p:par>
                              <p:par>
                                <p:cTn id="172" presetID="8" presetClass="emph" presetSubtype="0" fill="hold" grpId="1" nodeType="withEffect">
                                  <p:stCondLst>
                                    <p:cond delay="0"/>
                                  </p:stCondLst>
                                  <p:childTnLst>
                                    <p:animRot by="21600000">
                                      <p:cBhvr>
                                        <p:cTn id="173" dur="2000" fill="hold"/>
                                        <p:tgtEl>
                                          <p:spTgt spid="19"/>
                                        </p:tgtEl>
                                        <p:attrNameLst>
                                          <p:attrName>r</p:attrName>
                                        </p:attrNameLst>
                                      </p:cBhvr>
                                    </p:animRot>
                                  </p:childTnLst>
                                </p:cTn>
                              </p:par>
                              <p:par>
                                <p:cTn id="174" presetID="8" presetClass="emph" presetSubtype="0" fill="hold" grpId="1" nodeType="withEffect">
                                  <p:stCondLst>
                                    <p:cond delay="0"/>
                                  </p:stCondLst>
                                  <p:childTnLst>
                                    <p:animRot by="-21600000">
                                      <p:cBhvr>
                                        <p:cTn id="175" dur="2000" fill="hold"/>
                                        <p:tgtEl>
                                          <p:spTgt spid="20"/>
                                        </p:tgtEl>
                                        <p:attrNameLst>
                                          <p:attrName>r</p:attrName>
                                        </p:attrNameLst>
                                      </p:cBhvr>
                                    </p:animRot>
                                  </p:childTnLst>
                                </p:cTn>
                              </p:par>
                              <p:par>
                                <p:cTn id="176" presetID="8" presetClass="emph" presetSubtype="0" fill="hold" grpId="1" nodeType="withEffect">
                                  <p:stCondLst>
                                    <p:cond delay="0"/>
                                  </p:stCondLst>
                                  <p:childTnLst>
                                    <p:animRot by="21600000">
                                      <p:cBhvr>
                                        <p:cTn id="177" dur="2000" fill="hold"/>
                                        <p:tgtEl>
                                          <p:spTgt spid="21"/>
                                        </p:tgtEl>
                                        <p:attrNameLst>
                                          <p:attrName>r</p:attrName>
                                        </p:attrNameLst>
                                      </p:cBhvr>
                                    </p:animRot>
                                  </p:childTnLst>
                                </p:cTn>
                              </p:par>
                              <p:par>
                                <p:cTn id="178" presetID="8" presetClass="emph" presetSubtype="0" fill="hold" grpId="1" nodeType="withEffect">
                                  <p:stCondLst>
                                    <p:cond delay="0"/>
                                  </p:stCondLst>
                                  <p:childTnLst>
                                    <p:animRot by="-21600000">
                                      <p:cBhvr>
                                        <p:cTn id="179" dur="2000" fill="hold"/>
                                        <p:tgtEl>
                                          <p:spTgt spid="22"/>
                                        </p:tgtEl>
                                        <p:attrNameLst>
                                          <p:attrName>r</p:attrName>
                                        </p:attrNameLst>
                                      </p:cBhvr>
                                    </p:animRot>
                                  </p:childTnLst>
                                </p:cTn>
                              </p:par>
                              <p:par>
                                <p:cTn id="180" presetID="8" presetClass="emph" presetSubtype="0" fill="hold" grpId="1" nodeType="withEffect">
                                  <p:stCondLst>
                                    <p:cond delay="0"/>
                                  </p:stCondLst>
                                  <p:childTnLst>
                                    <p:animRot by="21600000">
                                      <p:cBhvr>
                                        <p:cTn id="181" dur="2000" fill="hold"/>
                                        <p:tgtEl>
                                          <p:spTgt spid="23"/>
                                        </p:tgtEl>
                                        <p:attrNameLst>
                                          <p:attrName>r</p:attrName>
                                        </p:attrNameLst>
                                      </p:cBhvr>
                                    </p:animRot>
                                  </p:childTnLst>
                                </p:cTn>
                              </p:par>
                              <p:par>
                                <p:cTn id="182" presetID="8" presetClass="emph" presetSubtype="0" fill="hold" grpId="1" nodeType="withEffect">
                                  <p:stCondLst>
                                    <p:cond delay="0"/>
                                  </p:stCondLst>
                                  <p:childTnLst>
                                    <p:animRot by="-21600000">
                                      <p:cBhvr>
                                        <p:cTn id="183" dur="2000" fill="hold"/>
                                        <p:tgtEl>
                                          <p:spTgt spid="24"/>
                                        </p:tgtEl>
                                        <p:attrNameLst>
                                          <p:attrName>r</p:attrName>
                                        </p:attrNameLst>
                                      </p:cBhvr>
                                    </p:animRot>
                                  </p:childTnLst>
                                </p:cTn>
                              </p:par>
                              <p:par>
                                <p:cTn id="184" presetID="8" presetClass="emph" presetSubtype="0" fill="hold" grpId="1" nodeType="withEffect">
                                  <p:stCondLst>
                                    <p:cond delay="0"/>
                                  </p:stCondLst>
                                  <p:childTnLst>
                                    <p:animRot by="21600000">
                                      <p:cBhvr>
                                        <p:cTn id="185" dur="2000" fill="hold"/>
                                        <p:tgtEl>
                                          <p:spTgt spid="25"/>
                                        </p:tgtEl>
                                        <p:attrNameLst>
                                          <p:attrName>r</p:attrName>
                                        </p:attrNameLst>
                                      </p:cBhvr>
                                    </p:animRot>
                                  </p:childTnLst>
                                </p:cTn>
                              </p:par>
                              <p:par>
                                <p:cTn id="186" presetID="8" presetClass="emph" presetSubtype="0" fill="hold" grpId="1" nodeType="withEffect">
                                  <p:stCondLst>
                                    <p:cond delay="0"/>
                                  </p:stCondLst>
                                  <p:childTnLst>
                                    <p:animRot by="-21600000">
                                      <p:cBhvr>
                                        <p:cTn id="187" dur="2000" fill="hold"/>
                                        <p:tgtEl>
                                          <p:spTgt spid="26"/>
                                        </p:tgtEl>
                                        <p:attrNameLst>
                                          <p:attrName>r</p:attrName>
                                        </p:attrNameLst>
                                      </p:cBhvr>
                                    </p:animRot>
                                  </p:childTnLst>
                                </p:cTn>
                              </p:par>
                              <p:par>
                                <p:cTn id="188" presetID="8" presetClass="emph" presetSubtype="0" fill="hold" grpId="1" nodeType="withEffect">
                                  <p:stCondLst>
                                    <p:cond delay="0"/>
                                  </p:stCondLst>
                                  <p:childTnLst>
                                    <p:animRot by="21600000">
                                      <p:cBhvr>
                                        <p:cTn id="189" dur="2000" fill="hold"/>
                                        <p:tgtEl>
                                          <p:spTgt spid="27"/>
                                        </p:tgtEl>
                                        <p:attrNameLst>
                                          <p:attrName>r</p:attrName>
                                        </p:attrNameLst>
                                      </p:cBhvr>
                                    </p:animRot>
                                  </p:childTnLst>
                                </p:cTn>
                              </p:par>
                              <p:par>
                                <p:cTn id="190" presetID="8" presetClass="emph" presetSubtype="0" fill="hold" grpId="1" nodeType="withEffect">
                                  <p:stCondLst>
                                    <p:cond delay="0"/>
                                  </p:stCondLst>
                                  <p:childTnLst>
                                    <p:animRot by="-21600000">
                                      <p:cBhvr>
                                        <p:cTn id="191" dur="2000" fill="hold"/>
                                        <p:tgtEl>
                                          <p:spTgt spid="28"/>
                                        </p:tgtEl>
                                        <p:attrNameLst>
                                          <p:attrName>r</p:attrName>
                                        </p:attrNameLst>
                                      </p:cBhvr>
                                    </p:animRot>
                                  </p:childTnLst>
                                </p:cTn>
                              </p:par>
                              <p:par>
                                <p:cTn id="192" presetID="8" presetClass="emph" presetSubtype="0" fill="hold" grpId="1" nodeType="withEffect">
                                  <p:stCondLst>
                                    <p:cond delay="0"/>
                                  </p:stCondLst>
                                  <p:childTnLst>
                                    <p:animRot by="21600000">
                                      <p:cBhvr>
                                        <p:cTn id="193" dur="2000" fill="hold"/>
                                        <p:tgtEl>
                                          <p:spTgt spid="29"/>
                                        </p:tgtEl>
                                        <p:attrNameLst>
                                          <p:attrName>r</p:attrName>
                                        </p:attrNameLst>
                                      </p:cBhvr>
                                    </p:animRot>
                                  </p:childTnLst>
                                </p:cTn>
                              </p:par>
                              <p:par>
                                <p:cTn id="194" presetID="8" presetClass="emph" presetSubtype="0" fill="hold" grpId="1" nodeType="withEffect">
                                  <p:stCondLst>
                                    <p:cond delay="0"/>
                                  </p:stCondLst>
                                  <p:childTnLst>
                                    <p:animRot by="-21600000">
                                      <p:cBhvr>
                                        <p:cTn id="195" dur="2000" fill="hold"/>
                                        <p:tgtEl>
                                          <p:spTgt spid="30"/>
                                        </p:tgtEl>
                                        <p:attrNameLst>
                                          <p:attrName>r</p:attrName>
                                        </p:attrNameLst>
                                      </p:cBhvr>
                                    </p:animRot>
                                  </p:childTnLst>
                                </p:cTn>
                              </p:par>
                              <p:par>
                                <p:cTn id="196" presetID="8" presetClass="emph" presetSubtype="0" fill="hold" grpId="1" nodeType="withEffect">
                                  <p:stCondLst>
                                    <p:cond delay="0"/>
                                  </p:stCondLst>
                                  <p:childTnLst>
                                    <p:animRot by="21600000">
                                      <p:cBhvr>
                                        <p:cTn id="197" dur="2000" fill="hold"/>
                                        <p:tgtEl>
                                          <p:spTgt spid="31"/>
                                        </p:tgtEl>
                                        <p:attrNameLst>
                                          <p:attrName>r</p:attrName>
                                        </p:attrNameLst>
                                      </p:cBhvr>
                                    </p:animRot>
                                  </p:childTnLst>
                                </p:cTn>
                              </p:par>
                              <p:par>
                                <p:cTn id="198" presetID="8" presetClass="emph" presetSubtype="0" fill="hold" grpId="1" nodeType="withEffect">
                                  <p:stCondLst>
                                    <p:cond delay="0"/>
                                  </p:stCondLst>
                                  <p:childTnLst>
                                    <p:animRot by="-21600000">
                                      <p:cBhvr>
                                        <p:cTn id="199" dur="2000" fill="hold"/>
                                        <p:tgtEl>
                                          <p:spTgt spid="32"/>
                                        </p:tgtEl>
                                        <p:attrNameLst>
                                          <p:attrName>r</p:attrName>
                                        </p:attrNameLst>
                                      </p:cBhvr>
                                    </p:animRot>
                                  </p:childTnLst>
                                </p:cTn>
                              </p:par>
                              <p:par>
                                <p:cTn id="200" presetID="8" presetClass="emph" presetSubtype="0" fill="hold" grpId="1" nodeType="withEffect">
                                  <p:stCondLst>
                                    <p:cond delay="0"/>
                                  </p:stCondLst>
                                  <p:childTnLst>
                                    <p:animRot by="21600000">
                                      <p:cBhvr>
                                        <p:cTn id="201" dur="2000" fill="hold"/>
                                        <p:tgtEl>
                                          <p:spTgt spid="33"/>
                                        </p:tgtEl>
                                        <p:attrNameLst>
                                          <p:attrName>r</p:attrName>
                                        </p:attrNameLst>
                                      </p:cBhvr>
                                    </p:animRot>
                                  </p:childTnLst>
                                </p:cTn>
                              </p:par>
                              <p:par>
                                <p:cTn id="202" presetID="8" presetClass="emph" presetSubtype="0" fill="hold" grpId="1" nodeType="withEffect">
                                  <p:stCondLst>
                                    <p:cond delay="0"/>
                                  </p:stCondLst>
                                  <p:childTnLst>
                                    <p:animRot by="-21600000">
                                      <p:cBhvr>
                                        <p:cTn id="203" dur="2000" fill="hold"/>
                                        <p:tgtEl>
                                          <p:spTgt spid="34"/>
                                        </p:tgtEl>
                                        <p:attrNameLst>
                                          <p:attrName>r</p:attrName>
                                        </p:attrNameLst>
                                      </p:cBhvr>
                                    </p:animRot>
                                  </p:childTnLst>
                                </p:cTn>
                              </p:par>
                              <p:par>
                                <p:cTn id="204" presetID="8" presetClass="emph" presetSubtype="0" fill="hold" grpId="1" nodeType="withEffect">
                                  <p:stCondLst>
                                    <p:cond delay="0"/>
                                  </p:stCondLst>
                                  <p:childTnLst>
                                    <p:animRot by="21600000">
                                      <p:cBhvr>
                                        <p:cTn id="205" dur="2000" fill="hold"/>
                                        <p:tgtEl>
                                          <p:spTgt spid="35"/>
                                        </p:tgtEl>
                                        <p:attrNameLst>
                                          <p:attrName>r</p:attrName>
                                        </p:attrNameLst>
                                      </p:cBhvr>
                                    </p:animRot>
                                  </p:childTnLst>
                                </p:cTn>
                              </p:par>
                              <p:par>
                                <p:cTn id="206" presetID="8" presetClass="emph" presetSubtype="0" fill="hold" grpId="1" nodeType="withEffect">
                                  <p:stCondLst>
                                    <p:cond delay="0"/>
                                  </p:stCondLst>
                                  <p:childTnLst>
                                    <p:animRot by="-21600000">
                                      <p:cBhvr>
                                        <p:cTn id="207" dur="2000" fill="hold"/>
                                        <p:tgtEl>
                                          <p:spTgt spid="36"/>
                                        </p:tgtEl>
                                        <p:attrNameLst>
                                          <p:attrName>r</p:attrName>
                                        </p:attrNameLst>
                                      </p:cBhvr>
                                    </p:animRot>
                                  </p:childTnLst>
                                </p:cTn>
                              </p:par>
                              <p:par>
                                <p:cTn id="208" presetID="8" presetClass="emph" presetSubtype="0" fill="hold" grpId="1" nodeType="withEffect">
                                  <p:stCondLst>
                                    <p:cond delay="0"/>
                                  </p:stCondLst>
                                  <p:childTnLst>
                                    <p:animRot by="21600000">
                                      <p:cBhvr>
                                        <p:cTn id="209" dur="2000" fill="hold"/>
                                        <p:tgtEl>
                                          <p:spTgt spid="37"/>
                                        </p:tgtEl>
                                        <p:attrNameLst>
                                          <p:attrName>r</p:attrName>
                                        </p:attrNameLst>
                                      </p:cBhvr>
                                    </p:animRot>
                                  </p:childTnLst>
                                </p:cTn>
                              </p:par>
                              <p:par>
                                <p:cTn id="210" presetID="8" presetClass="emph" presetSubtype="0" fill="hold" grpId="1" nodeType="withEffect">
                                  <p:stCondLst>
                                    <p:cond delay="0"/>
                                  </p:stCondLst>
                                  <p:childTnLst>
                                    <p:animRot by="-21600000">
                                      <p:cBhvr>
                                        <p:cTn id="211" dur="2000" fill="hold"/>
                                        <p:tgtEl>
                                          <p:spTgt spid="38"/>
                                        </p:tgtEl>
                                        <p:attrNameLst>
                                          <p:attrName>r</p:attrName>
                                        </p:attrNameLst>
                                      </p:cBhvr>
                                    </p:animRot>
                                  </p:childTnLst>
                                </p:cTn>
                              </p:par>
                            </p:childTnLst>
                          </p:cTn>
                        </p:par>
                        <p:par>
                          <p:cTn id="212" fill="hold">
                            <p:stCondLst>
                              <p:cond delay="2000"/>
                            </p:stCondLst>
                            <p:childTnLst>
                              <p:par>
                                <p:cTn id="213" presetID="2" presetClass="exit" presetSubtype="8" fill="hold" grpId="2" nodeType="afterEffect">
                                  <p:stCondLst>
                                    <p:cond delay="0"/>
                                  </p:stCondLst>
                                  <p:childTnLst>
                                    <p:anim calcmode="lin" valueType="num">
                                      <p:cBhvr additive="base">
                                        <p:cTn id="214" dur="2000"/>
                                        <p:tgtEl>
                                          <p:spTgt spid="5"/>
                                        </p:tgtEl>
                                        <p:attrNameLst>
                                          <p:attrName>ppt_x</p:attrName>
                                        </p:attrNameLst>
                                      </p:cBhvr>
                                      <p:tavLst>
                                        <p:tav tm="0">
                                          <p:val>
                                            <p:strVal val="ppt_x"/>
                                          </p:val>
                                        </p:tav>
                                        <p:tav tm="100000">
                                          <p:val>
                                            <p:strVal val="0-ppt_w/2"/>
                                          </p:val>
                                        </p:tav>
                                      </p:tavLst>
                                    </p:anim>
                                    <p:anim calcmode="lin" valueType="num">
                                      <p:cBhvr additive="base">
                                        <p:cTn id="215" dur="2000"/>
                                        <p:tgtEl>
                                          <p:spTgt spid="5"/>
                                        </p:tgtEl>
                                        <p:attrNameLst>
                                          <p:attrName>ppt_y</p:attrName>
                                        </p:attrNameLst>
                                      </p:cBhvr>
                                      <p:tavLst>
                                        <p:tav tm="0">
                                          <p:val>
                                            <p:strVal val="ppt_y"/>
                                          </p:val>
                                        </p:tav>
                                        <p:tav tm="100000">
                                          <p:val>
                                            <p:strVal val="ppt_y"/>
                                          </p:val>
                                        </p:tav>
                                      </p:tavLst>
                                    </p:anim>
                                    <p:set>
                                      <p:cBhvr>
                                        <p:cTn id="216" dur="1" fill="hold">
                                          <p:stCondLst>
                                            <p:cond delay="1999"/>
                                          </p:stCondLst>
                                        </p:cTn>
                                        <p:tgtEl>
                                          <p:spTgt spid="5"/>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2000"/>
                                        <p:tgtEl>
                                          <p:spTgt spid="6"/>
                                        </p:tgtEl>
                                        <p:attrNameLst>
                                          <p:attrName>ppt_x</p:attrName>
                                        </p:attrNameLst>
                                      </p:cBhvr>
                                      <p:tavLst>
                                        <p:tav tm="0">
                                          <p:val>
                                            <p:strVal val="ppt_x"/>
                                          </p:val>
                                        </p:tav>
                                        <p:tav tm="100000">
                                          <p:val>
                                            <p:strVal val="0-ppt_w/2"/>
                                          </p:val>
                                        </p:tav>
                                      </p:tavLst>
                                    </p:anim>
                                    <p:anim calcmode="lin" valueType="num">
                                      <p:cBhvr additive="base">
                                        <p:cTn id="219" dur="2000"/>
                                        <p:tgtEl>
                                          <p:spTgt spid="6"/>
                                        </p:tgtEl>
                                        <p:attrNameLst>
                                          <p:attrName>ppt_y</p:attrName>
                                        </p:attrNameLst>
                                      </p:cBhvr>
                                      <p:tavLst>
                                        <p:tav tm="0">
                                          <p:val>
                                            <p:strVal val="ppt_y"/>
                                          </p:val>
                                        </p:tav>
                                        <p:tav tm="100000">
                                          <p:val>
                                            <p:strVal val="ppt_y"/>
                                          </p:val>
                                        </p:tav>
                                      </p:tavLst>
                                    </p:anim>
                                    <p:set>
                                      <p:cBhvr>
                                        <p:cTn id="220" dur="1" fill="hold">
                                          <p:stCondLst>
                                            <p:cond delay="1999"/>
                                          </p:stCondLst>
                                        </p:cTn>
                                        <p:tgtEl>
                                          <p:spTgt spid="6"/>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2000"/>
                                        <p:tgtEl>
                                          <p:spTgt spid="7"/>
                                        </p:tgtEl>
                                        <p:attrNameLst>
                                          <p:attrName>ppt_x</p:attrName>
                                        </p:attrNameLst>
                                      </p:cBhvr>
                                      <p:tavLst>
                                        <p:tav tm="0">
                                          <p:val>
                                            <p:strVal val="ppt_x"/>
                                          </p:val>
                                        </p:tav>
                                        <p:tav tm="100000">
                                          <p:val>
                                            <p:strVal val="0-ppt_w/2"/>
                                          </p:val>
                                        </p:tav>
                                      </p:tavLst>
                                    </p:anim>
                                    <p:anim calcmode="lin" valueType="num">
                                      <p:cBhvr additive="base">
                                        <p:cTn id="223" dur="2000"/>
                                        <p:tgtEl>
                                          <p:spTgt spid="7"/>
                                        </p:tgtEl>
                                        <p:attrNameLst>
                                          <p:attrName>ppt_y</p:attrName>
                                        </p:attrNameLst>
                                      </p:cBhvr>
                                      <p:tavLst>
                                        <p:tav tm="0">
                                          <p:val>
                                            <p:strVal val="ppt_y"/>
                                          </p:val>
                                        </p:tav>
                                        <p:tav tm="100000">
                                          <p:val>
                                            <p:strVal val="ppt_y"/>
                                          </p:val>
                                        </p:tav>
                                      </p:tavLst>
                                    </p:anim>
                                    <p:set>
                                      <p:cBhvr>
                                        <p:cTn id="224" dur="1" fill="hold">
                                          <p:stCondLst>
                                            <p:cond delay="1999"/>
                                          </p:stCondLst>
                                        </p:cTn>
                                        <p:tgtEl>
                                          <p:spTgt spid="7"/>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2000"/>
                                        <p:tgtEl>
                                          <p:spTgt spid="8"/>
                                        </p:tgtEl>
                                        <p:attrNameLst>
                                          <p:attrName>ppt_x</p:attrName>
                                        </p:attrNameLst>
                                      </p:cBhvr>
                                      <p:tavLst>
                                        <p:tav tm="0">
                                          <p:val>
                                            <p:strVal val="ppt_x"/>
                                          </p:val>
                                        </p:tav>
                                        <p:tav tm="100000">
                                          <p:val>
                                            <p:strVal val="0-ppt_w/2"/>
                                          </p:val>
                                        </p:tav>
                                      </p:tavLst>
                                    </p:anim>
                                    <p:anim calcmode="lin" valueType="num">
                                      <p:cBhvr additive="base">
                                        <p:cTn id="227" dur="2000"/>
                                        <p:tgtEl>
                                          <p:spTgt spid="8"/>
                                        </p:tgtEl>
                                        <p:attrNameLst>
                                          <p:attrName>ppt_y</p:attrName>
                                        </p:attrNameLst>
                                      </p:cBhvr>
                                      <p:tavLst>
                                        <p:tav tm="0">
                                          <p:val>
                                            <p:strVal val="ppt_y"/>
                                          </p:val>
                                        </p:tav>
                                        <p:tav tm="100000">
                                          <p:val>
                                            <p:strVal val="ppt_y"/>
                                          </p:val>
                                        </p:tav>
                                      </p:tavLst>
                                    </p:anim>
                                    <p:set>
                                      <p:cBhvr>
                                        <p:cTn id="228" dur="1" fill="hold">
                                          <p:stCondLst>
                                            <p:cond delay="1999"/>
                                          </p:stCondLst>
                                        </p:cTn>
                                        <p:tgtEl>
                                          <p:spTgt spid="8"/>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2000"/>
                                        <p:tgtEl>
                                          <p:spTgt spid="9"/>
                                        </p:tgtEl>
                                        <p:attrNameLst>
                                          <p:attrName>ppt_x</p:attrName>
                                        </p:attrNameLst>
                                      </p:cBhvr>
                                      <p:tavLst>
                                        <p:tav tm="0">
                                          <p:val>
                                            <p:strVal val="ppt_x"/>
                                          </p:val>
                                        </p:tav>
                                        <p:tav tm="100000">
                                          <p:val>
                                            <p:strVal val="0-ppt_w/2"/>
                                          </p:val>
                                        </p:tav>
                                      </p:tavLst>
                                    </p:anim>
                                    <p:anim calcmode="lin" valueType="num">
                                      <p:cBhvr additive="base">
                                        <p:cTn id="231" dur="2000"/>
                                        <p:tgtEl>
                                          <p:spTgt spid="9"/>
                                        </p:tgtEl>
                                        <p:attrNameLst>
                                          <p:attrName>ppt_y</p:attrName>
                                        </p:attrNameLst>
                                      </p:cBhvr>
                                      <p:tavLst>
                                        <p:tav tm="0">
                                          <p:val>
                                            <p:strVal val="ppt_y"/>
                                          </p:val>
                                        </p:tav>
                                        <p:tav tm="100000">
                                          <p:val>
                                            <p:strVal val="ppt_y"/>
                                          </p:val>
                                        </p:tav>
                                      </p:tavLst>
                                    </p:anim>
                                    <p:set>
                                      <p:cBhvr>
                                        <p:cTn id="232" dur="1" fill="hold">
                                          <p:stCondLst>
                                            <p:cond delay="1999"/>
                                          </p:stCondLst>
                                        </p:cTn>
                                        <p:tgtEl>
                                          <p:spTgt spid="9"/>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2000"/>
                                        <p:tgtEl>
                                          <p:spTgt spid="10"/>
                                        </p:tgtEl>
                                        <p:attrNameLst>
                                          <p:attrName>ppt_x</p:attrName>
                                        </p:attrNameLst>
                                      </p:cBhvr>
                                      <p:tavLst>
                                        <p:tav tm="0">
                                          <p:val>
                                            <p:strVal val="ppt_x"/>
                                          </p:val>
                                        </p:tav>
                                        <p:tav tm="100000">
                                          <p:val>
                                            <p:strVal val="0-ppt_w/2"/>
                                          </p:val>
                                        </p:tav>
                                      </p:tavLst>
                                    </p:anim>
                                    <p:anim calcmode="lin" valueType="num">
                                      <p:cBhvr additive="base">
                                        <p:cTn id="235" dur="2000"/>
                                        <p:tgtEl>
                                          <p:spTgt spid="10"/>
                                        </p:tgtEl>
                                        <p:attrNameLst>
                                          <p:attrName>ppt_y</p:attrName>
                                        </p:attrNameLst>
                                      </p:cBhvr>
                                      <p:tavLst>
                                        <p:tav tm="0">
                                          <p:val>
                                            <p:strVal val="ppt_y"/>
                                          </p:val>
                                        </p:tav>
                                        <p:tav tm="100000">
                                          <p:val>
                                            <p:strVal val="ppt_y"/>
                                          </p:val>
                                        </p:tav>
                                      </p:tavLst>
                                    </p:anim>
                                    <p:set>
                                      <p:cBhvr>
                                        <p:cTn id="236" dur="1" fill="hold">
                                          <p:stCondLst>
                                            <p:cond delay="1999"/>
                                          </p:stCondLst>
                                        </p:cTn>
                                        <p:tgtEl>
                                          <p:spTgt spid="10"/>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2000"/>
                                        <p:tgtEl>
                                          <p:spTgt spid="11"/>
                                        </p:tgtEl>
                                        <p:attrNameLst>
                                          <p:attrName>ppt_x</p:attrName>
                                        </p:attrNameLst>
                                      </p:cBhvr>
                                      <p:tavLst>
                                        <p:tav tm="0">
                                          <p:val>
                                            <p:strVal val="ppt_x"/>
                                          </p:val>
                                        </p:tav>
                                        <p:tav tm="100000">
                                          <p:val>
                                            <p:strVal val="0-ppt_w/2"/>
                                          </p:val>
                                        </p:tav>
                                      </p:tavLst>
                                    </p:anim>
                                    <p:anim calcmode="lin" valueType="num">
                                      <p:cBhvr additive="base">
                                        <p:cTn id="239" dur="2000"/>
                                        <p:tgtEl>
                                          <p:spTgt spid="11"/>
                                        </p:tgtEl>
                                        <p:attrNameLst>
                                          <p:attrName>ppt_y</p:attrName>
                                        </p:attrNameLst>
                                      </p:cBhvr>
                                      <p:tavLst>
                                        <p:tav tm="0">
                                          <p:val>
                                            <p:strVal val="ppt_y"/>
                                          </p:val>
                                        </p:tav>
                                        <p:tav tm="100000">
                                          <p:val>
                                            <p:strVal val="ppt_y"/>
                                          </p:val>
                                        </p:tav>
                                      </p:tavLst>
                                    </p:anim>
                                    <p:set>
                                      <p:cBhvr>
                                        <p:cTn id="240" dur="1" fill="hold">
                                          <p:stCondLst>
                                            <p:cond delay="1999"/>
                                          </p:stCondLst>
                                        </p:cTn>
                                        <p:tgtEl>
                                          <p:spTgt spid="11"/>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2000"/>
                                        <p:tgtEl>
                                          <p:spTgt spid="12"/>
                                        </p:tgtEl>
                                        <p:attrNameLst>
                                          <p:attrName>ppt_x</p:attrName>
                                        </p:attrNameLst>
                                      </p:cBhvr>
                                      <p:tavLst>
                                        <p:tav tm="0">
                                          <p:val>
                                            <p:strVal val="ppt_x"/>
                                          </p:val>
                                        </p:tav>
                                        <p:tav tm="100000">
                                          <p:val>
                                            <p:strVal val="0-ppt_w/2"/>
                                          </p:val>
                                        </p:tav>
                                      </p:tavLst>
                                    </p:anim>
                                    <p:anim calcmode="lin" valueType="num">
                                      <p:cBhvr additive="base">
                                        <p:cTn id="243" dur="2000"/>
                                        <p:tgtEl>
                                          <p:spTgt spid="12"/>
                                        </p:tgtEl>
                                        <p:attrNameLst>
                                          <p:attrName>ppt_y</p:attrName>
                                        </p:attrNameLst>
                                      </p:cBhvr>
                                      <p:tavLst>
                                        <p:tav tm="0">
                                          <p:val>
                                            <p:strVal val="ppt_y"/>
                                          </p:val>
                                        </p:tav>
                                        <p:tav tm="100000">
                                          <p:val>
                                            <p:strVal val="ppt_y"/>
                                          </p:val>
                                        </p:tav>
                                      </p:tavLst>
                                    </p:anim>
                                    <p:set>
                                      <p:cBhvr>
                                        <p:cTn id="244" dur="1" fill="hold">
                                          <p:stCondLst>
                                            <p:cond delay="1999"/>
                                          </p:stCondLst>
                                        </p:cTn>
                                        <p:tgtEl>
                                          <p:spTgt spid="12"/>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2000"/>
                                        <p:tgtEl>
                                          <p:spTgt spid="13"/>
                                        </p:tgtEl>
                                        <p:attrNameLst>
                                          <p:attrName>ppt_x</p:attrName>
                                        </p:attrNameLst>
                                      </p:cBhvr>
                                      <p:tavLst>
                                        <p:tav tm="0">
                                          <p:val>
                                            <p:strVal val="ppt_x"/>
                                          </p:val>
                                        </p:tav>
                                        <p:tav tm="100000">
                                          <p:val>
                                            <p:strVal val="0-ppt_w/2"/>
                                          </p:val>
                                        </p:tav>
                                      </p:tavLst>
                                    </p:anim>
                                    <p:anim calcmode="lin" valueType="num">
                                      <p:cBhvr additive="base">
                                        <p:cTn id="247" dur="2000"/>
                                        <p:tgtEl>
                                          <p:spTgt spid="13"/>
                                        </p:tgtEl>
                                        <p:attrNameLst>
                                          <p:attrName>ppt_y</p:attrName>
                                        </p:attrNameLst>
                                      </p:cBhvr>
                                      <p:tavLst>
                                        <p:tav tm="0">
                                          <p:val>
                                            <p:strVal val="ppt_y"/>
                                          </p:val>
                                        </p:tav>
                                        <p:tav tm="100000">
                                          <p:val>
                                            <p:strVal val="ppt_y"/>
                                          </p:val>
                                        </p:tav>
                                      </p:tavLst>
                                    </p:anim>
                                    <p:set>
                                      <p:cBhvr>
                                        <p:cTn id="248" dur="1" fill="hold">
                                          <p:stCondLst>
                                            <p:cond delay="1999"/>
                                          </p:stCondLst>
                                        </p:cTn>
                                        <p:tgtEl>
                                          <p:spTgt spid="13"/>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2000"/>
                                        <p:tgtEl>
                                          <p:spTgt spid="14"/>
                                        </p:tgtEl>
                                        <p:attrNameLst>
                                          <p:attrName>ppt_x</p:attrName>
                                        </p:attrNameLst>
                                      </p:cBhvr>
                                      <p:tavLst>
                                        <p:tav tm="0">
                                          <p:val>
                                            <p:strVal val="ppt_x"/>
                                          </p:val>
                                        </p:tav>
                                        <p:tav tm="100000">
                                          <p:val>
                                            <p:strVal val="0-ppt_w/2"/>
                                          </p:val>
                                        </p:tav>
                                      </p:tavLst>
                                    </p:anim>
                                    <p:anim calcmode="lin" valueType="num">
                                      <p:cBhvr additive="base">
                                        <p:cTn id="251" dur="2000"/>
                                        <p:tgtEl>
                                          <p:spTgt spid="14"/>
                                        </p:tgtEl>
                                        <p:attrNameLst>
                                          <p:attrName>ppt_y</p:attrName>
                                        </p:attrNameLst>
                                      </p:cBhvr>
                                      <p:tavLst>
                                        <p:tav tm="0">
                                          <p:val>
                                            <p:strVal val="ppt_y"/>
                                          </p:val>
                                        </p:tav>
                                        <p:tav tm="100000">
                                          <p:val>
                                            <p:strVal val="ppt_y"/>
                                          </p:val>
                                        </p:tav>
                                      </p:tavLst>
                                    </p:anim>
                                    <p:set>
                                      <p:cBhvr>
                                        <p:cTn id="252" dur="1" fill="hold">
                                          <p:stCondLst>
                                            <p:cond delay="1999"/>
                                          </p:stCondLst>
                                        </p:cTn>
                                        <p:tgtEl>
                                          <p:spTgt spid="14"/>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2000"/>
                                        <p:tgtEl>
                                          <p:spTgt spid="15"/>
                                        </p:tgtEl>
                                        <p:attrNameLst>
                                          <p:attrName>ppt_x</p:attrName>
                                        </p:attrNameLst>
                                      </p:cBhvr>
                                      <p:tavLst>
                                        <p:tav tm="0">
                                          <p:val>
                                            <p:strVal val="ppt_x"/>
                                          </p:val>
                                        </p:tav>
                                        <p:tav tm="100000">
                                          <p:val>
                                            <p:strVal val="0-ppt_w/2"/>
                                          </p:val>
                                        </p:tav>
                                      </p:tavLst>
                                    </p:anim>
                                    <p:anim calcmode="lin" valueType="num">
                                      <p:cBhvr additive="base">
                                        <p:cTn id="255" dur="2000"/>
                                        <p:tgtEl>
                                          <p:spTgt spid="15"/>
                                        </p:tgtEl>
                                        <p:attrNameLst>
                                          <p:attrName>ppt_y</p:attrName>
                                        </p:attrNameLst>
                                      </p:cBhvr>
                                      <p:tavLst>
                                        <p:tav tm="0">
                                          <p:val>
                                            <p:strVal val="ppt_y"/>
                                          </p:val>
                                        </p:tav>
                                        <p:tav tm="100000">
                                          <p:val>
                                            <p:strVal val="ppt_y"/>
                                          </p:val>
                                        </p:tav>
                                      </p:tavLst>
                                    </p:anim>
                                    <p:set>
                                      <p:cBhvr>
                                        <p:cTn id="256" dur="1" fill="hold">
                                          <p:stCondLst>
                                            <p:cond delay="1999"/>
                                          </p:stCondLst>
                                        </p:cTn>
                                        <p:tgtEl>
                                          <p:spTgt spid="15"/>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2000"/>
                                        <p:tgtEl>
                                          <p:spTgt spid="16"/>
                                        </p:tgtEl>
                                        <p:attrNameLst>
                                          <p:attrName>ppt_x</p:attrName>
                                        </p:attrNameLst>
                                      </p:cBhvr>
                                      <p:tavLst>
                                        <p:tav tm="0">
                                          <p:val>
                                            <p:strVal val="ppt_x"/>
                                          </p:val>
                                        </p:tav>
                                        <p:tav tm="100000">
                                          <p:val>
                                            <p:strVal val="0-ppt_w/2"/>
                                          </p:val>
                                        </p:tav>
                                      </p:tavLst>
                                    </p:anim>
                                    <p:anim calcmode="lin" valueType="num">
                                      <p:cBhvr additive="base">
                                        <p:cTn id="259" dur="2000"/>
                                        <p:tgtEl>
                                          <p:spTgt spid="16"/>
                                        </p:tgtEl>
                                        <p:attrNameLst>
                                          <p:attrName>ppt_y</p:attrName>
                                        </p:attrNameLst>
                                      </p:cBhvr>
                                      <p:tavLst>
                                        <p:tav tm="0">
                                          <p:val>
                                            <p:strVal val="ppt_y"/>
                                          </p:val>
                                        </p:tav>
                                        <p:tav tm="100000">
                                          <p:val>
                                            <p:strVal val="ppt_y"/>
                                          </p:val>
                                        </p:tav>
                                      </p:tavLst>
                                    </p:anim>
                                    <p:set>
                                      <p:cBhvr>
                                        <p:cTn id="260" dur="1" fill="hold">
                                          <p:stCondLst>
                                            <p:cond delay="1999"/>
                                          </p:stCondLst>
                                        </p:cTn>
                                        <p:tgtEl>
                                          <p:spTgt spid="16"/>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2000"/>
                                        <p:tgtEl>
                                          <p:spTgt spid="17"/>
                                        </p:tgtEl>
                                        <p:attrNameLst>
                                          <p:attrName>ppt_x</p:attrName>
                                        </p:attrNameLst>
                                      </p:cBhvr>
                                      <p:tavLst>
                                        <p:tav tm="0">
                                          <p:val>
                                            <p:strVal val="ppt_x"/>
                                          </p:val>
                                        </p:tav>
                                        <p:tav tm="100000">
                                          <p:val>
                                            <p:strVal val="0-ppt_w/2"/>
                                          </p:val>
                                        </p:tav>
                                      </p:tavLst>
                                    </p:anim>
                                    <p:anim calcmode="lin" valueType="num">
                                      <p:cBhvr additive="base">
                                        <p:cTn id="263" dur="2000"/>
                                        <p:tgtEl>
                                          <p:spTgt spid="17"/>
                                        </p:tgtEl>
                                        <p:attrNameLst>
                                          <p:attrName>ppt_y</p:attrName>
                                        </p:attrNameLst>
                                      </p:cBhvr>
                                      <p:tavLst>
                                        <p:tav tm="0">
                                          <p:val>
                                            <p:strVal val="ppt_y"/>
                                          </p:val>
                                        </p:tav>
                                        <p:tav tm="100000">
                                          <p:val>
                                            <p:strVal val="ppt_y"/>
                                          </p:val>
                                        </p:tav>
                                      </p:tavLst>
                                    </p:anim>
                                    <p:set>
                                      <p:cBhvr>
                                        <p:cTn id="264" dur="1" fill="hold">
                                          <p:stCondLst>
                                            <p:cond delay="1999"/>
                                          </p:stCondLst>
                                        </p:cTn>
                                        <p:tgtEl>
                                          <p:spTgt spid="17"/>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2000"/>
                                        <p:tgtEl>
                                          <p:spTgt spid="18"/>
                                        </p:tgtEl>
                                        <p:attrNameLst>
                                          <p:attrName>ppt_x</p:attrName>
                                        </p:attrNameLst>
                                      </p:cBhvr>
                                      <p:tavLst>
                                        <p:tav tm="0">
                                          <p:val>
                                            <p:strVal val="ppt_x"/>
                                          </p:val>
                                        </p:tav>
                                        <p:tav tm="100000">
                                          <p:val>
                                            <p:strVal val="0-ppt_w/2"/>
                                          </p:val>
                                        </p:tav>
                                      </p:tavLst>
                                    </p:anim>
                                    <p:anim calcmode="lin" valueType="num">
                                      <p:cBhvr additive="base">
                                        <p:cTn id="267" dur="2000"/>
                                        <p:tgtEl>
                                          <p:spTgt spid="18"/>
                                        </p:tgtEl>
                                        <p:attrNameLst>
                                          <p:attrName>ppt_y</p:attrName>
                                        </p:attrNameLst>
                                      </p:cBhvr>
                                      <p:tavLst>
                                        <p:tav tm="0">
                                          <p:val>
                                            <p:strVal val="ppt_y"/>
                                          </p:val>
                                        </p:tav>
                                        <p:tav tm="100000">
                                          <p:val>
                                            <p:strVal val="ppt_y"/>
                                          </p:val>
                                        </p:tav>
                                      </p:tavLst>
                                    </p:anim>
                                    <p:set>
                                      <p:cBhvr>
                                        <p:cTn id="268" dur="1" fill="hold">
                                          <p:stCondLst>
                                            <p:cond delay="1999"/>
                                          </p:stCondLst>
                                        </p:cTn>
                                        <p:tgtEl>
                                          <p:spTgt spid="18"/>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2000"/>
                                        <p:tgtEl>
                                          <p:spTgt spid="19"/>
                                        </p:tgtEl>
                                        <p:attrNameLst>
                                          <p:attrName>ppt_x</p:attrName>
                                        </p:attrNameLst>
                                      </p:cBhvr>
                                      <p:tavLst>
                                        <p:tav tm="0">
                                          <p:val>
                                            <p:strVal val="ppt_x"/>
                                          </p:val>
                                        </p:tav>
                                        <p:tav tm="100000">
                                          <p:val>
                                            <p:strVal val="0-ppt_w/2"/>
                                          </p:val>
                                        </p:tav>
                                      </p:tavLst>
                                    </p:anim>
                                    <p:anim calcmode="lin" valueType="num">
                                      <p:cBhvr additive="base">
                                        <p:cTn id="271" dur="2000"/>
                                        <p:tgtEl>
                                          <p:spTgt spid="19"/>
                                        </p:tgtEl>
                                        <p:attrNameLst>
                                          <p:attrName>ppt_y</p:attrName>
                                        </p:attrNameLst>
                                      </p:cBhvr>
                                      <p:tavLst>
                                        <p:tav tm="0">
                                          <p:val>
                                            <p:strVal val="ppt_y"/>
                                          </p:val>
                                        </p:tav>
                                        <p:tav tm="100000">
                                          <p:val>
                                            <p:strVal val="ppt_y"/>
                                          </p:val>
                                        </p:tav>
                                      </p:tavLst>
                                    </p:anim>
                                    <p:set>
                                      <p:cBhvr>
                                        <p:cTn id="272" dur="1" fill="hold">
                                          <p:stCondLst>
                                            <p:cond delay="1999"/>
                                          </p:stCondLst>
                                        </p:cTn>
                                        <p:tgtEl>
                                          <p:spTgt spid="19"/>
                                        </p:tgtEl>
                                        <p:attrNameLst>
                                          <p:attrName>style.visibility</p:attrName>
                                        </p:attrNameLst>
                                      </p:cBhvr>
                                      <p:to>
                                        <p:strVal val="hidden"/>
                                      </p:to>
                                    </p:set>
                                  </p:childTnLst>
                                </p:cTn>
                              </p:par>
                              <p:par>
                                <p:cTn id="273" presetID="2" presetClass="exit" presetSubtype="8" fill="hold" grpId="2" nodeType="withEffect">
                                  <p:stCondLst>
                                    <p:cond delay="0"/>
                                  </p:stCondLst>
                                  <p:childTnLst>
                                    <p:anim calcmode="lin" valueType="num">
                                      <p:cBhvr additive="base">
                                        <p:cTn id="274" dur="2000"/>
                                        <p:tgtEl>
                                          <p:spTgt spid="20"/>
                                        </p:tgtEl>
                                        <p:attrNameLst>
                                          <p:attrName>ppt_x</p:attrName>
                                        </p:attrNameLst>
                                      </p:cBhvr>
                                      <p:tavLst>
                                        <p:tav tm="0">
                                          <p:val>
                                            <p:strVal val="ppt_x"/>
                                          </p:val>
                                        </p:tav>
                                        <p:tav tm="100000">
                                          <p:val>
                                            <p:strVal val="0-ppt_w/2"/>
                                          </p:val>
                                        </p:tav>
                                      </p:tavLst>
                                    </p:anim>
                                    <p:anim calcmode="lin" valueType="num">
                                      <p:cBhvr additive="base">
                                        <p:cTn id="275" dur="2000"/>
                                        <p:tgtEl>
                                          <p:spTgt spid="20"/>
                                        </p:tgtEl>
                                        <p:attrNameLst>
                                          <p:attrName>ppt_y</p:attrName>
                                        </p:attrNameLst>
                                      </p:cBhvr>
                                      <p:tavLst>
                                        <p:tav tm="0">
                                          <p:val>
                                            <p:strVal val="ppt_y"/>
                                          </p:val>
                                        </p:tav>
                                        <p:tav tm="100000">
                                          <p:val>
                                            <p:strVal val="ppt_y"/>
                                          </p:val>
                                        </p:tav>
                                      </p:tavLst>
                                    </p:anim>
                                    <p:set>
                                      <p:cBhvr>
                                        <p:cTn id="276" dur="1" fill="hold">
                                          <p:stCondLst>
                                            <p:cond delay="1999"/>
                                          </p:stCondLst>
                                        </p:cTn>
                                        <p:tgtEl>
                                          <p:spTgt spid="20"/>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2000"/>
                                        <p:tgtEl>
                                          <p:spTgt spid="21"/>
                                        </p:tgtEl>
                                        <p:attrNameLst>
                                          <p:attrName>ppt_x</p:attrName>
                                        </p:attrNameLst>
                                      </p:cBhvr>
                                      <p:tavLst>
                                        <p:tav tm="0">
                                          <p:val>
                                            <p:strVal val="ppt_x"/>
                                          </p:val>
                                        </p:tav>
                                        <p:tav tm="100000">
                                          <p:val>
                                            <p:strVal val="0-ppt_w/2"/>
                                          </p:val>
                                        </p:tav>
                                      </p:tavLst>
                                    </p:anim>
                                    <p:anim calcmode="lin" valueType="num">
                                      <p:cBhvr additive="base">
                                        <p:cTn id="279" dur="2000"/>
                                        <p:tgtEl>
                                          <p:spTgt spid="21"/>
                                        </p:tgtEl>
                                        <p:attrNameLst>
                                          <p:attrName>ppt_y</p:attrName>
                                        </p:attrNameLst>
                                      </p:cBhvr>
                                      <p:tavLst>
                                        <p:tav tm="0">
                                          <p:val>
                                            <p:strVal val="ppt_y"/>
                                          </p:val>
                                        </p:tav>
                                        <p:tav tm="100000">
                                          <p:val>
                                            <p:strVal val="ppt_y"/>
                                          </p:val>
                                        </p:tav>
                                      </p:tavLst>
                                    </p:anim>
                                    <p:set>
                                      <p:cBhvr>
                                        <p:cTn id="280" dur="1" fill="hold">
                                          <p:stCondLst>
                                            <p:cond delay="1999"/>
                                          </p:stCondLst>
                                        </p:cTn>
                                        <p:tgtEl>
                                          <p:spTgt spid="21"/>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2000"/>
                                        <p:tgtEl>
                                          <p:spTgt spid="22"/>
                                        </p:tgtEl>
                                        <p:attrNameLst>
                                          <p:attrName>ppt_x</p:attrName>
                                        </p:attrNameLst>
                                      </p:cBhvr>
                                      <p:tavLst>
                                        <p:tav tm="0">
                                          <p:val>
                                            <p:strVal val="ppt_x"/>
                                          </p:val>
                                        </p:tav>
                                        <p:tav tm="100000">
                                          <p:val>
                                            <p:strVal val="0-ppt_w/2"/>
                                          </p:val>
                                        </p:tav>
                                      </p:tavLst>
                                    </p:anim>
                                    <p:anim calcmode="lin" valueType="num">
                                      <p:cBhvr additive="base">
                                        <p:cTn id="283" dur="2000"/>
                                        <p:tgtEl>
                                          <p:spTgt spid="22"/>
                                        </p:tgtEl>
                                        <p:attrNameLst>
                                          <p:attrName>ppt_y</p:attrName>
                                        </p:attrNameLst>
                                      </p:cBhvr>
                                      <p:tavLst>
                                        <p:tav tm="0">
                                          <p:val>
                                            <p:strVal val="ppt_y"/>
                                          </p:val>
                                        </p:tav>
                                        <p:tav tm="100000">
                                          <p:val>
                                            <p:strVal val="ppt_y"/>
                                          </p:val>
                                        </p:tav>
                                      </p:tavLst>
                                    </p:anim>
                                    <p:set>
                                      <p:cBhvr>
                                        <p:cTn id="284" dur="1" fill="hold">
                                          <p:stCondLst>
                                            <p:cond delay="1999"/>
                                          </p:stCondLst>
                                        </p:cTn>
                                        <p:tgtEl>
                                          <p:spTgt spid="22"/>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2000"/>
                                        <p:tgtEl>
                                          <p:spTgt spid="23"/>
                                        </p:tgtEl>
                                        <p:attrNameLst>
                                          <p:attrName>ppt_x</p:attrName>
                                        </p:attrNameLst>
                                      </p:cBhvr>
                                      <p:tavLst>
                                        <p:tav tm="0">
                                          <p:val>
                                            <p:strVal val="ppt_x"/>
                                          </p:val>
                                        </p:tav>
                                        <p:tav tm="100000">
                                          <p:val>
                                            <p:strVal val="0-ppt_w/2"/>
                                          </p:val>
                                        </p:tav>
                                      </p:tavLst>
                                    </p:anim>
                                    <p:anim calcmode="lin" valueType="num">
                                      <p:cBhvr additive="base">
                                        <p:cTn id="287" dur="2000"/>
                                        <p:tgtEl>
                                          <p:spTgt spid="23"/>
                                        </p:tgtEl>
                                        <p:attrNameLst>
                                          <p:attrName>ppt_y</p:attrName>
                                        </p:attrNameLst>
                                      </p:cBhvr>
                                      <p:tavLst>
                                        <p:tav tm="0">
                                          <p:val>
                                            <p:strVal val="ppt_y"/>
                                          </p:val>
                                        </p:tav>
                                        <p:tav tm="100000">
                                          <p:val>
                                            <p:strVal val="ppt_y"/>
                                          </p:val>
                                        </p:tav>
                                      </p:tavLst>
                                    </p:anim>
                                    <p:set>
                                      <p:cBhvr>
                                        <p:cTn id="288" dur="1" fill="hold">
                                          <p:stCondLst>
                                            <p:cond delay="1999"/>
                                          </p:stCondLst>
                                        </p:cTn>
                                        <p:tgtEl>
                                          <p:spTgt spid="23"/>
                                        </p:tgtEl>
                                        <p:attrNameLst>
                                          <p:attrName>style.visibility</p:attrName>
                                        </p:attrNameLst>
                                      </p:cBhvr>
                                      <p:to>
                                        <p:strVal val="hidden"/>
                                      </p:to>
                                    </p:set>
                                  </p:childTnLst>
                                </p:cTn>
                              </p:par>
                              <p:par>
                                <p:cTn id="289" presetID="2" presetClass="exit" presetSubtype="8" fill="hold" grpId="2" nodeType="withEffect">
                                  <p:stCondLst>
                                    <p:cond delay="0"/>
                                  </p:stCondLst>
                                  <p:childTnLst>
                                    <p:anim calcmode="lin" valueType="num">
                                      <p:cBhvr additive="base">
                                        <p:cTn id="290" dur="2000"/>
                                        <p:tgtEl>
                                          <p:spTgt spid="24"/>
                                        </p:tgtEl>
                                        <p:attrNameLst>
                                          <p:attrName>ppt_x</p:attrName>
                                        </p:attrNameLst>
                                      </p:cBhvr>
                                      <p:tavLst>
                                        <p:tav tm="0">
                                          <p:val>
                                            <p:strVal val="ppt_x"/>
                                          </p:val>
                                        </p:tav>
                                        <p:tav tm="100000">
                                          <p:val>
                                            <p:strVal val="0-ppt_w/2"/>
                                          </p:val>
                                        </p:tav>
                                      </p:tavLst>
                                    </p:anim>
                                    <p:anim calcmode="lin" valueType="num">
                                      <p:cBhvr additive="base">
                                        <p:cTn id="291" dur="2000"/>
                                        <p:tgtEl>
                                          <p:spTgt spid="24"/>
                                        </p:tgtEl>
                                        <p:attrNameLst>
                                          <p:attrName>ppt_y</p:attrName>
                                        </p:attrNameLst>
                                      </p:cBhvr>
                                      <p:tavLst>
                                        <p:tav tm="0">
                                          <p:val>
                                            <p:strVal val="ppt_y"/>
                                          </p:val>
                                        </p:tav>
                                        <p:tav tm="100000">
                                          <p:val>
                                            <p:strVal val="ppt_y"/>
                                          </p:val>
                                        </p:tav>
                                      </p:tavLst>
                                    </p:anim>
                                    <p:set>
                                      <p:cBhvr>
                                        <p:cTn id="292" dur="1" fill="hold">
                                          <p:stCondLst>
                                            <p:cond delay="1999"/>
                                          </p:stCondLst>
                                        </p:cTn>
                                        <p:tgtEl>
                                          <p:spTgt spid="24"/>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2000"/>
                                        <p:tgtEl>
                                          <p:spTgt spid="25"/>
                                        </p:tgtEl>
                                        <p:attrNameLst>
                                          <p:attrName>ppt_x</p:attrName>
                                        </p:attrNameLst>
                                      </p:cBhvr>
                                      <p:tavLst>
                                        <p:tav tm="0">
                                          <p:val>
                                            <p:strVal val="ppt_x"/>
                                          </p:val>
                                        </p:tav>
                                        <p:tav tm="100000">
                                          <p:val>
                                            <p:strVal val="0-ppt_w/2"/>
                                          </p:val>
                                        </p:tav>
                                      </p:tavLst>
                                    </p:anim>
                                    <p:anim calcmode="lin" valueType="num">
                                      <p:cBhvr additive="base">
                                        <p:cTn id="295" dur="2000"/>
                                        <p:tgtEl>
                                          <p:spTgt spid="25"/>
                                        </p:tgtEl>
                                        <p:attrNameLst>
                                          <p:attrName>ppt_y</p:attrName>
                                        </p:attrNameLst>
                                      </p:cBhvr>
                                      <p:tavLst>
                                        <p:tav tm="0">
                                          <p:val>
                                            <p:strVal val="ppt_y"/>
                                          </p:val>
                                        </p:tav>
                                        <p:tav tm="100000">
                                          <p:val>
                                            <p:strVal val="ppt_y"/>
                                          </p:val>
                                        </p:tav>
                                      </p:tavLst>
                                    </p:anim>
                                    <p:set>
                                      <p:cBhvr>
                                        <p:cTn id="296" dur="1" fill="hold">
                                          <p:stCondLst>
                                            <p:cond delay="1999"/>
                                          </p:stCondLst>
                                        </p:cTn>
                                        <p:tgtEl>
                                          <p:spTgt spid="25"/>
                                        </p:tgtEl>
                                        <p:attrNameLst>
                                          <p:attrName>style.visibility</p:attrName>
                                        </p:attrNameLst>
                                      </p:cBhvr>
                                      <p:to>
                                        <p:strVal val="hidden"/>
                                      </p:to>
                                    </p:set>
                                  </p:childTnLst>
                                </p:cTn>
                              </p:par>
                              <p:par>
                                <p:cTn id="297" presetID="2" presetClass="exit" presetSubtype="8" fill="hold" grpId="2" nodeType="withEffect">
                                  <p:stCondLst>
                                    <p:cond delay="0"/>
                                  </p:stCondLst>
                                  <p:childTnLst>
                                    <p:anim calcmode="lin" valueType="num">
                                      <p:cBhvr additive="base">
                                        <p:cTn id="298" dur="2000"/>
                                        <p:tgtEl>
                                          <p:spTgt spid="26"/>
                                        </p:tgtEl>
                                        <p:attrNameLst>
                                          <p:attrName>ppt_x</p:attrName>
                                        </p:attrNameLst>
                                      </p:cBhvr>
                                      <p:tavLst>
                                        <p:tav tm="0">
                                          <p:val>
                                            <p:strVal val="ppt_x"/>
                                          </p:val>
                                        </p:tav>
                                        <p:tav tm="100000">
                                          <p:val>
                                            <p:strVal val="0-ppt_w/2"/>
                                          </p:val>
                                        </p:tav>
                                      </p:tavLst>
                                    </p:anim>
                                    <p:anim calcmode="lin" valueType="num">
                                      <p:cBhvr additive="base">
                                        <p:cTn id="299" dur="2000"/>
                                        <p:tgtEl>
                                          <p:spTgt spid="26"/>
                                        </p:tgtEl>
                                        <p:attrNameLst>
                                          <p:attrName>ppt_y</p:attrName>
                                        </p:attrNameLst>
                                      </p:cBhvr>
                                      <p:tavLst>
                                        <p:tav tm="0">
                                          <p:val>
                                            <p:strVal val="ppt_y"/>
                                          </p:val>
                                        </p:tav>
                                        <p:tav tm="100000">
                                          <p:val>
                                            <p:strVal val="ppt_y"/>
                                          </p:val>
                                        </p:tav>
                                      </p:tavLst>
                                    </p:anim>
                                    <p:set>
                                      <p:cBhvr>
                                        <p:cTn id="300" dur="1" fill="hold">
                                          <p:stCondLst>
                                            <p:cond delay="1999"/>
                                          </p:stCondLst>
                                        </p:cTn>
                                        <p:tgtEl>
                                          <p:spTgt spid="26"/>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2000"/>
                                        <p:tgtEl>
                                          <p:spTgt spid="27"/>
                                        </p:tgtEl>
                                        <p:attrNameLst>
                                          <p:attrName>ppt_x</p:attrName>
                                        </p:attrNameLst>
                                      </p:cBhvr>
                                      <p:tavLst>
                                        <p:tav tm="0">
                                          <p:val>
                                            <p:strVal val="ppt_x"/>
                                          </p:val>
                                        </p:tav>
                                        <p:tav tm="100000">
                                          <p:val>
                                            <p:strVal val="0-ppt_w/2"/>
                                          </p:val>
                                        </p:tav>
                                      </p:tavLst>
                                    </p:anim>
                                    <p:anim calcmode="lin" valueType="num">
                                      <p:cBhvr additive="base">
                                        <p:cTn id="303" dur="2000"/>
                                        <p:tgtEl>
                                          <p:spTgt spid="27"/>
                                        </p:tgtEl>
                                        <p:attrNameLst>
                                          <p:attrName>ppt_y</p:attrName>
                                        </p:attrNameLst>
                                      </p:cBhvr>
                                      <p:tavLst>
                                        <p:tav tm="0">
                                          <p:val>
                                            <p:strVal val="ppt_y"/>
                                          </p:val>
                                        </p:tav>
                                        <p:tav tm="100000">
                                          <p:val>
                                            <p:strVal val="ppt_y"/>
                                          </p:val>
                                        </p:tav>
                                      </p:tavLst>
                                    </p:anim>
                                    <p:set>
                                      <p:cBhvr>
                                        <p:cTn id="304" dur="1" fill="hold">
                                          <p:stCondLst>
                                            <p:cond delay="1999"/>
                                          </p:stCondLst>
                                        </p:cTn>
                                        <p:tgtEl>
                                          <p:spTgt spid="27"/>
                                        </p:tgtEl>
                                        <p:attrNameLst>
                                          <p:attrName>style.visibility</p:attrName>
                                        </p:attrNameLst>
                                      </p:cBhvr>
                                      <p:to>
                                        <p:strVal val="hidden"/>
                                      </p:to>
                                    </p:set>
                                  </p:childTnLst>
                                </p:cTn>
                              </p:par>
                              <p:par>
                                <p:cTn id="305" presetID="2" presetClass="exit" presetSubtype="8" fill="hold" grpId="2" nodeType="withEffect">
                                  <p:stCondLst>
                                    <p:cond delay="0"/>
                                  </p:stCondLst>
                                  <p:childTnLst>
                                    <p:anim calcmode="lin" valueType="num">
                                      <p:cBhvr additive="base">
                                        <p:cTn id="306" dur="2000"/>
                                        <p:tgtEl>
                                          <p:spTgt spid="28"/>
                                        </p:tgtEl>
                                        <p:attrNameLst>
                                          <p:attrName>ppt_x</p:attrName>
                                        </p:attrNameLst>
                                      </p:cBhvr>
                                      <p:tavLst>
                                        <p:tav tm="0">
                                          <p:val>
                                            <p:strVal val="ppt_x"/>
                                          </p:val>
                                        </p:tav>
                                        <p:tav tm="100000">
                                          <p:val>
                                            <p:strVal val="0-ppt_w/2"/>
                                          </p:val>
                                        </p:tav>
                                      </p:tavLst>
                                    </p:anim>
                                    <p:anim calcmode="lin" valueType="num">
                                      <p:cBhvr additive="base">
                                        <p:cTn id="307" dur="2000"/>
                                        <p:tgtEl>
                                          <p:spTgt spid="28"/>
                                        </p:tgtEl>
                                        <p:attrNameLst>
                                          <p:attrName>ppt_y</p:attrName>
                                        </p:attrNameLst>
                                      </p:cBhvr>
                                      <p:tavLst>
                                        <p:tav tm="0">
                                          <p:val>
                                            <p:strVal val="ppt_y"/>
                                          </p:val>
                                        </p:tav>
                                        <p:tav tm="100000">
                                          <p:val>
                                            <p:strVal val="ppt_y"/>
                                          </p:val>
                                        </p:tav>
                                      </p:tavLst>
                                    </p:anim>
                                    <p:set>
                                      <p:cBhvr>
                                        <p:cTn id="308" dur="1" fill="hold">
                                          <p:stCondLst>
                                            <p:cond delay="1999"/>
                                          </p:stCondLst>
                                        </p:cTn>
                                        <p:tgtEl>
                                          <p:spTgt spid="28"/>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2000"/>
                                        <p:tgtEl>
                                          <p:spTgt spid="29"/>
                                        </p:tgtEl>
                                        <p:attrNameLst>
                                          <p:attrName>ppt_x</p:attrName>
                                        </p:attrNameLst>
                                      </p:cBhvr>
                                      <p:tavLst>
                                        <p:tav tm="0">
                                          <p:val>
                                            <p:strVal val="ppt_x"/>
                                          </p:val>
                                        </p:tav>
                                        <p:tav tm="100000">
                                          <p:val>
                                            <p:strVal val="0-ppt_w/2"/>
                                          </p:val>
                                        </p:tav>
                                      </p:tavLst>
                                    </p:anim>
                                    <p:anim calcmode="lin" valueType="num">
                                      <p:cBhvr additive="base">
                                        <p:cTn id="311" dur="2000"/>
                                        <p:tgtEl>
                                          <p:spTgt spid="29"/>
                                        </p:tgtEl>
                                        <p:attrNameLst>
                                          <p:attrName>ppt_y</p:attrName>
                                        </p:attrNameLst>
                                      </p:cBhvr>
                                      <p:tavLst>
                                        <p:tav tm="0">
                                          <p:val>
                                            <p:strVal val="ppt_y"/>
                                          </p:val>
                                        </p:tav>
                                        <p:tav tm="100000">
                                          <p:val>
                                            <p:strVal val="ppt_y"/>
                                          </p:val>
                                        </p:tav>
                                      </p:tavLst>
                                    </p:anim>
                                    <p:set>
                                      <p:cBhvr>
                                        <p:cTn id="312" dur="1" fill="hold">
                                          <p:stCondLst>
                                            <p:cond delay="1999"/>
                                          </p:stCondLst>
                                        </p:cTn>
                                        <p:tgtEl>
                                          <p:spTgt spid="29"/>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2000"/>
                                        <p:tgtEl>
                                          <p:spTgt spid="30"/>
                                        </p:tgtEl>
                                        <p:attrNameLst>
                                          <p:attrName>ppt_x</p:attrName>
                                        </p:attrNameLst>
                                      </p:cBhvr>
                                      <p:tavLst>
                                        <p:tav tm="0">
                                          <p:val>
                                            <p:strVal val="ppt_x"/>
                                          </p:val>
                                        </p:tav>
                                        <p:tav tm="100000">
                                          <p:val>
                                            <p:strVal val="0-ppt_w/2"/>
                                          </p:val>
                                        </p:tav>
                                      </p:tavLst>
                                    </p:anim>
                                    <p:anim calcmode="lin" valueType="num">
                                      <p:cBhvr additive="base">
                                        <p:cTn id="315" dur="2000"/>
                                        <p:tgtEl>
                                          <p:spTgt spid="30"/>
                                        </p:tgtEl>
                                        <p:attrNameLst>
                                          <p:attrName>ppt_y</p:attrName>
                                        </p:attrNameLst>
                                      </p:cBhvr>
                                      <p:tavLst>
                                        <p:tav tm="0">
                                          <p:val>
                                            <p:strVal val="ppt_y"/>
                                          </p:val>
                                        </p:tav>
                                        <p:tav tm="100000">
                                          <p:val>
                                            <p:strVal val="ppt_y"/>
                                          </p:val>
                                        </p:tav>
                                      </p:tavLst>
                                    </p:anim>
                                    <p:set>
                                      <p:cBhvr>
                                        <p:cTn id="316" dur="1" fill="hold">
                                          <p:stCondLst>
                                            <p:cond delay="1999"/>
                                          </p:stCondLst>
                                        </p:cTn>
                                        <p:tgtEl>
                                          <p:spTgt spid="30"/>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2000"/>
                                        <p:tgtEl>
                                          <p:spTgt spid="31"/>
                                        </p:tgtEl>
                                        <p:attrNameLst>
                                          <p:attrName>ppt_x</p:attrName>
                                        </p:attrNameLst>
                                      </p:cBhvr>
                                      <p:tavLst>
                                        <p:tav tm="0">
                                          <p:val>
                                            <p:strVal val="ppt_x"/>
                                          </p:val>
                                        </p:tav>
                                        <p:tav tm="100000">
                                          <p:val>
                                            <p:strVal val="0-ppt_w/2"/>
                                          </p:val>
                                        </p:tav>
                                      </p:tavLst>
                                    </p:anim>
                                    <p:anim calcmode="lin" valueType="num">
                                      <p:cBhvr additive="base">
                                        <p:cTn id="319" dur="2000"/>
                                        <p:tgtEl>
                                          <p:spTgt spid="31"/>
                                        </p:tgtEl>
                                        <p:attrNameLst>
                                          <p:attrName>ppt_y</p:attrName>
                                        </p:attrNameLst>
                                      </p:cBhvr>
                                      <p:tavLst>
                                        <p:tav tm="0">
                                          <p:val>
                                            <p:strVal val="ppt_y"/>
                                          </p:val>
                                        </p:tav>
                                        <p:tav tm="100000">
                                          <p:val>
                                            <p:strVal val="ppt_y"/>
                                          </p:val>
                                        </p:tav>
                                      </p:tavLst>
                                    </p:anim>
                                    <p:set>
                                      <p:cBhvr>
                                        <p:cTn id="320" dur="1" fill="hold">
                                          <p:stCondLst>
                                            <p:cond delay="1999"/>
                                          </p:stCondLst>
                                        </p:cTn>
                                        <p:tgtEl>
                                          <p:spTgt spid="31"/>
                                        </p:tgtEl>
                                        <p:attrNameLst>
                                          <p:attrName>style.visibility</p:attrName>
                                        </p:attrNameLst>
                                      </p:cBhvr>
                                      <p:to>
                                        <p:strVal val="hidden"/>
                                      </p:to>
                                    </p:set>
                                  </p:childTnLst>
                                </p:cTn>
                              </p:par>
                              <p:par>
                                <p:cTn id="321" presetID="2" presetClass="exit" presetSubtype="8" fill="hold" grpId="2" nodeType="withEffect">
                                  <p:stCondLst>
                                    <p:cond delay="0"/>
                                  </p:stCondLst>
                                  <p:childTnLst>
                                    <p:anim calcmode="lin" valueType="num">
                                      <p:cBhvr additive="base">
                                        <p:cTn id="322" dur="2000"/>
                                        <p:tgtEl>
                                          <p:spTgt spid="32"/>
                                        </p:tgtEl>
                                        <p:attrNameLst>
                                          <p:attrName>ppt_x</p:attrName>
                                        </p:attrNameLst>
                                      </p:cBhvr>
                                      <p:tavLst>
                                        <p:tav tm="0">
                                          <p:val>
                                            <p:strVal val="ppt_x"/>
                                          </p:val>
                                        </p:tav>
                                        <p:tav tm="100000">
                                          <p:val>
                                            <p:strVal val="0-ppt_w/2"/>
                                          </p:val>
                                        </p:tav>
                                      </p:tavLst>
                                    </p:anim>
                                    <p:anim calcmode="lin" valueType="num">
                                      <p:cBhvr additive="base">
                                        <p:cTn id="323" dur="2000"/>
                                        <p:tgtEl>
                                          <p:spTgt spid="32"/>
                                        </p:tgtEl>
                                        <p:attrNameLst>
                                          <p:attrName>ppt_y</p:attrName>
                                        </p:attrNameLst>
                                      </p:cBhvr>
                                      <p:tavLst>
                                        <p:tav tm="0">
                                          <p:val>
                                            <p:strVal val="ppt_y"/>
                                          </p:val>
                                        </p:tav>
                                        <p:tav tm="100000">
                                          <p:val>
                                            <p:strVal val="ppt_y"/>
                                          </p:val>
                                        </p:tav>
                                      </p:tavLst>
                                    </p:anim>
                                    <p:set>
                                      <p:cBhvr>
                                        <p:cTn id="324" dur="1" fill="hold">
                                          <p:stCondLst>
                                            <p:cond delay="1999"/>
                                          </p:stCondLst>
                                        </p:cTn>
                                        <p:tgtEl>
                                          <p:spTgt spid="32"/>
                                        </p:tgtEl>
                                        <p:attrNameLst>
                                          <p:attrName>style.visibility</p:attrName>
                                        </p:attrNameLst>
                                      </p:cBhvr>
                                      <p:to>
                                        <p:strVal val="hidden"/>
                                      </p:to>
                                    </p:set>
                                  </p:childTnLst>
                                </p:cTn>
                              </p:par>
                              <p:par>
                                <p:cTn id="325" presetID="2" presetClass="exit" presetSubtype="8" fill="hold" grpId="2" nodeType="withEffect">
                                  <p:stCondLst>
                                    <p:cond delay="0"/>
                                  </p:stCondLst>
                                  <p:childTnLst>
                                    <p:anim calcmode="lin" valueType="num">
                                      <p:cBhvr additive="base">
                                        <p:cTn id="326" dur="2000"/>
                                        <p:tgtEl>
                                          <p:spTgt spid="33"/>
                                        </p:tgtEl>
                                        <p:attrNameLst>
                                          <p:attrName>ppt_x</p:attrName>
                                        </p:attrNameLst>
                                      </p:cBhvr>
                                      <p:tavLst>
                                        <p:tav tm="0">
                                          <p:val>
                                            <p:strVal val="ppt_x"/>
                                          </p:val>
                                        </p:tav>
                                        <p:tav tm="100000">
                                          <p:val>
                                            <p:strVal val="0-ppt_w/2"/>
                                          </p:val>
                                        </p:tav>
                                      </p:tavLst>
                                    </p:anim>
                                    <p:anim calcmode="lin" valueType="num">
                                      <p:cBhvr additive="base">
                                        <p:cTn id="327" dur="2000"/>
                                        <p:tgtEl>
                                          <p:spTgt spid="33"/>
                                        </p:tgtEl>
                                        <p:attrNameLst>
                                          <p:attrName>ppt_y</p:attrName>
                                        </p:attrNameLst>
                                      </p:cBhvr>
                                      <p:tavLst>
                                        <p:tav tm="0">
                                          <p:val>
                                            <p:strVal val="ppt_y"/>
                                          </p:val>
                                        </p:tav>
                                        <p:tav tm="100000">
                                          <p:val>
                                            <p:strVal val="ppt_y"/>
                                          </p:val>
                                        </p:tav>
                                      </p:tavLst>
                                    </p:anim>
                                    <p:set>
                                      <p:cBhvr>
                                        <p:cTn id="328" dur="1" fill="hold">
                                          <p:stCondLst>
                                            <p:cond delay="1999"/>
                                          </p:stCondLst>
                                        </p:cTn>
                                        <p:tgtEl>
                                          <p:spTgt spid="33"/>
                                        </p:tgtEl>
                                        <p:attrNameLst>
                                          <p:attrName>style.visibility</p:attrName>
                                        </p:attrNameLst>
                                      </p:cBhvr>
                                      <p:to>
                                        <p:strVal val="hidden"/>
                                      </p:to>
                                    </p:set>
                                  </p:childTnLst>
                                </p:cTn>
                              </p:par>
                              <p:par>
                                <p:cTn id="329" presetID="2" presetClass="exit" presetSubtype="8" fill="hold" grpId="2" nodeType="withEffect">
                                  <p:stCondLst>
                                    <p:cond delay="0"/>
                                  </p:stCondLst>
                                  <p:childTnLst>
                                    <p:anim calcmode="lin" valueType="num">
                                      <p:cBhvr additive="base">
                                        <p:cTn id="330" dur="2000"/>
                                        <p:tgtEl>
                                          <p:spTgt spid="34"/>
                                        </p:tgtEl>
                                        <p:attrNameLst>
                                          <p:attrName>ppt_x</p:attrName>
                                        </p:attrNameLst>
                                      </p:cBhvr>
                                      <p:tavLst>
                                        <p:tav tm="0">
                                          <p:val>
                                            <p:strVal val="ppt_x"/>
                                          </p:val>
                                        </p:tav>
                                        <p:tav tm="100000">
                                          <p:val>
                                            <p:strVal val="0-ppt_w/2"/>
                                          </p:val>
                                        </p:tav>
                                      </p:tavLst>
                                    </p:anim>
                                    <p:anim calcmode="lin" valueType="num">
                                      <p:cBhvr additive="base">
                                        <p:cTn id="331" dur="2000"/>
                                        <p:tgtEl>
                                          <p:spTgt spid="34"/>
                                        </p:tgtEl>
                                        <p:attrNameLst>
                                          <p:attrName>ppt_y</p:attrName>
                                        </p:attrNameLst>
                                      </p:cBhvr>
                                      <p:tavLst>
                                        <p:tav tm="0">
                                          <p:val>
                                            <p:strVal val="ppt_y"/>
                                          </p:val>
                                        </p:tav>
                                        <p:tav tm="100000">
                                          <p:val>
                                            <p:strVal val="ppt_y"/>
                                          </p:val>
                                        </p:tav>
                                      </p:tavLst>
                                    </p:anim>
                                    <p:set>
                                      <p:cBhvr>
                                        <p:cTn id="332" dur="1" fill="hold">
                                          <p:stCondLst>
                                            <p:cond delay="1999"/>
                                          </p:stCondLst>
                                        </p:cTn>
                                        <p:tgtEl>
                                          <p:spTgt spid="34"/>
                                        </p:tgtEl>
                                        <p:attrNameLst>
                                          <p:attrName>style.visibility</p:attrName>
                                        </p:attrNameLst>
                                      </p:cBhvr>
                                      <p:to>
                                        <p:strVal val="hidden"/>
                                      </p:to>
                                    </p:set>
                                  </p:childTnLst>
                                </p:cTn>
                              </p:par>
                              <p:par>
                                <p:cTn id="333" presetID="2" presetClass="exit" presetSubtype="8" fill="hold" grpId="2" nodeType="withEffect">
                                  <p:stCondLst>
                                    <p:cond delay="0"/>
                                  </p:stCondLst>
                                  <p:childTnLst>
                                    <p:anim calcmode="lin" valueType="num">
                                      <p:cBhvr additive="base">
                                        <p:cTn id="334" dur="2000"/>
                                        <p:tgtEl>
                                          <p:spTgt spid="35"/>
                                        </p:tgtEl>
                                        <p:attrNameLst>
                                          <p:attrName>ppt_x</p:attrName>
                                        </p:attrNameLst>
                                      </p:cBhvr>
                                      <p:tavLst>
                                        <p:tav tm="0">
                                          <p:val>
                                            <p:strVal val="ppt_x"/>
                                          </p:val>
                                        </p:tav>
                                        <p:tav tm="100000">
                                          <p:val>
                                            <p:strVal val="0-ppt_w/2"/>
                                          </p:val>
                                        </p:tav>
                                      </p:tavLst>
                                    </p:anim>
                                    <p:anim calcmode="lin" valueType="num">
                                      <p:cBhvr additive="base">
                                        <p:cTn id="335" dur="2000"/>
                                        <p:tgtEl>
                                          <p:spTgt spid="35"/>
                                        </p:tgtEl>
                                        <p:attrNameLst>
                                          <p:attrName>ppt_y</p:attrName>
                                        </p:attrNameLst>
                                      </p:cBhvr>
                                      <p:tavLst>
                                        <p:tav tm="0">
                                          <p:val>
                                            <p:strVal val="ppt_y"/>
                                          </p:val>
                                        </p:tav>
                                        <p:tav tm="100000">
                                          <p:val>
                                            <p:strVal val="ppt_y"/>
                                          </p:val>
                                        </p:tav>
                                      </p:tavLst>
                                    </p:anim>
                                    <p:set>
                                      <p:cBhvr>
                                        <p:cTn id="336" dur="1" fill="hold">
                                          <p:stCondLst>
                                            <p:cond delay="1999"/>
                                          </p:stCondLst>
                                        </p:cTn>
                                        <p:tgtEl>
                                          <p:spTgt spid="35"/>
                                        </p:tgtEl>
                                        <p:attrNameLst>
                                          <p:attrName>style.visibility</p:attrName>
                                        </p:attrNameLst>
                                      </p:cBhvr>
                                      <p:to>
                                        <p:strVal val="hidden"/>
                                      </p:to>
                                    </p:set>
                                  </p:childTnLst>
                                </p:cTn>
                              </p:par>
                              <p:par>
                                <p:cTn id="337" presetID="2" presetClass="exit" presetSubtype="8" fill="hold" grpId="2" nodeType="withEffect">
                                  <p:stCondLst>
                                    <p:cond delay="0"/>
                                  </p:stCondLst>
                                  <p:childTnLst>
                                    <p:anim calcmode="lin" valueType="num">
                                      <p:cBhvr additive="base">
                                        <p:cTn id="338" dur="2000"/>
                                        <p:tgtEl>
                                          <p:spTgt spid="36"/>
                                        </p:tgtEl>
                                        <p:attrNameLst>
                                          <p:attrName>ppt_x</p:attrName>
                                        </p:attrNameLst>
                                      </p:cBhvr>
                                      <p:tavLst>
                                        <p:tav tm="0">
                                          <p:val>
                                            <p:strVal val="ppt_x"/>
                                          </p:val>
                                        </p:tav>
                                        <p:tav tm="100000">
                                          <p:val>
                                            <p:strVal val="0-ppt_w/2"/>
                                          </p:val>
                                        </p:tav>
                                      </p:tavLst>
                                    </p:anim>
                                    <p:anim calcmode="lin" valueType="num">
                                      <p:cBhvr additive="base">
                                        <p:cTn id="339" dur="2000"/>
                                        <p:tgtEl>
                                          <p:spTgt spid="36"/>
                                        </p:tgtEl>
                                        <p:attrNameLst>
                                          <p:attrName>ppt_y</p:attrName>
                                        </p:attrNameLst>
                                      </p:cBhvr>
                                      <p:tavLst>
                                        <p:tav tm="0">
                                          <p:val>
                                            <p:strVal val="ppt_y"/>
                                          </p:val>
                                        </p:tav>
                                        <p:tav tm="100000">
                                          <p:val>
                                            <p:strVal val="ppt_y"/>
                                          </p:val>
                                        </p:tav>
                                      </p:tavLst>
                                    </p:anim>
                                    <p:set>
                                      <p:cBhvr>
                                        <p:cTn id="340" dur="1" fill="hold">
                                          <p:stCondLst>
                                            <p:cond delay="1999"/>
                                          </p:stCondLst>
                                        </p:cTn>
                                        <p:tgtEl>
                                          <p:spTgt spid="36"/>
                                        </p:tgtEl>
                                        <p:attrNameLst>
                                          <p:attrName>style.visibility</p:attrName>
                                        </p:attrNameLst>
                                      </p:cBhvr>
                                      <p:to>
                                        <p:strVal val="hidden"/>
                                      </p:to>
                                    </p:set>
                                  </p:childTnLst>
                                </p:cTn>
                              </p:par>
                              <p:par>
                                <p:cTn id="341" presetID="2" presetClass="exit" presetSubtype="8" fill="hold" grpId="2" nodeType="withEffect">
                                  <p:stCondLst>
                                    <p:cond delay="0"/>
                                  </p:stCondLst>
                                  <p:childTnLst>
                                    <p:anim calcmode="lin" valueType="num">
                                      <p:cBhvr additive="base">
                                        <p:cTn id="342" dur="2000"/>
                                        <p:tgtEl>
                                          <p:spTgt spid="37"/>
                                        </p:tgtEl>
                                        <p:attrNameLst>
                                          <p:attrName>ppt_x</p:attrName>
                                        </p:attrNameLst>
                                      </p:cBhvr>
                                      <p:tavLst>
                                        <p:tav tm="0">
                                          <p:val>
                                            <p:strVal val="ppt_x"/>
                                          </p:val>
                                        </p:tav>
                                        <p:tav tm="100000">
                                          <p:val>
                                            <p:strVal val="0-ppt_w/2"/>
                                          </p:val>
                                        </p:tav>
                                      </p:tavLst>
                                    </p:anim>
                                    <p:anim calcmode="lin" valueType="num">
                                      <p:cBhvr additive="base">
                                        <p:cTn id="343" dur="2000"/>
                                        <p:tgtEl>
                                          <p:spTgt spid="37"/>
                                        </p:tgtEl>
                                        <p:attrNameLst>
                                          <p:attrName>ppt_y</p:attrName>
                                        </p:attrNameLst>
                                      </p:cBhvr>
                                      <p:tavLst>
                                        <p:tav tm="0">
                                          <p:val>
                                            <p:strVal val="ppt_y"/>
                                          </p:val>
                                        </p:tav>
                                        <p:tav tm="100000">
                                          <p:val>
                                            <p:strVal val="ppt_y"/>
                                          </p:val>
                                        </p:tav>
                                      </p:tavLst>
                                    </p:anim>
                                    <p:set>
                                      <p:cBhvr>
                                        <p:cTn id="344" dur="1" fill="hold">
                                          <p:stCondLst>
                                            <p:cond delay="1999"/>
                                          </p:stCondLst>
                                        </p:cTn>
                                        <p:tgtEl>
                                          <p:spTgt spid="37"/>
                                        </p:tgtEl>
                                        <p:attrNameLst>
                                          <p:attrName>style.visibility</p:attrName>
                                        </p:attrNameLst>
                                      </p:cBhvr>
                                      <p:to>
                                        <p:strVal val="hidden"/>
                                      </p:to>
                                    </p:set>
                                  </p:childTnLst>
                                </p:cTn>
                              </p:par>
                              <p:par>
                                <p:cTn id="345" presetID="2" presetClass="exit" presetSubtype="8" fill="hold" grpId="2" nodeType="withEffect">
                                  <p:stCondLst>
                                    <p:cond delay="0"/>
                                  </p:stCondLst>
                                  <p:childTnLst>
                                    <p:anim calcmode="lin" valueType="num">
                                      <p:cBhvr additive="base">
                                        <p:cTn id="346" dur="2000"/>
                                        <p:tgtEl>
                                          <p:spTgt spid="38"/>
                                        </p:tgtEl>
                                        <p:attrNameLst>
                                          <p:attrName>ppt_x</p:attrName>
                                        </p:attrNameLst>
                                      </p:cBhvr>
                                      <p:tavLst>
                                        <p:tav tm="0">
                                          <p:val>
                                            <p:strVal val="ppt_x"/>
                                          </p:val>
                                        </p:tav>
                                        <p:tav tm="100000">
                                          <p:val>
                                            <p:strVal val="0-ppt_w/2"/>
                                          </p:val>
                                        </p:tav>
                                      </p:tavLst>
                                    </p:anim>
                                    <p:anim calcmode="lin" valueType="num">
                                      <p:cBhvr additive="base">
                                        <p:cTn id="347" dur="2000"/>
                                        <p:tgtEl>
                                          <p:spTgt spid="38"/>
                                        </p:tgtEl>
                                        <p:attrNameLst>
                                          <p:attrName>ppt_y</p:attrName>
                                        </p:attrNameLst>
                                      </p:cBhvr>
                                      <p:tavLst>
                                        <p:tav tm="0">
                                          <p:val>
                                            <p:strVal val="ppt_y"/>
                                          </p:val>
                                        </p:tav>
                                        <p:tav tm="100000">
                                          <p:val>
                                            <p:strVal val="ppt_y"/>
                                          </p:val>
                                        </p:tav>
                                      </p:tavLst>
                                    </p:anim>
                                    <p:set>
                                      <p:cBhvr>
                                        <p:cTn id="348" dur="1" fill="hold">
                                          <p:stCondLst>
                                            <p:cond delay="1999"/>
                                          </p:stCondLst>
                                        </p:cTn>
                                        <p:tgtEl>
                                          <p:spTgt spid="38"/>
                                        </p:tgtEl>
                                        <p:attrNameLst>
                                          <p:attrName>style.visibility</p:attrName>
                                        </p:attrNameLst>
                                      </p:cBhvr>
                                      <p:to>
                                        <p:strVal val="hidden"/>
                                      </p:to>
                                    </p:set>
                                  </p:childTnLst>
                                </p:cTn>
                              </p:par>
                              <p:par>
                                <p:cTn id="349" presetID="3" presetClass="exit" presetSubtype="10" fill="hold" grpId="3" nodeType="withEffect">
                                  <p:stCondLst>
                                    <p:cond delay="0"/>
                                  </p:stCondLst>
                                  <p:childTnLst>
                                    <p:animEffect transition="out" filter="blinds(horizontal)">
                                      <p:cBhvr>
                                        <p:cTn id="350" dur="2000"/>
                                        <p:tgtEl>
                                          <p:spTgt spid="5"/>
                                        </p:tgtEl>
                                      </p:cBhvr>
                                    </p:animEffect>
                                    <p:set>
                                      <p:cBhvr>
                                        <p:cTn id="351" dur="1" fill="hold">
                                          <p:stCondLst>
                                            <p:cond delay="1999"/>
                                          </p:stCondLst>
                                        </p:cTn>
                                        <p:tgtEl>
                                          <p:spTgt spid="5"/>
                                        </p:tgtEl>
                                        <p:attrNameLst>
                                          <p:attrName>style.visibility</p:attrName>
                                        </p:attrNameLst>
                                      </p:cBhvr>
                                      <p:to>
                                        <p:strVal val="hidden"/>
                                      </p:to>
                                    </p:set>
                                  </p:childTnLst>
                                </p:cTn>
                              </p:par>
                              <p:par>
                                <p:cTn id="352" presetID="3" presetClass="exit" presetSubtype="10" fill="hold" grpId="3" nodeType="withEffect">
                                  <p:stCondLst>
                                    <p:cond delay="0"/>
                                  </p:stCondLst>
                                  <p:childTnLst>
                                    <p:animEffect transition="out" filter="blinds(horizontal)">
                                      <p:cBhvr>
                                        <p:cTn id="353" dur="2000"/>
                                        <p:tgtEl>
                                          <p:spTgt spid="6"/>
                                        </p:tgtEl>
                                      </p:cBhvr>
                                    </p:animEffect>
                                    <p:set>
                                      <p:cBhvr>
                                        <p:cTn id="354" dur="1" fill="hold">
                                          <p:stCondLst>
                                            <p:cond delay="1999"/>
                                          </p:stCondLst>
                                        </p:cTn>
                                        <p:tgtEl>
                                          <p:spTgt spid="6"/>
                                        </p:tgtEl>
                                        <p:attrNameLst>
                                          <p:attrName>style.visibility</p:attrName>
                                        </p:attrNameLst>
                                      </p:cBhvr>
                                      <p:to>
                                        <p:strVal val="hidden"/>
                                      </p:to>
                                    </p:set>
                                  </p:childTnLst>
                                </p:cTn>
                              </p:par>
                              <p:par>
                                <p:cTn id="355" presetID="3" presetClass="exit" presetSubtype="10" fill="hold" grpId="3" nodeType="withEffect">
                                  <p:stCondLst>
                                    <p:cond delay="0"/>
                                  </p:stCondLst>
                                  <p:childTnLst>
                                    <p:animEffect transition="out" filter="blinds(horizontal)">
                                      <p:cBhvr>
                                        <p:cTn id="356" dur="2000"/>
                                        <p:tgtEl>
                                          <p:spTgt spid="7"/>
                                        </p:tgtEl>
                                      </p:cBhvr>
                                    </p:animEffect>
                                    <p:set>
                                      <p:cBhvr>
                                        <p:cTn id="357" dur="1" fill="hold">
                                          <p:stCondLst>
                                            <p:cond delay="1999"/>
                                          </p:stCondLst>
                                        </p:cTn>
                                        <p:tgtEl>
                                          <p:spTgt spid="7"/>
                                        </p:tgtEl>
                                        <p:attrNameLst>
                                          <p:attrName>style.visibility</p:attrName>
                                        </p:attrNameLst>
                                      </p:cBhvr>
                                      <p:to>
                                        <p:strVal val="hidden"/>
                                      </p:to>
                                    </p:set>
                                  </p:childTnLst>
                                </p:cTn>
                              </p:par>
                              <p:par>
                                <p:cTn id="358" presetID="3" presetClass="exit" presetSubtype="10" fill="hold" grpId="3" nodeType="withEffect">
                                  <p:stCondLst>
                                    <p:cond delay="0"/>
                                  </p:stCondLst>
                                  <p:childTnLst>
                                    <p:animEffect transition="out" filter="blinds(horizontal)">
                                      <p:cBhvr>
                                        <p:cTn id="359" dur="2000"/>
                                        <p:tgtEl>
                                          <p:spTgt spid="8"/>
                                        </p:tgtEl>
                                      </p:cBhvr>
                                    </p:animEffect>
                                    <p:set>
                                      <p:cBhvr>
                                        <p:cTn id="360" dur="1" fill="hold">
                                          <p:stCondLst>
                                            <p:cond delay="1999"/>
                                          </p:stCondLst>
                                        </p:cTn>
                                        <p:tgtEl>
                                          <p:spTgt spid="8"/>
                                        </p:tgtEl>
                                        <p:attrNameLst>
                                          <p:attrName>style.visibility</p:attrName>
                                        </p:attrNameLst>
                                      </p:cBhvr>
                                      <p:to>
                                        <p:strVal val="hidden"/>
                                      </p:to>
                                    </p:set>
                                  </p:childTnLst>
                                </p:cTn>
                              </p:par>
                              <p:par>
                                <p:cTn id="361" presetID="3" presetClass="exit" presetSubtype="10" fill="hold" grpId="3" nodeType="withEffect">
                                  <p:stCondLst>
                                    <p:cond delay="0"/>
                                  </p:stCondLst>
                                  <p:childTnLst>
                                    <p:animEffect transition="out" filter="blinds(horizontal)">
                                      <p:cBhvr>
                                        <p:cTn id="362" dur="2000"/>
                                        <p:tgtEl>
                                          <p:spTgt spid="9"/>
                                        </p:tgtEl>
                                      </p:cBhvr>
                                    </p:animEffect>
                                    <p:set>
                                      <p:cBhvr>
                                        <p:cTn id="363" dur="1" fill="hold">
                                          <p:stCondLst>
                                            <p:cond delay="1999"/>
                                          </p:stCondLst>
                                        </p:cTn>
                                        <p:tgtEl>
                                          <p:spTgt spid="9"/>
                                        </p:tgtEl>
                                        <p:attrNameLst>
                                          <p:attrName>style.visibility</p:attrName>
                                        </p:attrNameLst>
                                      </p:cBhvr>
                                      <p:to>
                                        <p:strVal val="hidden"/>
                                      </p:to>
                                    </p:set>
                                  </p:childTnLst>
                                </p:cTn>
                              </p:par>
                              <p:par>
                                <p:cTn id="364" presetID="3" presetClass="exit" presetSubtype="10" fill="hold" grpId="3" nodeType="withEffect">
                                  <p:stCondLst>
                                    <p:cond delay="0"/>
                                  </p:stCondLst>
                                  <p:childTnLst>
                                    <p:animEffect transition="out" filter="blinds(horizontal)">
                                      <p:cBhvr>
                                        <p:cTn id="365" dur="2000"/>
                                        <p:tgtEl>
                                          <p:spTgt spid="10"/>
                                        </p:tgtEl>
                                      </p:cBhvr>
                                    </p:animEffect>
                                    <p:set>
                                      <p:cBhvr>
                                        <p:cTn id="366" dur="1" fill="hold">
                                          <p:stCondLst>
                                            <p:cond delay="1999"/>
                                          </p:stCondLst>
                                        </p:cTn>
                                        <p:tgtEl>
                                          <p:spTgt spid="10"/>
                                        </p:tgtEl>
                                        <p:attrNameLst>
                                          <p:attrName>style.visibility</p:attrName>
                                        </p:attrNameLst>
                                      </p:cBhvr>
                                      <p:to>
                                        <p:strVal val="hidden"/>
                                      </p:to>
                                    </p:set>
                                  </p:childTnLst>
                                </p:cTn>
                              </p:par>
                              <p:par>
                                <p:cTn id="367" presetID="3" presetClass="exit" presetSubtype="10" fill="hold" grpId="3" nodeType="withEffect">
                                  <p:stCondLst>
                                    <p:cond delay="0"/>
                                  </p:stCondLst>
                                  <p:childTnLst>
                                    <p:animEffect transition="out" filter="blinds(horizontal)">
                                      <p:cBhvr>
                                        <p:cTn id="368" dur="2000"/>
                                        <p:tgtEl>
                                          <p:spTgt spid="11"/>
                                        </p:tgtEl>
                                      </p:cBhvr>
                                    </p:animEffect>
                                    <p:set>
                                      <p:cBhvr>
                                        <p:cTn id="369" dur="1" fill="hold">
                                          <p:stCondLst>
                                            <p:cond delay="1999"/>
                                          </p:stCondLst>
                                        </p:cTn>
                                        <p:tgtEl>
                                          <p:spTgt spid="11"/>
                                        </p:tgtEl>
                                        <p:attrNameLst>
                                          <p:attrName>style.visibility</p:attrName>
                                        </p:attrNameLst>
                                      </p:cBhvr>
                                      <p:to>
                                        <p:strVal val="hidden"/>
                                      </p:to>
                                    </p:set>
                                  </p:childTnLst>
                                </p:cTn>
                              </p:par>
                              <p:par>
                                <p:cTn id="370" presetID="3" presetClass="exit" presetSubtype="10" fill="hold" grpId="3" nodeType="withEffect">
                                  <p:stCondLst>
                                    <p:cond delay="0"/>
                                  </p:stCondLst>
                                  <p:childTnLst>
                                    <p:animEffect transition="out" filter="blinds(horizontal)">
                                      <p:cBhvr>
                                        <p:cTn id="371" dur="2000"/>
                                        <p:tgtEl>
                                          <p:spTgt spid="12"/>
                                        </p:tgtEl>
                                      </p:cBhvr>
                                    </p:animEffect>
                                    <p:set>
                                      <p:cBhvr>
                                        <p:cTn id="372" dur="1" fill="hold">
                                          <p:stCondLst>
                                            <p:cond delay="1999"/>
                                          </p:stCondLst>
                                        </p:cTn>
                                        <p:tgtEl>
                                          <p:spTgt spid="12"/>
                                        </p:tgtEl>
                                        <p:attrNameLst>
                                          <p:attrName>style.visibility</p:attrName>
                                        </p:attrNameLst>
                                      </p:cBhvr>
                                      <p:to>
                                        <p:strVal val="hidden"/>
                                      </p:to>
                                    </p:set>
                                  </p:childTnLst>
                                </p:cTn>
                              </p:par>
                              <p:par>
                                <p:cTn id="373" presetID="3" presetClass="exit" presetSubtype="10" fill="hold" grpId="3" nodeType="withEffect">
                                  <p:stCondLst>
                                    <p:cond delay="0"/>
                                  </p:stCondLst>
                                  <p:childTnLst>
                                    <p:animEffect transition="out" filter="blinds(horizontal)">
                                      <p:cBhvr>
                                        <p:cTn id="374" dur="2000"/>
                                        <p:tgtEl>
                                          <p:spTgt spid="13"/>
                                        </p:tgtEl>
                                      </p:cBhvr>
                                    </p:animEffect>
                                    <p:set>
                                      <p:cBhvr>
                                        <p:cTn id="375" dur="1" fill="hold">
                                          <p:stCondLst>
                                            <p:cond delay="1999"/>
                                          </p:stCondLst>
                                        </p:cTn>
                                        <p:tgtEl>
                                          <p:spTgt spid="13"/>
                                        </p:tgtEl>
                                        <p:attrNameLst>
                                          <p:attrName>style.visibility</p:attrName>
                                        </p:attrNameLst>
                                      </p:cBhvr>
                                      <p:to>
                                        <p:strVal val="hidden"/>
                                      </p:to>
                                    </p:set>
                                  </p:childTnLst>
                                </p:cTn>
                              </p:par>
                              <p:par>
                                <p:cTn id="376" presetID="3" presetClass="exit" presetSubtype="10" fill="hold" grpId="3" nodeType="withEffect">
                                  <p:stCondLst>
                                    <p:cond delay="0"/>
                                  </p:stCondLst>
                                  <p:childTnLst>
                                    <p:animEffect transition="out" filter="blinds(horizontal)">
                                      <p:cBhvr>
                                        <p:cTn id="377" dur="2000"/>
                                        <p:tgtEl>
                                          <p:spTgt spid="14"/>
                                        </p:tgtEl>
                                      </p:cBhvr>
                                    </p:animEffect>
                                    <p:set>
                                      <p:cBhvr>
                                        <p:cTn id="378" dur="1" fill="hold">
                                          <p:stCondLst>
                                            <p:cond delay="1999"/>
                                          </p:stCondLst>
                                        </p:cTn>
                                        <p:tgtEl>
                                          <p:spTgt spid="14"/>
                                        </p:tgtEl>
                                        <p:attrNameLst>
                                          <p:attrName>style.visibility</p:attrName>
                                        </p:attrNameLst>
                                      </p:cBhvr>
                                      <p:to>
                                        <p:strVal val="hidden"/>
                                      </p:to>
                                    </p:set>
                                  </p:childTnLst>
                                </p:cTn>
                              </p:par>
                              <p:par>
                                <p:cTn id="379" presetID="3" presetClass="exit" presetSubtype="10" fill="hold" grpId="3" nodeType="withEffect">
                                  <p:stCondLst>
                                    <p:cond delay="0"/>
                                  </p:stCondLst>
                                  <p:childTnLst>
                                    <p:animEffect transition="out" filter="blinds(horizontal)">
                                      <p:cBhvr>
                                        <p:cTn id="380" dur="2000"/>
                                        <p:tgtEl>
                                          <p:spTgt spid="15"/>
                                        </p:tgtEl>
                                      </p:cBhvr>
                                    </p:animEffect>
                                    <p:set>
                                      <p:cBhvr>
                                        <p:cTn id="381" dur="1" fill="hold">
                                          <p:stCondLst>
                                            <p:cond delay="1999"/>
                                          </p:stCondLst>
                                        </p:cTn>
                                        <p:tgtEl>
                                          <p:spTgt spid="15"/>
                                        </p:tgtEl>
                                        <p:attrNameLst>
                                          <p:attrName>style.visibility</p:attrName>
                                        </p:attrNameLst>
                                      </p:cBhvr>
                                      <p:to>
                                        <p:strVal val="hidden"/>
                                      </p:to>
                                    </p:set>
                                  </p:childTnLst>
                                </p:cTn>
                              </p:par>
                              <p:par>
                                <p:cTn id="382" presetID="3" presetClass="exit" presetSubtype="10" fill="hold" grpId="3" nodeType="withEffect">
                                  <p:stCondLst>
                                    <p:cond delay="0"/>
                                  </p:stCondLst>
                                  <p:childTnLst>
                                    <p:animEffect transition="out" filter="blinds(horizontal)">
                                      <p:cBhvr>
                                        <p:cTn id="383" dur="2000"/>
                                        <p:tgtEl>
                                          <p:spTgt spid="16"/>
                                        </p:tgtEl>
                                      </p:cBhvr>
                                    </p:animEffect>
                                    <p:set>
                                      <p:cBhvr>
                                        <p:cTn id="384" dur="1" fill="hold">
                                          <p:stCondLst>
                                            <p:cond delay="1999"/>
                                          </p:stCondLst>
                                        </p:cTn>
                                        <p:tgtEl>
                                          <p:spTgt spid="16"/>
                                        </p:tgtEl>
                                        <p:attrNameLst>
                                          <p:attrName>style.visibility</p:attrName>
                                        </p:attrNameLst>
                                      </p:cBhvr>
                                      <p:to>
                                        <p:strVal val="hidden"/>
                                      </p:to>
                                    </p:set>
                                  </p:childTnLst>
                                </p:cTn>
                              </p:par>
                              <p:par>
                                <p:cTn id="385" presetID="3" presetClass="exit" presetSubtype="10" fill="hold" grpId="3" nodeType="withEffect">
                                  <p:stCondLst>
                                    <p:cond delay="0"/>
                                  </p:stCondLst>
                                  <p:childTnLst>
                                    <p:animEffect transition="out" filter="blinds(horizontal)">
                                      <p:cBhvr>
                                        <p:cTn id="386" dur="2000"/>
                                        <p:tgtEl>
                                          <p:spTgt spid="17"/>
                                        </p:tgtEl>
                                      </p:cBhvr>
                                    </p:animEffect>
                                    <p:set>
                                      <p:cBhvr>
                                        <p:cTn id="387" dur="1" fill="hold">
                                          <p:stCondLst>
                                            <p:cond delay="1999"/>
                                          </p:stCondLst>
                                        </p:cTn>
                                        <p:tgtEl>
                                          <p:spTgt spid="17"/>
                                        </p:tgtEl>
                                        <p:attrNameLst>
                                          <p:attrName>style.visibility</p:attrName>
                                        </p:attrNameLst>
                                      </p:cBhvr>
                                      <p:to>
                                        <p:strVal val="hidden"/>
                                      </p:to>
                                    </p:set>
                                  </p:childTnLst>
                                </p:cTn>
                              </p:par>
                              <p:par>
                                <p:cTn id="388" presetID="3" presetClass="exit" presetSubtype="10" fill="hold" grpId="3" nodeType="withEffect">
                                  <p:stCondLst>
                                    <p:cond delay="0"/>
                                  </p:stCondLst>
                                  <p:childTnLst>
                                    <p:animEffect transition="out" filter="blinds(horizontal)">
                                      <p:cBhvr>
                                        <p:cTn id="389" dur="2000"/>
                                        <p:tgtEl>
                                          <p:spTgt spid="18"/>
                                        </p:tgtEl>
                                      </p:cBhvr>
                                    </p:animEffect>
                                    <p:set>
                                      <p:cBhvr>
                                        <p:cTn id="390" dur="1" fill="hold">
                                          <p:stCondLst>
                                            <p:cond delay="1999"/>
                                          </p:stCondLst>
                                        </p:cTn>
                                        <p:tgtEl>
                                          <p:spTgt spid="18"/>
                                        </p:tgtEl>
                                        <p:attrNameLst>
                                          <p:attrName>style.visibility</p:attrName>
                                        </p:attrNameLst>
                                      </p:cBhvr>
                                      <p:to>
                                        <p:strVal val="hidden"/>
                                      </p:to>
                                    </p:set>
                                  </p:childTnLst>
                                </p:cTn>
                              </p:par>
                              <p:par>
                                <p:cTn id="391" presetID="3" presetClass="exit" presetSubtype="10" fill="hold" grpId="3" nodeType="withEffect">
                                  <p:stCondLst>
                                    <p:cond delay="0"/>
                                  </p:stCondLst>
                                  <p:childTnLst>
                                    <p:animEffect transition="out" filter="blinds(horizontal)">
                                      <p:cBhvr>
                                        <p:cTn id="392" dur="2000"/>
                                        <p:tgtEl>
                                          <p:spTgt spid="19"/>
                                        </p:tgtEl>
                                      </p:cBhvr>
                                    </p:animEffect>
                                    <p:set>
                                      <p:cBhvr>
                                        <p:cTn id="393" dur="1" fill="hold">
                                          <p:stCondLst>
                                            <p:cond delay="1999"/>
                                          </p:stCondLst>
                                        </p:cTn>
                                        <p:tgtEl>
                                          <p:spTgt spid="19"/>
                                        </p:tgtEl>
                                        <p:attrNameLst>
                                          <p:attrName>style.visibility</p:attrName>
                                        </p:attrNameLst>
                                      </p:cBhvr>
                                      <p:to>
                                        <p:strVal val="hidden"/>
                                      </p:to>
                                    </p:set>
                                  </p:childTnLst>
                                </p:cTn>
                              </p:par>
                              <p:par>
                                <p:cTn id="394" presetID="3" presetClass="exit" presetSubtype="10" fill="hold" grpId="3" nodeType="withEffect">
                                  <p:stCondLst>
                                    <p:cond delay="0"/>
                                  </p:stCondLst>
                                  <p:childTnLst>
                                    <p:animEffect transition="out" filter="blinds(horizontal)">
                                      <p:cBhvr>
                                        <p:cTn id="395" dur="2000"/>
                                        <p:tgtEl>
                                          <p:spTgt spid="20"/>
                                        </p:tgtEl>
                                      </p:cBhvr>
                                    </p:animEffect>
                                    <p:set>
                                      <p:cBhvr>
                                        <p:cTn id="396" dur="1" fill="hold">
                                          <p:stCondLst>
                                            <p:cond delay="1999"/>
                                          </p:stCondLst>
                                        </p:cTn>
                                        <p:tgtEl>
                                          <p:spTgt spid="20"/>
                                        </p:tgtEl>
                                        <p:attrNameLst>
                                          <p:attrName>style.visibility</p:attrName>
                                        </p:attrNameLst>
                                      </p:cBhvr>
                                      <p:to>
                                        <p:strVal val="hidden"/>
                                      </p:to>
                                    </p:set>
                                  </p:childTnLst>
                                </p:cTn>
                              </p:par>
                              <p:par>
                                <p:cTn id="397" presetID="3" presetClass="exit" presetSubtype="10" fill="hold" grpId="3" nodeType="withEffect">
                                  <p:stCondLst>
                                    <p:cond delay="0"/>
                                  </p:stCondLst>
                                  <p:childTnLst>
                                    <p:animEffect transition="out" filter="blinds(horizontal)">
                                      <p:cBhvr>
                                        <p:cTn id="398" dur="2000"/>
                                        <p:tgtEl>
                                          <p:spTgt spid="21"/>
                                        </p:tgtEl>
                                      </p:cBhvr>
                                    </p:animEffect>
                                    <p:set>
                                      <p:cBhvr>
                                        <p:cTn id="399" dur="1" fill="hold">
                                          <p:stCondLst>
                                            <p:cond delay="1999"/>
                                          </p:stCondLst>
                                        </p:cTn>
                                        <p:tgtEl>
                                          <p:spTgt spid="21"/>
                                        </p:tgtEl>
                                        <p:attrNameLst>
                                          <p:attrName>style.visibility</p:attrName>
                                        </p:attrNameLst>
                                      </p:cBhvr>
                                      <p:to>
                                        <p:strVal val="hidden"/>
                                      </p:to>
                                    </p:set>
                                  </p:childTnLst>
                                </p:cTn>
                              </p:par>
                              <p:par>
                                <p:cTn id="400" presetID="3" presetClass="exit" presetSubtype="10" fill="hold" grpId="3" nodeType="withEffect">
                                  <p:stCondLst>
                                    <p:cond delay="0"/>
                                  </p:stCondLst>
                                  <p:childTnLst>
                                    <p:animEffect transition="out" filter="blinds(horizontal)">
                                      <p:cBhvr>
                                        <p:cTn id="401" dur="2000"/>
                                        <p:tgtEl>
                                          <p:spTgt spid="22"/>
                                        </p:tgtEl>
                                      </p:cBhvr>
                                    </p:animEffect>
                                    <p:set>
                                      <p:cBhvr>
                                        <p:cTn id="402" dur="1" fill="hold">
                                          <p:stCondLst>
                                            <p:cond delay="1999"/>
                                          </p:stCondLst>
                                        </p:cTn>
                                        <p:tgtEl>
                                          <p:spTgt spid="22"/>
                                        </p:tgtEl>
                                        <p:attrNameLst>
                                          <p:attrName>style.visibility</p:attrName>
                                        </p:attrNameLst>
                                      </p:cBhvr>
                                      <p:to>
                                        <p:strVal val="hidden"/>
                                      </p:to>
                                    </p:set>
                                  </p:childTnLst>
                                </p:cTn>
                              </p:par>
                              <p:par>
                                <p:cTn id="403" presetID="3" presetClass="exit" presetSubtype="10" fill="hold" grpId="3" nodeType="withEffect">
                                  <p:stCondLst>
                                    <p:cond delay="0"/>
                                  </p:stCondLst>
                                  <p:childTnLst>
                                    <p:animEffect transition="out" filter="blinds(horizontal)">
                                      <p:cBhvr>
                                        <p:cTn id="404" dur="2000"/>
                                        <p:tgtEl>
                                          <p:spTgt spid="23"/>
                                        </p:tgtEl>
                                      </p:cBhvr>
                                    </p:animEffect>
                                    <p:set>
                                      <p:cBhvr>
                                        <p:cTn id="405" dur="1" fill="hold">
                                          <p:stCondLst>
                                            <p:cond delay="1999"/>
                                          </p:stCondLst>
                                        </p:cTn>
                                        <p:tgtEl>
                                          <p:spTgt spid="23"/>
                                        </p:tgtEl>
                                        <p:attrNameLst>
                                          <p:attrName>style.visibility</p:attrName>
                                        </p:attrNameLst>
                                      </p:cBhvr>
                                      <p:to>
                                        <p:strVal val="hidden"/>
                                      </p:to>
                                    </p:set>
                                  </p:childTnLst>
                                </p:cTn>
                              </p:par>
                              <p:par>
                                <p:cTn id="406" presetID="3" presetClass="exit" presetSubtype="10" fill="hold" grpId="3" nodeType="withEffect">
                                  <p:stCondLst>
                                    <p:cond delay="0"/>
                                  </p:stCondLst>
                                  <p:childTnLst>
                                    <p:animEffect transition="out" filter="blinds(horizontal)">
                                      <p:cBhvr>
                                        <p:cTn id="407" dur="2000"/>
                                        <p:tgtEl>
                                          <p:spTgt spid="24"/>
                                        </p:tgtEl>
                                      </p:cBhvr>
                                    </p:animEffect>
                                    <p:set>
                                      <p:cBhvr>
                                        <p:cTn id="408" dur="1" fill="hold">
                                          <p:stCondLst>
                                            <p:cond delay="1999"/>
                                          </p:stCondLst>
                                        </p:cTn>
                                        <p:tgtEl>
                                          <p:spTgt spid="24"/>
                                        </p:tgtEl>
                                        <p:attrNameLst>
                                          <p:attrName>style.visibility</p:attrName>
                                        </p:attrNameLst>
                                      </p:cBhvr>
                                      <p:to>
                                        <p:strVal val="hidden"/>
                                      </p:to>
                                    </p:set>
                                  </p:childTnLst>
                                </p:cTn>
                              </p:par>
                              <p:par>
                                <p:cTn id="409" presetID="3" presetClass="exit" presetSubtype="10" fill="hold" grpId="3" nodeType="withEffect">
                                  <p:stCondLst>
                                    <p:cond delay="0"/>
                                  </p:stCondLst>
                                  <p:childTnLst>
                                    <p:animEffect transition="out" filter="blinds(horizontal)">
                                      <p:cBhvr>
                                        <p:cTn id="410" dur="2000"/>
                                        <p:tgtEl>
                                          <p:spTgt spid="25"/>
                                        </p:tgtEl>
                                      </p:cBhvr>
                                    </p:animEffect>
                                    <p:set>
                                      <p:cBhvr>
                                        <p:cTn id="411" dur="1" fill="hold">
                                          <p:stCondLst>
                                            <p:cond delay="1999"/>
                                          </p:stCondLst>
                                        </p:cTn>
                                        <p:tgtEl>
                                          <p:spTgt spid="25"/>
                                        </p:tgtEl>
                                        <p:attrNameLst>
                                          <p:attrName>style.visibility</p:attrName>
                                        </p:attrNameLst>
                                      </p:cBhvr>
                                      <p:to>
                                        <p:strVal val="hidden"/>
                                      </p:to>
                                    </p:set>
                                  </p:childTnLst>
                                </p:cTn>
                              </p:par>
                              <p:par>
                                <p:cTn id="412" presetID="3" presetClass="exit" presetSubtype="10" fill="hold" grpId="3" nodeType="withEffect">
                                  <p:stCondLst>
                                    <p:cond delay="0"/>
                                  </p:stCondLst>
                                  <p:childTnLst>
                                    <p:animEffect transition="out" filter="blinds(horizontal)">
                                      <p:cBhvr>
                                        <p:cTn id="413" dur="2000"/>
                                        <p:tgtEl>
                                          <p:spTgt spid="26"/>
                                        </p:tgtEl>
                                      </p:cBhvr>
                                    </p:animEffect>
                                    <p:set>
                                      <p:cBhvr>
                                        <p:cTn id="414" dur="1" fill="hold">
                                          <p:stCondLst>
                                            <p:cond delay="1999"/>
                                          </p:stCondLst>
                                        </p:cTn>
                                        <p:tgtEl>
                                          <p:spTgt spid="26"/>
                                        </p:tgtEl>
                                        <p:attrNameLst>
                                          <p:attrName>style.visibility</p:attrName>
                                        </p:attrNameLst>
                                      </p:cBhvr>
                                      <p:to>
                                        <p:strVal val="hidden"/>
                                      </p:to>
                                    </p:set>
                                  </p:childTnLst>
                                </p:cTn>
                              </p:par>
                              <p:par>
                                <p:cTn id="415" presetID="3" presetClass="exit" presetSubtype="10" fill="hold" grpId="3" nodeType="withEffect">
                                  <p:stCondLst>
                                    <p:cond delay="0"/>
                                  </p:stCondLst>
                                  <p:childTnLst>
                                    <p:animEffect transition="out" filter="blinds(horizontal)">
                                      <p:cBhvr>
                                        <p:cTn id="416" dur="2000"/>
                                        <p:tgtEl>
                                          <p:spTgt spid="27"/>
                                        </p:tgtEl>
                                      </p:cBhvr>
                                    </p:animEffect>
                                    <p:set>
                                      <p:cBhvr>
                                        <p:cTn id="417" dur="1" fill="hold">
                                          <p:stCondLst>
                                            <p:cond delay="1999"/>
                                          </p:stCondLst>
                                        </p:cTn>
                                        <p:tgtEl>
                                          <p:spTgt spid="27"/>
                                        </p:tgtEl>
                                        <p:attrNameLst>
                                          <p:attrName>style.visibility</p:attrName>
                                        </p:attrNameLst>
                                      </p:cBhvr>
                                      <p:to>
                                        <p:strVal val="hidden"/>
                                      </p:to>
                                    </p:set>
                                  </p:childTnLst>
                                </p:cTn>
                              </p:par>
                              <p:par>
                                <p:cTn id="418" presetID="3" presetClass="exit" presetSubtype="10" fill="hold" grpId="3" nodeType="withEffect">
                                  <p:stCondLst>
                                    <p:cond delay="0"/>
                                  </p:stCondLst>
                                  <p:childTnLst>
                                    <p:animEffect transition="out" filter="blinds(horizontal)">
                                      <p:cBhvr>
                                        <p:cTn id="419" dur="2000"/>
                                        <p:tgtEl>
                                          <p:spTgt spid="28"/>
                                        </p:tgtEl>
                                      </p:cBhvr>
                                    </p:animEffect>
                                    <p:set>
                                      <p:cBhvr>
                                        <p:cTn id="420" dur="1" fill="hold">
                                          <p:stCondLst>
                                            <p:cond delay="1999"/>
                                          </p:stCondLst>
                                        </p:cTn>
                                        <p:tgtEl>
                                          <p:spTgt spid="28"/>
                                        </p:tgtEl>
                                        <p:attrNameLst>
                                          <p:attrName>style.visibility</p:attrName>
                                        </p:attrNameLst>
                                      </p:cBhvr>
                                      <p:to>
                                        <p:strVal val="hidden"/>
                                      </p:to>
                                    </p:set>
                                  </p:childTnLst>
                                </p:cTn>
                              </p:par>
                              <p:par>
                                <p:cTn id="421" presetID="3" presetClass="exit" presetSubtype="10" fill="hold" grpId="3" nodeType="withEffect">
                                  <p:stCondLst>
                                    <p:cond delay="0"/>
                                  </p:stCondLst>
                                  <p:childTnLst>
                                    <p:animEffect transition="out" filter="blinds(horizontal)">
                                      <p:cBhvr>
                                        <p:cTn id="422" dur="2000"/>
                                        <p:tgtEl>
                                          <p:spTgt spid="29"/>
                                        </p:tgtEl>
                                      </p:cBhvr>
                                    </p:animEffect>
                                    <p:set>
                                      <p:cBhvr>
                                        <p:cTn id="423" dur="1" fill="hold">
                                          <p:stCondLst>
                                            <p:cond delay="1999"/>
                                          </p:stCondLst>
                                        </p:cTn>
                                        <p:tgtEl>
                                          <p:spTgt spid="29"/>
                                        </p:tgtEl>
                                        <p:attrNameLst>
                                          <p:attrName>style.visibility</p:attrName>
                                        </p:attrNameLst>
                                      </p:cBhvr>
                                      <p:to>
                                        <p:strVal val="hidden"/>
                                      </p:to>
                                    </p:set>
                                  </p:childTnLst>
                                </p:cTn>
                              </p:par>
                              <p:par>
                                <p:cTn id="424" presetID="3" presetClass="exit" presetSubtype="10" fill="hold" grpId="3" nodeType="withEffect">
                                  <p:stCondLst>
                                    <p:cond delay="0"/>
                                  </p:stCondLst>
                                  <p:childTnLst>
                                    <p:animEffect transition="out" filter="blinds(horizontal)">
                                      <p:cBhvr>
                                        <p:cTn id="425" dur="2000"/>
                                        <p:tgtEl>
                                          <p:spTgt spid="30"/>
                                        </p:tgtEl>
                                      </p:cBhvr>
                                    </p:animEffect>
                                    <p:set>
                                      <p:cBhvr>
                                        <p:cTn id="426" dur="1" fill="hold">
                                          <p:stCondLst>
                                            <p:cond delay="1999"/>
                                          </p:stCondLst>
                                        </p:cTn>
                                        <p:tgtEl>
                                          <p:spTgt spid="30"/>
                                        </p:tgtEl>
                                        <p:attrNameLst>
                                          <p:attrName>style.visibility</p:attrName>
                                        </p:attrNameLst>
                                      </p:cBhvr>
                                      <p:to>
                                        <p:strVal val="hidden"/>
                                      </p:to>
                                    </p:set>
                                  </p:childTnLst>
                                </p:cTn>
                              </p:par>
                              <p:par>
                                <p:cTn id="427" presetID="3" presetClass="exit" presetSubtype="10" fill="hold" grpId="3" nodeType="withEffect">
                                  <p:stCondLst>
                                    <p:cond delay="0"/>
                                  </p:stCondLst>
                                  <p:childTnLst>
                                    <p:animEffect transition="out" filter="blinds(horizontal)">
                                      <p:cBhvr>
                                        <p:cTn id="428" dur="2000"/>
                                        <p:tgtEl>
                                          <p:spTgt spid="31"/>
                                        </p:tgtEl>
                                      </p:cBhvr>
                                    </p:animEffect>
                                    <p:set>
                                      <p:cBhvr>
                                        <p:cTn id="429" dur="1" fill="hold">
                                          <p:stCondLst>
                                            <p:cond delay="1999"/>
                                          </p:stCondLst>
                                        </p:cTn>
                                        <p:tgtEl>
                                          <p:spTgt spid="31"/>
                                        </p:tgtEl>
                                        <p:attrNameLst>
                                          <p:attrName>style.visibility</p:attrName>
                                        </p:attrNameLst>
                                      </p:cBhvr>
                                      <p:to>
                                        <p:strVal val="hidden"/>
                                      </p:to>
                                    </p:set>
                                  </p:childTnLst>
                                </p:cTn>
                              </p:par>
                              <p:par>
                                <p:cTn id="430" presetID="3" presetClass="exit" presetSubtype="10" fill="hold" grpId="3" nodeType="withEffect">
                                  <p:stCondLst>
                                    <p:cond delay="0"/>
                                  </p:stCondLst>
                                  <p:childTnLst>
                                    <p:animEffect transition="out" filter="blinds(horizontal)">
                                      <p:cBhvr>
                                        <p:cTn id="431" dur="2000"/>
                                        <p:tgtEl>
                                          <p:spTgt spid="32"/>
                                        </p:tgtEl>
                                      </p:cBhvr>
                                    </p:animEffect>
                                    <p:set>
                                      <p:cBhvr>
                                        <p:cTn id="432" dur="1" fill="hold">
                                          <p:stCondLst>
                                            <p:cond delay="1999"/>
                                          </p:stCondLst>
                                        </p:cTn>
                                        <p:tgtEl>
                                          <p:spTgt spid="32"/>
                                        </p:tgtEl>
                                        <p:attrNameLst>
                                          <p:attrName>style.visibility</p:attrName>
                                        </p:attrNameLst>
                                      </p:cBhvr>
                                      <p:to>
                                        <p:strVal val="hidden"/>
                                      </p:to>
                                    </p:set>
                                  </p:childTnLst>
                                </p:cTn>
                              </p:par>
                              <p:par>
                                <p:cTn id="433" presetID="3" presetClass="exit" presetSubtype="10" fill="hold" grpId="3" nodeType="withEffect">
                                  <p:stCondLst>
                                    <p:cond delay="0"/>
                                  </p:stCondLst>
                                  <p:childTnLst>
                                    <p:animEffect transition="out" filter="blinds(horizontal)">
                                      <p:cBhvr>
                                        <p:cTn id="434" dur="2000"/>
                                        <p:tgtEl>
                                          <p:spTgt spid="33"/>
                                        </p:tgtEl>
                                      </p:cBhvr>
                                    </p:animEffect>
                                    <p:set>
                                      <p:cBhvr>
                                        <p:cTn id="435" dur="1" fill="hold">
                                          <p:stCondLst>
                                            <p:cond delay="1999"/>
                                          </p:stCondLst>
                                        </p:cTn>
                                        <p:tgtEl>
                                          <p:spTgt spid="33"/>
                                        </p:tgtEl>
                                        <p:attrNameLst>
                                          <p:attrName>style.visibility</p:attrName>
                                        </p:attrNameLst>
                                      </p:cBhvr>
                                      <p:to>
                                        <p:strVal val="hidden"/>
                                      </p:to>
                                    </p:set>
                                  </p:childTnLst>
                                </p:cTn>
                              </p:par>
                              <p:par>
                                <p:cTn id="436" presetID="3" presetClass="exit" presetSubtype="10" fill="hold" grpId="3" nodeType="withEffect">
                                  <p:stCondLst>
                                    <p:cond delay="0"/>
                                  </p:stCondLst>
                                  <p:childTnLst>
                                    <p:animEffect transition="out" filter="blinds(horizontal)">
                                      <p:cBhvr>
                                        <p:cTn id="437" dur="2000"/>
                                        <p:tgtEl>
                                          <p:spTgt spid="34"/>
                                        </p:tgtEl>
                                      </p:cBhvr>
                                    </p:animEffect>
                                    <p:set>
                                      <p:cBhvr>
                                        <p:cTn id="438" dur="1" fill="hold">
                                          <p:stCondLst>
                                            <p:cond delay="1999"/>
                                          </p:stCondLst>
                                        </p:cTn>
                                        <p:tgtEl>
                                          <p:spTgt spid="34"/>
                                        </p:tgtEl>
                                        <p:attrNameLst>
                                          <p:attrName>style.visibility</p:attrName>
                                        </p:attrNameLst>
                                      </p:cBhvr>
                                      <p:to>
                                        <p:strVal val="hidden"/>
                                      </p:to>
                                    </p:set>
                                  </p:childTnLst>
                                </p:cTn>
                              </p:par>
                              <p:par>
                                <p:cTn id="439" presetID="3" presetClass="exit" presetSubtype="10" fill="hold" grpId="3" nodeType="withEffect">
                                  <p:stCondLst>
                                    <p:cond delay="0"/>
                                  </p:stCondLst>
                                  <p:childTnLst>
                                    <p:animEffect transition="out" filter="blinds(horizontal)">
                                      <p:cBhvr>
                                        <p:cTn id="440" dur="2000"/>
                                        <p:tgtEl>
                                          <p:spTgt spid="35"/>
                                        </p:tgtEl>
                                      </p:cBhvr>
                                    </p:animEffect>
                                    <p:set>
                                      <p:cBhvr>
                                        <p:cTn id="441" dur="1" fill="hold">
                                          <p:stCondLst>
                                            <p:cond delay="1999"/>
                                          </p:stCondLst>
                                        </p:cTn>
                                        <p:tgtEl>
                                          <p:spTgt spid="35"/>
                                        </p:tgtEl>
                                        <p:attrNameLst>
                                          <p:attrName>style.visibility</p:attrName>
                                        </p:attrNameLst>
                                      </p:cBhvr>
                                      <p:to>
                                        <p:strVal val="hidden"/>
                                      </p:to>
                                    </p:set>
                                  </p:childTnLst>
                                </p:cTn>
                              </p:par>
                              <p:par>
                                <p:cTn id="442" presetID="3" presetClass="exit" presetSubtype="10" fill="hold" grpId="3" nodeType="withEffect">
                                  <p:stCondLst>
                                    <p:cond delay="0"/>
                                  </p:stCondLst>
                                  <p:childTnLst>
                                    <p:animEffect transition="out" filter="blinds(horizontal)">
                                      <p:cBhvr>
                                        <p:cTn id="443" dur="2000"/>
                                        <p:tgtEl>
                                          <p:spTgt spid="36"/>
                                        </p:tgtEl>
                                      </p:cBhvr>
                                    </p:animEffect>
                                    <p:set>
                                      <p:cBhvr>
                                        <p:cTn id="444" dur="1" fill="hold">
                                          <p:stCondLst>
                                            <p:cond delay="1999"/>
                                          </p:stCondLst>
                                        </p:cTn>
                                        <p:tgtEl>
                                          <p:spTgt spid="36"/>
                                        </p:tgtEl>
                                        <p:attrNameLst>
                                          <p:attrName>style.visibility</p:attrName>
                                        </p:attrNameLst>
                                      </p:cBhvr>
                                      <p:to>
                                        <p:strVal val="hidden"/>
                                      </p:to>
                                    </p:set>
                                  </p:childTnLst>
                                </p:cTn>
                              </p:par>
                              <p:par>
                                <p:cTn id="445" presetID="3" presetClass="exit" presetSubtype="10" fill="hold" grpId="3" nodeType="withEffect">
                                  <p:stCondLst>
                                    <p:cond delay="0"/>
                                  </p:stCondLst>
                                  <p:childTnLst>
                                    <p:animEffect transition="out" filter="blinds(horizontal)">
                                      <p:cBhvr>
                                        <p:cTn id="446" dur="2000"/>
                                        <p:tgtEl>
                                          <p:spTgt spid="37"/>
                                        </p:tgtEl>
                                      </p:cBhvr>
                                    </p:animEffect>
                                    <p:set>
                                      <p:cBhvr>
                                        <p:cTn id="447" dur="1" fill="hold">
                                          <p:stCondLst>
                                            <p:cond delay="1999"/>
                                          </p:stCondLst>
                                        </p:cTn>
                                        <p:tgtEl>
                                          <p:spTgt spid="37"/>
                                        </p:tgtEl>
                                        <p:attrNameLst>
                                          <p:attrName>style.visibility</p:attrName>
                                        </p:attrNameLst>
                                      </p:cBhvr>
                                      <p:to>
                                        <p:strVal val="hidden"/>
                                      </p:to>
                                    </p:set>
                                  </p:childTnLst>
                                </p:cTn>
                              </p:par>
                              <p:par>
                                <p:cTn id="448" presetID="3" presetClass="exit" presetSubtype="10" fill="hold" grpId="3" nodeType="withEffect">
                                  <p:stCondLst>
                                    <p:cond delay="0"/>
                                  </p:stCondLst>
                                  <p:childTnLst>
                                    <p:animEffect transition="out" filter="blinds(horizontal)">
                                      <p:cBhvr>
                                        <p:cTn id="449" dur="2000"/>
                                        <p:tgtEl>
                                          <p:spTgt spid="38"/>
                                        </p:tgtEl>
                                      </p:cBhvr>
                                    </p:animEffect>
                                    <p:set>
                                      <p:cBhvr>
                                        <p:cTn id="450" dur="1" fill="hold">
                                          <p:stCondLst>
                                            <p:cond delay="1999"/>
                                          </p:stCondLst>
                                        </p:cTn>
                                        <p:tgtEl>
                                          <p:spTgt spid="38"/>
                                        </p:tgtEl>
                                        <p:attrNameLst>
                                          <p:attrName>style.visibility</p:attrName>
                                        </p:attrNameLst>
                                      </p:cBhvr>
                                      <p:to>
                                        <p:strVal val="hidden"/>
                                      </p:to>
                                    </p:set>
                                  </p:childTnLst>
                                </p:cTn>
                              </p:par>
                              <p:par>
                                <p:cTn id="451" presetID="2" presetClass="entr" presetSubtype="2" fill="hold" nodeType="withEffect">
                                  <p:stCondLst>
                                    <p:cond delay="0"/>
                                  </p:stCondLst>
                                  <p:childTnLst>
                                    <p:set>
                                      <p:cBhvr>
                                        <p:cTn id="452" dur="1" fill="hold">
                                          <p:stCondLst>
                                            <p:cond delay="0"/>
                                          </p:stCondLst>
                                        </p:cTn>
                                        <p:tgtEl>
                                          <p:spTgt spid="4"/>
                                        </p:tgtEl>
                                        <p:attrNameLst>
                                          <p:attrName>style.visibility</p:attrName>
                                        </p:attrNameLst>
                                      </p:cBhvr>
                                      <p:to>
                                        <p:strVal val="visible"/>
                                      </p:to>
                                    </p:set>
                                    <p:anim calcmode="lin" valueType="num">
                                      <p:cBhvr additive="base">
                                        <p:cTn id="453" dur="2000" fill="hold"/>
                                        <p:tgtEl>
                                          <p:spTgt spid="4"/>
                                        </p:tgtEl>
                                        <p:attrNameLst>
                                          <p:attrName>ppt_x</p:attrName>
                                        </p:attrNameLst>
                                      </p:cBhvr>
                                      <p:tavLst>
                                        <p:tav tm="0">
                                          <p:val>
                                            <p:strVal val="1+#ppt_w/2"/>
                                          </p:val>
                                        </p:tav>
                                        <p:tav tm="100000">
                                          <p:val>
                                            <p:strVal val="#ppt_x"/>
                                          </p:val>
                                        </p:tav>
                                      </p:tavLst>
                                    </p:anim>
                                    <p:anim calcmode="lin" valueType="num">
                                      <p:cBhvr additive="base">
                                        <p:cTn id="454"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rgbClr val="155315">
                  <a:shade val="30000"/>
                  <a:satMod val="115000"/>
                </a:srgbClr>
              </a:gs>
              <a:gs pos="50000">
                <a:srgbClr val="155315">
                  <a:shade val="67500"/>
                  <a:satMod val="115000"/>
                </a:srgbClr>
              </a:gs>
              <a:gs pos="100000">
                <a:srgbClr val="155315">
                  <a:shade val="100000"/>
                  <a:satMod val="115000"/>
                </a:srgbClr>
              </a:gs>
            </a:gsLst>
            <a:lin ang="54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arco"/>
          <p:cNvSpPr/>
          <p:nvPr/>
        </p:nvSpPr>
        <p:spPr>
          <a:xfrm>
            <a:off x="214282" y="214290"/>
            <a:ext cx="8715436" cy="6429420"/>
          </a:xfrm>
          <a:prstGeom prst="frame">
            <a:avLst>
              <a:gd name="adj1" fmla="val 1295"/>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58370" name="Picture 2" descr="http://www.neot-semadar.com/images/stories/organic/wine/red.png"/>
          <p:cNvPicPr>
            <a:picLocks noChangeAspect="1" noChangeArrowheads="1"/>
          </p:cNvPicPr>
          <p:nvPr/>
        </p:nvPicPr>
        <p:blipFill>
          <a:blip r:embed="rId3">
            <a:lum contrast="20000"/>
          </a:blip>
          <a:srcRect/>
          <a:stretch>
            <a:fillRect/>
          </a:stretch>
        </p:blipFill>
        <p:spPr bwMode="auto">
          <a:xfrm flipH="1">
            <a:off x="0" y="3114675"/>
            <a:ext cx="3714776" cy="3743325"/>
          </a:xfrm>
          <a:prstGeom prst="rect">
            <a:avLst/>
          </a:prstGeom>
          <a:noFill/>
          <a:effectLst>
            <a:softEdge rad="31750"/>
          </a:effectLst>
        </p:spPr>
      </p:pic>
      <p:pic>
        <p:nvPicPr>
          <p:cNvPr id="58372" name="Picture 4" descr="http://pngimg.com/upload/grape_PNG2971.png"/>
          <p:cNvPicPr>
            <a:picLocks noChangeAspect="1" noChangeArrowheads="1"/>
          </p:cNvPicPr>
          <p:nvPr/>
        </p:nvPicPr>
        <p:blipFill>
          <a:blip r:embed="rId4" cstate="print">
            <a:lum contrast="20000"/>
          </a:blip>
          <a:srcRect/>
          <a:stretch>
            <a:fillRect/>
          </a:stretch>
        </p:blipFill>
        <p:spPr bwMode="auto">
          <a:xfrm rot="5917212">
            <a:off x="7228872" y="4196554"/>
            <a:ext cx="1574771" cy="2042525"/>
          </a:xfrm>
          <a:prstGeom prst="rect">
            <a:avLst/>
          </a:prstGeom>
          <a:noFill/>
        </p:spPr>
      </p:pic>
      <p:pic>
        <p:nvPicPr>
          <p:cNvPr id="58374" name="Picture 6" descr="http://gpucomputer.pl/wp-content/uploads/2012/09/stockvault-purple-grapes120259.png"/>
          <p:cNvPicPr>
            <a:picLocks noChangeAspect="1" noChangeArrowheads="1"/>
          </p:cNvPicPr>
          <p:nvPr/>
        </p:nvPicPr>
        <p:blipFill>
          <a:blip r:embed="rId5">
            <a:lum contrast="20000"/>
          </a:blip>
          <a:srcRect/>
          <a:stretch>
            <a:fillRect/>
          </a:stretch>
        </p:blipFill>
        <p:spPr bwMode="auto">
          <a:xfrm>
            <a:off x="6066078" y="5072074"/>
            <a:ext cx="3077922" cy="2071678"/>
          </a:xfrm>
          <a:prstGeom prst="rect">
            <a:avLst/>
          </a:prstGeom>
          <a:noFill/>
          <a:effectLst>
            <a:softEdge rad="12700"/>
          </a:effectLst>
        </p:spPr>
      </p:pic>
      <p:sp>
        <p:nvSpPr>
          <p:cNvPr id="8" name="7 CuadroTexto"/>
          <p:cNvSpPr txBox="1"/>
          <p:nvPr/>
        </p:nvSpPr>
        <p:spPr>
          <a:xfrm>
            <a:off x="1643042" y="857232"/>
            <a:ext cx="6858048" cy="4185761"/>
          </a:xfrm>
          <a:prstGeom prst="rect">
            <a:avLst/>
          </a:prstGeom>
          <a:noFill/>
        </p:spPr>
        <p:txBody>
          <a:bodyPr wrap="square" rtlCol="0">
            <a:spAutoFit/>
          </a:bodyPr>
          <a:lstStyle/>
          <a:p>
            <a:r>
              <a:rPr lang="es-ES" sz="2800" b="1" dirty="0" smtClean="0">
                <a:effectLst>
                  <a:outerShdw blurRad="38100" dist="38100" dir="2700000" algn="tl">
                    <a:srgbClr val="000000">
                      <a:alpha val="43137"/>
                    </a:srgbClr>
                  </a:outerShdw>
                </a:effectLst>
              </a:rPr>
              <a:t>Crianza y evolución del vino: </a:t>
            </a:r>
            <a:r>
              <a:rPr lang="es-ES" sz="2000" b="1" dirty="0" smtClean="0">
                <a:solidFill>
                  <a:srgbClr val="FFFF00"/>
                </a:solidFill>
                <a:effectLst>
                  <a:outerShdw blurRad="38100" dist="38100" dir="2700000" algn="tl">
                    <a:srgbClr val="000000">
                      <a:alpha val="43137"/>
                    </a:srgbClr>
                  </a:outerShdw>
                </a:effectLst>
              </a:rPr>
              <a:t/>
            </a:r>
            <a:br>
              <a:rPr lang="es-ES" sz="2000" b="1" dirty="0" smtClean="0">
                <a:solidFill>
                  <a:srgbClr val="FFFF00"/>
                </a:solidFill>
                <a:effectLst>
                  <a:outerShdw blurRad="38100" dist="38100" dir="2700000" algn="tl">
                    <a:srgbClr val="000000">
                      <a:alpha val="43137"/>
                    </a:srgbClr>
                  </a:outerShdw>
                </a:effectLst>
              </a:rPr>
            </a:br>
            <a:endParaRPr lang="es-ES" sz="2000" b="1" dirty="0" smtClean="0">
              <a:solidFill>
                <a:srgbClr val="FFFF00"/>
              </a:solidFill>
              <a:effectLst>
                <a:outerShdw blurRad="38100" dist="38100" dir="2700000" algn="tl">
                  <a:srgbClr val="000000">
                    <a:alpha val="43137"/>
                  </a:srgbClr>
                </a:outerShdw>
              </a:effectLst>
            </a:endParaRPr>
          </a:p>
          <a:p>
            <a:r>
              <a:rPr lang="es-ES" sz="2000" b="1" dirty="0" smtClean="0">
                <a:effectLst>
                  <a:outerShdw blurRad="38100" dist="38100" dir="2700000" algn="tl">
                    <a:srgbClr val="000000">
                      <a:alpha val="43137"/>
                    </a:srgbClr>
                  </a:outerShdw>
                </a:effectLst>
              </a:rPr>
              <a:t>En la barrica de roble</a:t>
            </a:r>
            <a:r>
              <a:rPr lang="es-ES" sz="2000" b="1" dirty="0" smtClean="0">
                <a:solidFill>
                  <a:srgbClr val="FFFF00"/>
                </a:solidFill>
                <a:effectLst>
                  <a:outerShdw blurRad="38100" dist="38100" dir="2700000" algn="tl">
                    <a:srgbClr val="000000">
                      <a:alpha val="43137"/>
                    </a:srgbClr>
                  </a:outerShdw>
                </a:effectLst>
              </a:rPr>
              <a:t> el vino obtiene taninos y aromas de la madera, que le dan mayor complejidad. Además, la madera tiene pequeños poros que dejan pasar oxígeno, con lo que el vino también va envejeciendo. Sólo los vinos con mayor estructura y concentración pueden aguantar periodos largos de crianza. </a:t>
            </a:r>
            <a:br>
              <a:rPr lang="es-ES" sz="2000" b="1" dirty="0" smtClean="0">
                <a:solidFill>
                  <a:srgbClr val="FFFF00"/>
                </a:solidFill>
                <a:effectLst>
                  <a:outerShdw blurRad="38100" dist="38100" dir="2700000" algn="tl">
                    <a:srgbClr val="000000">
                      <a:alpha val="43137"/>
                    </a:srgbClr>
                  </a:outerShdw>
                </a:effectLst>
              </a:rPr>
            </a:br>
            <a:r>
              <a:rPr lang="es-ES" sz="2000" b="1" dirty="0" smtClean="0">
                <a:effectLst>
                  <a:outerShdw blurRad="38100" dist="38100" dir="2700000" algn="tl">
                    <a:srgbClr val="000000">
                      <a:alpha val="43137"/>
                    </a:srgbClr>
                  </a:outerShdw>
                </a:effectLst>
              </a:rPr>
              <a:t>En la botella,</a:t>
            </a:r>
            <a:r>
              <a:rPr lang="es-ES" sz="2000" b="1" dirty="0" smtClean="0">
                <a:solidFill>
                  <a:srgbClr val="FFFF00"/>
                </a:solidFill>
                <a:effectLst>
                  <a:outerShdw blurRad="38100" dist="38100" dir="2700000" algn="tl">
                    <a:srgbClr val="000000">
                      <a:alpha val="43137"/>
                    </a:srgbClr>
                  </a:outerShdw>
                </a:effectLst>
              </a:rPr>
              <a:t> el vino se redondea y perfecciona. Después de unos 5 o 10 años en botella (en función del vino) el vino llega a su mayor grado de calidad, luego la calidad del vino empieza a decaer lentamente.</a:t>
            </a:r>
          </a:p>
          <a:p>
            <a:endParaRPr lang="es-ES" dirty="0"/>
          </a:p>
        </p:txBody>
      </p:sp>
      <p:sp>
        <p:nvSpPr>
          <p:cNvPr id="9" name="8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591D3B"/>
          </a:solidFill>
        </p:spPr>
        <p:txBody>
          <a:bodyPr/>
          <a:lstStyle/>
          <a:p>
            <a:endParaRPr lang="es-ES" dirty="0"/>
          </a:p>
        </p:txBody>
      </p:sp>
      <p:pic>
        <p:nvPicPr>
          <p:cNvPr id="4" name="3 Imagen" descr="0(58).jpg"/>
          <p:cNvPicPr>
            <a:picLocks noChangeAspect="1"/>
          </p:cNvPicPr>
          <p:nvPr/>
        </p:nvPicPr>
        <p:blipFill>
          <a:blip r:embed="rId2"/>
          <a:stretch>
            <a:fillRect/>
          </a:stretch>
        </p:blipFill>
        <p:spPr>
          <a:xfrm>
            <a:off x="0" y="0"/>
            <a:ext cx="9144000" cy="6858000"/>
          </a:xfrm>
          <a:prstGeom prst="rect">
            <a:avLst/>
          </a:prstGeom>
        </p:spPr>
      </p:pic>
      <p:sp>
        <p:nvSpPr>
          <p:cNvPr id="5" name="4 Triángulo rectángulo"/>
          <p:cNvSpPr/>
          <p:nvPr/>
        </p:nvSpPr>
        <p:spPr>
          <a:xfrm>
            <a:off x="0" y="0"/>
            <a:ext cx="914400" cy="914400"/>
          </a:xfrm>
          <a:prstGeom prst="rtTriangle">
            <a:avLst/>
          </a:prstGeom>
          <a:gradFill flip="none" rotWithShape="1">
            <a:gsLst>
              <a:gs pos="38000">
                <a:schemeClr val="accent2">
                  <a:lumMod val="20000"/>
                  <a:lumOff val="80000"/>
                </a:schemeClr>
              </a:gs>
              <a:gs pos="50000">
                <a:srgbClr val="993366">
                  <a:shade val="67500"/>
                  <a:satMod val="115000"/>
                </a:srgbClr>
              </a:gs>
              <a:gs pos="100000">
                <a:srgbClr val="993366">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8286776" y="0"/>
            <a:ext cx="857224" cy="914400"/>
          </a:xfrm>
          <a:prstGeom prst="rtTriangle">
            <a:avLst/>
          </a:prstGeom>
          <a:gradFill flip="none" rotWithShape="1">
            <a:gsLst>
              <a:gs pos="38000">
                <a:schemeClr val="accent2">
                  <a:lumMod val="20000"/>
                  <a:lumOff val="80000"/>
                </a:schemeClr>
              </a:gs>
              <a:gs pos="50000">
                <a:srgbClr val="993366">
                  <a:shade val="67500"/>
                  <a:satMod val="115000"/>
                </a:srgbClr>
              </a:gs>
              <a:gs pos="100000">
                <a:srgbClr val="993366">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500034" y="500042"/>
            <a:ext cx="914400" cy="914400"/>
          </a:xfrm>
          <a:prstGeom prst="rtTriangle">
            <a:avLst/>
          </a:prstGeom>
          <a:gradFill flip="none" rotWithShape="1">
            <a:gsLst>
              <a:gs pos="38000">
                <a:schemeClr val="accent2">
                  <a:lumMod val="20000"/>
                  <a:lumOff val="80000"/>
                </a:schemeClr>
              </a:gs>
              <a:gs pos="50000">
                <a:srgbClr val="993366">
                  <a:shade val="67500"/>
                  <a:satMod val="115000"/>
                </a:srgbClr>
              </a:gs>
              <a:gs pos="100000">
                <a:srgbClr val="993366">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7858148" y="428604"/>
            <a:ext cx="857224" cy="914400"/>
          </a:xfrm>
          <a:prstGeom prst="rtTriangle">
            <a:avLst/>
          </a:prstGeom>
          <a:gradFill flip="none" rotWithShape="1">
            <a:gsLst>
              <a:gs pos="38000">
                <a:schemeClr val="accent2">
                  <a:lumMod val="20000"/>
                  <a:lumOff val="80000"/>
                </a:schemeClr>
              </a:gs>
              <a:gs pos="50000">
                <a:srgbClr val="993366">
                  <a:shade val="67500"/>
                  <a:satMod val="115000"/>
                </a:srgbClr>
              </a:gs>
              <a:gs pos="100000">
                <a:srgbClr val="993366">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1000132" y="1000132"/>
            <a:ext cx="914400" cy="914400"/>
          </a:xfrm>
          <a:prstGeom prst="rtTriangle">
            <a:avLst/>
          </a:prstGeom>
          <a:gradFill flip="none" rotWithShape="1">
            <a:gsLst>
              <a:gs pos="38000">
                <a:schemeClr val="accent2">
                  <a:lumMod val="20000"/>
                  <a:lumOff val="80000"/>
                </a:schemeClr>
              </a:gs>
              <a:gs pos="50000">
                <a:srgbClr val="993366">
                  <a:shade val="67500"/>
                  <a:satMod val="115000"/>
                </a:srgbClr>
              </a:gs>
              <a:gs pos="100000">
                <a:srgbClr val="993366">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1500166" y="1500174"/>
            <a:ext cx="914400" cy="914400"/>
          </a:xfrm>
          <a:prstGeom prst="rtTriangle">
            <a:avLst/>
          </a:prstGeom>
          <a:gradFill flip="none" rotWithShape="1">
            <a:gsLst>
              <a:gs pos="38000">
                <a:schemeClr val="accent2">
                  <a:lumMod val="20000"/>
                  <a:lumOff val="80000"/>
                </a:schemeClr>
              </a:gs>
              <a:gs pos="50000">
                <a:srgbClr val="993366">
                  <a:shade val="67500"/>
                  <a:satMod val="115000"/>
                </a:srgbClr>
              </a:gs>
              <a:gs pos="100000">
                <a:srgbClr val="993366">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7358082" y="928670"/>
            <a:ext cx="857224" cy="914400"/>
          </a:xfrm>
          <a:prstGeom prst="rtTriangle">
            <a:avLst/>
          </a:prstGeom>
          <a:gradFill flip="none" rotWithShape="1">
            <a:gsLst>
              <a:gs pos="38000">
                <a:schemeClr val="accent2">
                  <a:lumMod val="20000"/>
                  <a:lumOff val="80000"/>
                </a:schemeClr>
              </a:gs>
              <a:gs pos="50000">
                <a:srgbClr val="993366">
                  <a:shade val="67500"/>
                  <a:satMod val="115000"/>
                </a:srgbClr>
              </a:gs>
              <a:gs pos="100000">
                <a:srgbClr val="993366">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6858016" y="1428736"/>
            <a:ext cx="857224" cy="914400"/>
          </a:xfrm>
          <a:prstGeom prst="rtTriangle">
            <a:avLst/>
          </a:prstGeom>
          <a:gradFill flip="none" rotWithShape="1">
            <a:gsLst>
              <a:gs pos="38000">
                <a:schemeClr val="accent2">
                  <a:lumMod val="20000"/>
                  <a:lumOff val="80000"/>
                </a:schemeClr>
              </a:gs>
              <a:gs pos="50000">
                <a:srgbClr val="993366">
                  <a:shade val="67500"/>
                  <a:satMod val="115000"/>
                </a:srgbClr>
              </a:gs>
              <a:gs pos="100000">
                <a:srgbClr val="993366">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2000264" y="2000264"/>
            <a:ext cx="914400" cy="914400"/>
          </a:xfrm>
          <a:prstGeom prst="rtTriangle">
            <a:avLst/>
          </a:prstGeom>
          <a:gradFill flip="none" rotWithShape="1">
            <a:gsLst>
              <a:gs pos="38000">
                <a:schemeClr val="accent2">
                  <a:lumMod val="20000"/>
                  <a:lumOff val="80000"/>
                </a:schemeClr>
              </a:gs>
              <a:gs pos="50000">
                <a:srgbClr val="993366">
                  <a:shade val="67500"/>
                  <a:satMod val="115000"/>
                </a:srgbClr>
              </a:gs>
              <a:gs pos="100000">
                <a:srgbClr val="993366">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2500298" y="2500306"/>
            <a:ext cx="914400" cy="914400"/>
          </a:xfrm>
          <a:prstGeom prst="rtTriangle">
            <a:avLst/>
          </a:prstGeom>
          <a:gradFill flip="none" rotWithShape="1">
            <a:gsLst>
              <a:gs pos="38000">
                <a:schemeClr val="accent2">
                  <a:lumMod val="20000"/>
                  <a:lumOff val="80000"/>
                </a:schemeClr>
              </a:gs>
              <a:gs pos="50000">
                <a:srgbClr val="993366">
                  <a:shade val="67500"/>
                  <a:satMod val="115000"/>
                </a:srgbClr>
              </a:gs>
              <a:gs pos="100000">
                <a:srgbClr val="993366">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3000396" y="3000396"/>
            <a:ext cx="914400" cy="914400"/>
          </a:xfrm>
          <a:prstGeom prst="rtTriangle">
            <a:avLst/>
          </a:prstGeom>
          <a:gradFill flip="none" rotWithShape="1">
            <a:gsLst>
              <a:gs pos="38000">
                <a:schemeClr val="accent2">
                  <a:lumMod val="20000"/>
                  <a:lumOff val="80000"/>
                </a:schemeClr>
              </a:gs>
              <a:gs pos="50000">
                <a:srgbClr val="993366">
                  <a:shade val="67500"/>
                  <a:satMod val="115000"/>
                </a:srgbClr>
              </a:gs>
              <a:gs pos="100000">
                <a:srgbClr val="993366">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3428992" y="3429000"/>
            <a:ext cx="914400" cy="914400"/>
          </a:xfrm>
          <a:prstGeom prst="rtTriangle">
            <a:avLst/>
          </a:prstGeom>
          <a:gradFill flip="none" rotWithShape="1">
            <a:gsLst>
              <a:gs pos="38000">
                <a:schemeClr val="accent2">
                  <a:lumMod val="20000"/>
                  <a:lumOff val="80000"/>
                </a:schemeClr>
              </a:gs>
              <a:gs pos="50000">
                <a:srgbClr val="993366">
                  <a:shade val="67500"/>
                  <a:satMod val="115000"/>
                </a:srgbClr>
              </a:gs>
              <a:gs pos="100000">
                <a:srgbClr val="993366">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6286512" y="2071678"/>
            <a:ext cx="857224" cy="914400"/>
          </a:xfrm>
          <a:prstGeom prst="rtTriangle">
            <a:avLst/>
          </a:prstGeom>
          <a:gradFill flip="none" rotWithShape="1">
            <a:gsLst>
              <a:gs pos="38000">
                <a:schemeClr val="accent2">
                  <a:lumMod val="20000"/>
                  <a:lumOff val="80000"/>
                </a:schemeClr>
              </a:gs>
              <a:gs pos="50000">
                <a:srgbClr val="993366">
                  <a:shade val="67500"/>
                  <a:satMod val="115000"/>
                </a:srgbClr>
              </a:gs>
              <a:gs pos="100000">
                <a:srgbClr val="993366">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5929322" y="2500306"/>
            <a:ext cx="857224" cy="914400"/>
          </a:xfrm>
          <a:prstGeom prst="rtTriangle">
            <a:avLst/>
          </a:prstGeom>
          <a:gradFill flip="none" rotWithShape="1">
            <a:gsLst>
              <a:gs pos="38000">
                <a:schemeClr val="accent2">
                  <a:lumMod val="20000"/>
                  <a:lumOff val="80000"/>
                </a:schemeClr>
              </a:gs>
              <a:gs pos="50000">
                <a:srgbClr val="993366">
                  <a:shade val="67500"/>
                  <a:satMod val="115000"/>
                </a:srgbClr>
              </a:gs>
              <a:gs pos="100000">
                <a:srgbClr val="993366">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5500694" y="2928934"/>
            <a:ext cx="857224" cy="914400"/>
          </a:xfrm>
          <a:prstGeom prst="rtTriangle">
            <a:avLst/>
          </a:prstGeom>
          <a:gradFill flip="none" rotWithShape="1">
            <a:gsLst>
              <a:gs pos="38000">
                <a:schemeClr val="accent2">
                  <a:lumMod val="20000"/>
                  <a:lumOff val="80000"/>
                </a:schemeClr>
              </a:gs>
              <a:gs pos="50000">
                <a:srgbClr val="993366">
                  <a:shade val="67500"/>
                  <a:satMod val="115000"/>
                </a:srgbClr>
              </a:gs>
              <a:gs pos="100000">
                <a:srgbClr val="993366">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5072066" y="3357562"/>
            <a:ext cx="857224" cy="914400"/>
          </a:xfrm>
          <a:prstGeom prst="rtTriangle">
            <a:avLst/>
          </a:prstGeom>
          <a:gradFill flip="none" rotWithShape="1">
            <a:gsLst>
              <a:gs pos="38000">
                <a:schemeClr val="accent2">
                  <a:lumMod val="20000"/>
                  <a:lumOff val="80000"/>
                </a:schemeClr>
              </a:gs>
              <a:gs pos="50000">
                <a:srgbClr val="993366">
                  <a:shade val="67500"/>
                  <a:satMod val="115000"/>
                </a:srgbClr>
              </a:gs>
              <a:gs pos="100000">
                <a:srgbClr val="993366">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a:off x="4714876" y="3786214"/>
            <a:ext cx="857224" cy="914400"/>
          </a:xfrm>
          <a:prstGeom prst="rtTriangle">
            <a:avLst/>
          </a:prstGeom>
          <a:gradFill flip="none" rotWithShape="1">
            <a:gsLst>
              <a:gs pos="38000">
                <a:schemeClr val="accent2">
                  <a:lumMod val="20000"/>
                  <a:lumOff val="80000"/>
                </a:schemeClr>
              </a:gs>
              <a:gs pos="50000">
                <a:srgbClr val="993366">
                  <a:shade val="67500"/>
                  <a:satMod val="115000"/>
                </a:srgbClr>
              </a:gs>
              <a:gs pos="100000">
                <a:srgbClr val="993366">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a:off x="3786182" y="3786190"/>
            <a:ext cx="914400" cy="914400"/>
          </a:xfrm>
          <a:prstGeom prst="rtTriangle">
            <a:avLst/>
          </a:prstGeom>
          <a:gradFill flip="none" rotWithShape="1">
            <a:gsLst>
              <a:gs pos="38000">
                <a:schemeClr val="accent2">
                  <a:lumMod val="20000"/>
                  <a:lumOff val="80000"/>
                </a:schemeClr>
              </a:gs>
              <a:gs pos="50000">
                <a:srgbClr val="993366">
                  <a:shade val="67500"/>
                  <a:satMod val="115000"/>
                </a:srgbClr>
              </a:gs>
              <a:gs pos="100000">
                <a:srgbClr val="993366">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0-#ppt_w/2"/>
                                          </p:val>
                                        </p:tav>
                                        <p:tav tm="100000">
                                          <p:val>
                                            <p:strVal val="#ppt_x"/>
                                          </p:val>
                                        </p:tav>
                                      </p:tavLst>
                                    </p:anim>
                                    <p:anim calcmode="lin" valueType="num">
                                      <p:cBhvr additive="base">
                                        <p:cTn id="19" dur="2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0-#ppt_w/2"/>
                                          </p:val>
                                        </p:tav>
                                        <p:tav tm="100000">
                                          <p:val>
                                            <p:strVal val="#ppt_x"/>
                                          </p:val>
                                        </p:tav>
                                      </p:tavLst>
                                    </p:anim>
                                    <p:anim calcmode="lin" valueType="num">
                                      <p:cBhvr additive="base">
                                        <p:cTn id="23" dur="2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2000" fill="hold"/>
                                        <p:tgtEl>
                                          <p:spTgt spid="14"/>
                                        </p:tgtEl>
                                        <p:attrNameLst>
                                          <p:attrName>ppt_x</p:attrName>
                                        </p:attrNameLst>
                                      </p:cBhvr>
                                      <p:tavLst>
                                        <p:tav tm="0">
                                          <p:val>
                                            <p:strVal val="0-#ppt_w/2"/>
                                          </p:val>
                                        </p:tav>
                                        <p:tav tm="100000">
                                          <p:val>
                                            <p:strVal val="#ppt_x"/>
                                          </p:val>
                                        </p:tav>
                                      </p:tavLst>
                                    </p:anim>
                                    <p:anim calcmode="lin" valueType="num">
                                      <p:cBhvr additive="base">
                                        <p:cTn id="31" dur="2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0-#ppt_w/2"/>
                                          </p:val>
                                        </p:tav>
                                        <p:tav tm="100000">
                                          <p:val>
                                            <p:strVal val="#ppt_x"/>
                                          </p:val>
                                        </p:tav>
                                      </p:tavLst>
                                    </p:anim>
                                    <p:anim calcmode="lin" valueType="num">
                                      <p:cBhvr additive="base">
                                        <p:cTn id="35" dur="2000" fill="hold"/>
                                        <p:tgtEl>
                                          <p:spTgt spid="15"/>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0-#ppt_w/2"/>
                                          </p:val>
                                        </p:tav>
                                        <p:tav tm="100000">
                                          <p:val>
                                            <p:strVal val="#ppt_x"/>
                                          </p:val>
                                        </p:tav>
                                      </p:tavLst>
                                    </p:anim>
                                    <p:anim calcmode="lin" valueType="num">
                                      <p:cBhvr additive="base">
                                        <p:cTn id="39" dur="2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2000" fill="hold"/>
                                        <p:tgtEl>
                                          <p:spTgt spid="22"/>
                                        </p:tgtEl>
                                        <p:attrNameLst>
                                          <p:attrName>ppt_x</p:attrName>
                                        </p:attrNameLst>
                                      </p:cBhvr>
                                      <p:tavLst>
                                        <p:tav tm="0">
                                          <p:val>
                                            <p:strVal val="0-#ppt_w/2"/>
                                          </p:val>
                                        </p:tav>
                                        <p:tav tm="100000">
                                          <p:val>
                                            <p:strVal val="#ppt_x"/>
                                          </p:val>
                                        </p:tav>
                                      </p:tavLst>
                                    </p:anim>
                                    <p:anim calcmode="lin" valueType="num">
                                      <p:cBhvr additive="base">
                                        <p:cTn id="43" dur="2000" fill="hold"/>
                                        <p:tgtEl>
                                          <p:spTgt spid="22"/>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1+#ppt_w/2"/>
                                          </p:val>
                                        </p:tav>
                                        <p:tav tm="100000">
                                          <p:val>
                                            <p:strVal val="#ppt_x"/>
                                          </p:val>
                                        </p:tav>
                                      </p:tavLst>
                                    </p:anim>
                                    <p:anim calcmode="lin" valueType="num">
                                      <p:cBhvr additive="base">
                                        <p:cTn id="47" dur="2000" fill="hold"/>
                                        <p:tgtEl>
                                          <p:spTgt spid="6"/>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1+#ppt_w/2"/>
                                          </p:val>
                                        </p:tav>
                                        <p:tav tm="100000">
                                          <p:val>
                                            <p:strVal val="#ppt_x"/>
                                          </p:val>
                                        </p:tav>
                                      </p:tavLst>
                                    </p:anim>
                                    <p:anim calcmode="lin" valueType="num">
                                      <p:cBhvr additive="base">
                                        <p:cTn id="51" dur="2000" fill="hold"/>
                                        <p:tgtEl>
                                          <p:spTgt spid="8"/>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1+#ppt_w/2"/>
                                          </p:val>
                                        </p:tav>
                                        <p:tav tm="100000">
                                          <p:val>
                                            <p:strVal val="#ppt_x"/>
                                          </p:val>
                                        </p:tav>
                                      </p:tavLst>
                                    </p:anim>
                                    <p:anim calcmode="lin" valueType="num">
                                      <p:cBhvr additive="base">
                                        <p:cTn id="55" dur="2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1+#ppt_w/2"/>
                                          </p:val>
                                        </p:tav>
                                        <p:tav tm="100000">
                                          <p:val>
                                            <p:strVal val="#ppt_x"/>
                                          </p:val>
                                        </p:tav>
                                      </p:tavLst>
                                    </p:anim>
                                    <p:anim calcmode="lin" valueType="num">
                                      <p:cBhvr additive="base">
                                        <p:cTn id="59" dur="2000" fill="hold"/>
                                        <p:tgtEl>
                                          <p:spTgt spid="12"/>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2000" fill="hold"/>
                                        <p:tgtEl>
                                          <p:spTgt spid="17"/>
                                        </p:tgtEl>
                                        <p:attrNameLst>
                                          <p:attrName>ppt_x</p:attrName>
                                        </p:attrNameLst>
                                      </p:cBhvr>
                                      <p:tavLst>
                                        <p:tav tm="0">
                                          <p:val>
                                            <p:strVal val="1+#ppt_w/2"/>
                                          </p:val>
                                        </p:tav>
                                        <p:tav tm="100000">
                                          <p:val>
                                            <p:strVal val="#ppt_x"/>
                                          </p:val>
                                        </p:tav>
                                      </p:tavLst>
                                    </p:anim>
                                    <p:anim calcmode="lin" valueType="num">
                                      <p:cBhvr additive="base">
                                        <p:cTn id="63" dur="2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2000" fill="hold"/>
                                        <p:tgtEl>
                                          <p:spTgt spid="18"/>
                                        </p:tgtEl>
                                        <p:attrNameLst>
                                          <p:attrName>ppt_x</p:attrName>
                                        </p:attrNameLst>
                                      </p:cBhvr>
                                      <p:tavLst>
                                        <p:tav tm="0">
                                          <p:val>
                                            <p:strVal val="1+#ppt_w/2"/>
                                          </p:val>
                                        </p:tav>
                                        <p:tav tm="100000">
                                          <p:val>
                                            <p:strVal val="#ppt_x"/>
                                          </p:val>
                                        </p:tav>
                                      </p:tavLst>
                                    </p:anim>
                                    <p:anim calcmode="lin" valueType="num">
                                      <p:cBhvr additive="base">
                                        <p:cTn id="67" dur="2000" fill="hold"/>
                                        <p:tgtEl>
                                          <p:spTgt spid="18"/>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2000" fill="hold"/>
                                        <p:tgtEl>
                                          <p:spTgt spid="19"/>
                                        </p:tgtEl>
                                        <p:attrNameLst>
                                          <p:attrName>ppt_x</p:attrName>
                                        </p:attrNameLst>
                                      </p:cBhvr>
                                      <p:tavLst>
                                        <p:tav tm="0">
                                          <p:val>
                                            <p:strVal val="1+#ppt_w/2"/>
                                          </p:val>
                                        </p:tav>
                                        <p:tav tm="100000">
                                          <p:val>
                                            <p:strVal val="#ppt_x"/>
                                          </p:val>
                                        </p:tav>
                                      </p:tavLst>
                                    </p:anim>
                                    <p:anim calcmode="lin" valueType="num">
                                      <p:cBhvr additive="base">
                                        <p:cTn id="71" dur="2000" fill="hold"/>
                                        <p:tgtEl>
                                          <p:spTgt spid="19"/>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2000" fill="hold"/>
                                        <p:tgtEl>
                                          <p:spTgt spid="20"/>
                                        </p:tgtEl>
                                        <p:attrNameLst>
                                          <p:attrName>ppt_x</p:attrName>
                                        </p:attrNameLst>
                                      </p:cBhvr>
                                      <p:tavLst>
                                        <p:tav tm="0">
                                          <p:val>
                                            <p:strVal val="1+#ppt_w/2"/>
                                          </p:val>
                                        </p:tav>
                                        <p:tav tm="100000">
                                          <p:val>
                                            <p:strVal val="#ppt_x"/>
                                          </p:val>
                                        </p:tav>
                                      </p:tavLst>
                                    </p:anim>
                                    <p:anim calcmode="lin" valueType="num">
                                      <p:cBhvr additive="base">
                                        <p:cTn id="75" dur="2000" fill="hold"/>
                                        <p:tgtEl>
                                          <p:spTgt spid="20"/>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2000" fill="hold"/>
                                        <p:tgtEl>
                                          <p:spTgt spid="21"/>
                                        </p:tgtEl>
                                        <p:attrNameLst>
                                          <p:attrName>ppt_x</p:attrName>
                                        </p:attrNameLst>
                                      </p:cBhvr>
                                      <p:tavLst>
                                        <p:tav tm="0">
                                          <p:val>
                                            <p:strVal val="1+#ppt_w/2"/>
                                          </p:val>
                                        </p:tav>
                                        <p:tav tm="100000">
                                          <p:val>
                                            <p:strVal val="#ppt_x"/>
                                          </p:val>
                                        </p:tav>
                                      </p:tavLst>
                                    </p:anim>
                                    <p:anim calcmode="lin" valueType="num">
                                      <p:cBhvr additive="base">
                                        <p:cTn id="79" dur="2000" fill="hold"/>
                                        <p:tgtEl>
                                          <p:spTgt spid="21"/>
                                        </p:tgtEl>
                                        <p:attrNameLst>
                                          <p:attrName>ppt_y</p:attrName>
                                        </p:attrNameLst>
                                      </p:cBhvr>
                                      <p:tavLst>
                                        <p:tav tm="0">
                                          <p:val>
                                            <p:strVal val="0-#ppt_h/2"/>
                                          </p:val>
                                        </p:tav>
                                        <p:tav tm="100000">
                                          <p:val>
                                            <p:strVal val="#ppt_y"/>
                                          </p:val>
                                        </p:tav>
                                      </p:tavLst>
                                    </p:anim>
                                  </p:childTnLst>
                                </p:cTn>
                              </p:par>
                              <p:par>
                                <p:cTn id="80" presetID="8" presetClass="emph" presetSubtype="0" fill="hold" grpId="1" nodeType="withEffect">
                                  <p:stCondLst>
                                    <p:cond delay="0"/>
                                  </p:stCondLst>
                                  <p:childTnLst>
                                    <p:animRot by="21600000">
                                      <p:cBhvr>
                                        <p:cTn id="81" dur="2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7"/>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9"/>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0"/>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3"/>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4"/>
                                        </p:tgtEl>
                                        <p:attrNameLst>
                                          <p:attrName>r</p:attrName>
                                        </p:attrNameLst>
                                      </p:cBhvr>
                                    </p:animRot>
                                  </p:childTnLst>
                                </p:cTn>
                              </p:par>
                              <p:par>
                                <p:cTn id="92" presetID="8" presetClass="emph" presetSubtype="0" fill="hold" grpId="1" nodeType="withEffect">
                                  <p:stCondLst>
                                    <p:cond delay="0"/>
                                  </p:stCondLst>
                                  <p:childTnLst>
                                    <p:animRot by="21600000">
                                      <p:cBhvr>
                                        <p:cTn id="93" dur="2000" fill="hold"/>
                                        <p:tgtEl>
                                          <p:spTgt spid="15"/>
                                        </p:tgtEl>
                                        <p:attrNameLst>
                                          <p:attrName>r</p:attrName>
                                        </p:attrNameLst>
                                      </p:cBhvr>
                                    </p:animRot>
                                  </p:childTnLst>
                                </p:cTn>
                              </p:par>
                              <p:par>
                                <p:cTn id="94" presetID="8" presetClass="emph" presetSubtype="0" fill="hold" grpId="1" nodeType="withEffect">
                                  <p:stCondLst>
                                    <p:cond delay="0"/>
                                  </p:stCondLst>
                                  <p:childTnLst>
                                    <p:animRot by="21600000">
                                      <p:cBhvr>
                                        <p:cTn id="95" dur="2000" fill="hold"/>
                                        <p:tgtEl>
                                          <p:spTgt spid="16"/>
                                        </p:tgtEl>
                                        <p:attrNameLst>
                                          <p:attrName>r</p:attrName>
                                        </p:attrNameLst>
                                      </p:cBhvr>
                                    </p:animRot>
                                  </p:childTnLst>
                                </p:cTn>
                              </p:par>
                              <p:par>
                                <p:cTn id="96" presetID="8" presetClass="emph" presetSubtype="0" fill="hold" grpId="1" nodeType="withEffect">
                                  <p:stCondLst>
                                    <p:cond delay="0"/>
                                  </p:stCondLst>
                                  <p:childTnLst>
                                    <p:animRot by="21600000">
                                      <p:cBhvr>
                                        <p:cTn id="97" dur="2000" fill="hold"/>
                                        <p:tgtEl>
                                          <p:spTgt spid="22"/>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8"/>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11"/>
                                        </p:tgtEl>
                                        <p:attrNameLst>
                                          <p:attrName>r</p:attrName>
                                        </p:attrNameLst>
                                      </p:cBhvr>
                                    </p:animRot>
                                  </p:childTnLst>
                                </p:cTn>
                              </p:par>
                              <p:par>
                                <p:cTn id="104" presetID="8" presetClass="emph" presetSubtype="0" fill="hold" grpId="1" nodeType="withEffect">
                                  <p:stCondLst>
                                    <p:cond delay="0"/>
                                  </p:stCondLst>
                                  <p:childTnLst>
                                    <p:animRot by="-21600000">
                                      <p:cBhvr>
                                        <p:cTn id="105" dur="2000" fill="hold"/>
                                        <p:tgtEl>
                                          <p:spTgt spid="12"/>
                                        </p:tgtEl>
                                        <p:attrNameLst>
                                          <p:attrName>r</p:attrName>
                                        </p:attrNameLst>
                                      </p:cBhvr>
                                    </p:animRot>
                                  </p:childTnLst>
                                </p:cTn>
                              </p:par>
                              <p:par>
                                <p:cTn id="106" presetID="8" presetClass="emph" presetSubtype="0" fill="hold" grpId="1" nodeType="withEffect">
                                  <p:stCondLst>
                                    <p:cond delay="0"/>
                                  </p:stCondLst>
                                  <p:childTnLst>
                                    <p:animRot by="-21600000">
                                      <p:cBhvr>
                                        <p:cTn id="107" dur="2000" fill="hold"/>
                                        <p:tgtEl>
                                          <p:spTgt spid="17"/>
                                        </p:tgtEl>
                                        <p:attrNameLst>
                                          <p:attrName>r</p:attrName>
                                        </p:attrNameLst>
                                      </p:cBhvr>
                                    </p:animRot>
                                  </p:childTnLst>
                                </p:cTn>
                              </p:par>
                              <p:par>
                                <p:cTn id="108" presetID="8" presetClass="emph" presetSubtype="0" fill="hold" grpId="1" nodeType="withEffect">
                                  <p:stCondLst>
                                    <p:cond delay="0"/>
                                  </p:stCondLst>
                                  <p:childTnLst>
                                    <p:animRot by="-21600000">
                                      <p:cBhvr>
                                        <p:cTn id="109" dur="2000" fill="hold"/>
                                        <p:tgtEl>
                                          <p:spTgt spid="18"/>
                                        </p:tgtEl>
                                        <p:attrNameLst>
                                          <p:attrName>r</p:attrName>
                                        </p:attrNameLst>
                                      </p:cBhvr>
                                    </p:animRot>
                                  </p:childTnLst>
                                </p:cTn>
                              </p:par>
                              <p:par>
                                <p:cTn id="110" presetID="8" presetClass="emph" presetSubtype="0" fill="hold" grpId="1" nodeType="withEffect">
                                  <p:stCondLst>
                                    <p:cond delay="0"/>
                                  </p:stCondLst>
                                  <p:childTnLst>
                                    <p:animRot by="-21600000">
                                      <p:cBhvr>
                                        <p:cTn id="111" dur="2000" fill="hold"/>
                                        <p:tgtEl>
                                          <p:spTgt spid="19"/>
                                        </p:tgtEl>
                                        <p:attrNameLst>
                                          <p:attrName>r</p:attrName>
                                        </p:attrNameLst>
                                      </p:cBhvr>
                                    </p:animRot>
                                  </p:childTnLst>
                                </p:cTn>
                              </p:par>
                              <p:par>
                                <p:cTn id="112" presetID="8" presetClass="emph" presetSubtype="0" fill="hold" grpId="1" nodeType="withEffect">
                                  <p:stCondLst>
                                    <p:cond delay="0"/>
                                  </p:stCondLst>
                                  <p:childTnLst>
                                    <p:animRot by="-21600000">
                                      <p:cBhvr>
                                        <p:cTn id="113" dur="2000" fill="hold"/>
                                        <p:tgtEl>
                                          <p:spTgt spid="20"/>
                                        </p:tgtEl>
                                        <p:attrNameLst>
                                          <p:attrName>r</p:attrName>
                                        </p:attrNameLst>
                                      </p:cBhvr>
                                    </p:animRot>
                                  </p:childTnLst>
                                </p:cTn>
                              </p:par>
                              <p:par>
                                <p:cTn id="114" presetID="8" presetClass="emph" presetSubtype="0" fill="hold" grpId="1" nodeType="withEffect">
                                  <p:stCondLst>
                                    <p:cond delay="0"/>
                                  </p:stCondLst>
                                  <p:childTnLst>
                                    <p:animRot by="-21600000">
                                      <p:cBhvr>
                                        <p:cTn id="115" dur="2000" fill="hold"/>
                                        <p:tgtEl>
                                          <p:spTgt spid="21"/>
                                        </p:tgtEl>
                                        <p:attrNameLst>
                                          <p:attrName>r</p:attrName>
                                        </p:attrNameLst>
                                      </p:cBhvr>
                                    </p:animRot>
                                  </p:childTnLst>
                                </p:cTn>
                              </p:par>
                              <p:par>
                                <p:cTn id="116" presetID="5" presetClass="entr" presetSubtype="10" fill="hold" grpId="2" nodeType="withEffect">
                                  <p:stCondLst>
                                    <p:cond delay="0"/>
                                  </p:stCondLst>
                                  <p:childTnLst>
                                    <p:set>
                                      <p:cBhvr>
                                        <p:cTn id="117" dur="1" fill="hold">
                                          <p:stCondLst>
                                            <p:cond delay="0"/>
                                          </p:stCondLst>
                                        </p:cTn>
                                        <p:tgtEl>
                                          <p:spTgt spid="5"/>
                                        </p:tgtEl>
                                        <p:attrNameLst>
                                          <p:attrName>style.visibility</p:attrName>
                                        </p:attrNameLst>
                                      </p:cBhvr>
                                      <p:to>
                                        <p:strVal val="visible"/>
                                      </p:to>
                                    </p:set>
                                    <p:animEffect transition="in" filter="checkerboard(across)">
                                      <p:cBhvr>
                                        <p:cTn id="118" dur="2000"/>
                                        <p:tgtEl>
                                          <p:spTgt spid="5"/>
                                        </p:tgtEl>
                                      </p:cBhvr>
                                    </p:animEffect>
                                  </p:childTnLst>
                                </p:cTn>
                              </p:par>
                              <p:par>
                                <p:cTn id="119" presetID="5" presetClass="entr" presetSubtype="10" fill="hold" grpId="2" nodeType="withEffect">
                                  <p:stCondLst>
                                    <p:cond delay="0"/>
                                  </p:stCondLst>
                                  <p:childTnLst>
                                    <p:set>
                                      <p:cBhvr>
                                        <p:cTn id="120" dur="1" fill="hold">
                                          <p:stCondLst>
                                            <p:cond delay="0"/>
                                          </p:stCondLst>
                                        </p:cTn>
                                        <p:tgtEl>
                                          <p:spTgt spid="6"/>
                                        </p:tgtEl>
                                        <p:attrNameLst>
                                          <p:attrName>style.visibility</p:attrName>
                                        </p:attrNameLst>
                                      </p:cBhvr>
                                      <p:to>
                                        <p:strVal val="visible"/>
                                      </p:to>
                                    </p:set>
                                    <p:animEffect transition="in" filter="checkerboard(across)">
                                      <p:cBhvr>
                                        <p:cTn id="121" dur="2000"/>
                                        <p:tgtEl>
                                          <p:spTgt spid="6"/>
                                        </p:tgtEl>
                                      </p:cBhvr>
                                    </p:animEffect>
                                  </p:childTnLst>
                                </p:cTn>
                              </p:par>
                              <p:par>
                                <p:cTn id="122" presetID="5" presetClass="entr" presetSubtype="10" fill="hold" grpId="2" nodeType="withEffect">
                                  <p:stCondLst>
                                    <p:cond delay="0"/>
                                  </p:stCondLst>
                                  <p:childTnLst>
                                    <p:set>
                                      <p:cBhvr>
                                        <p:cTn id="123" dur="1" fill="hold">
                                          <p:stCondLst>
                                            <p:cond delay="0"/>
                                          </p:stCondLst>
                                        </p:cTn>
                                        <p:tgtEl>
                                          <p:spTgt spid="7"/>
                                        </p:tgtEl>
                                        <p:attrNameLst>
                                          <p:attrName>style.visibility</p:attrName>
                                        </p:attrNameLst>
                                      </p:cBhvr>
                                      <p:to>
                                        <p:strVal val="visible"/>
                                      </p:to>
                                    </p:set>
                                    <p:animEffect transition="in" filter="checkerboard(across)">
                                      <p:cBhvr>
                                        <p:cTn id="124" dur="2000"/>
                                        <p:tgtEl>
                                          <p:spTgt spid="7"/>
                                        </p:tgtEl>
                                      </p:cBhvr>
                                    </p:animEffect>
                                  </p:childTnLst>
                                </p:cTn>
                              </p:par>
                              <p:par>
                                <p:cTn id="125" presetID="5" presetClass="entr" presetSubtype="10" fill="hold" grpId="2" nodeType="withEffect">
                                  <p:stCondLst>
                                    <p:cond delay="0"/>
                                  </p:stCondLst>
                                  <p:childTnLst>
                                    <p:set>
                                      <p:cBhvr>
                                        <p:cTn id="126" dur="1" fill="hold">
                                          <p:stCondLst>
                                            <p:cond delay="0"/>
                                          </p:stCondLst>
                                        </p:cTn>
                                        <p:tgtEl>
                                          <p:spTgt spid="8"/>
                                        </p:tgtEl>
                                        <p:attrNameLst>
                                          <p:attrName>style.visibility</p:attrName>
                                        </p:attrNameLst>
                                      </p:cBhvr>
                                      <p:to>
                                        <p:strVal val="visible"/>
                                      </p:to>
                                    </p:set>
                                    <p:animEffect transition="in" filter="checkerboard(across)">
                                      <p:cBhvr>
                                        <p:cTn id="127" dur="2000"/>
                                        <p:tgtEl>
                                          <p:spTgt spid="8"/>
                                        </p:tgtEl>
                                      </p:cBhvr>
                                    </p:animEffect>
                                  </p:childTnLst>
                                </p:cTn>
                              </p:par>
                              <p:par>
                                <p:cTn id="128" presetID="5" presetClass="entr" presetSubtype="10" fill="hold" grpId="2" nodeType="withEffect">
                                  <p:stCondLst>
                                    <p:cond delay="0"/>
                                  </p:stCondLst>
                                  <p:childTnLst>
                                    <p:set>
                                      <p:cBhvr>
                                        <p:cTn id="129" dur="1" fill="hold">
                                          <p:stCondLst>
                                            <p:cond delay="0"/>
                                          </p:stCondLst>
                                        </p:cTn>
                                        <p:tgtEl>
                                          <p:spTgt spid="9"/>
                                        </p:tgtEl>
                                        <p:attrNameLst>
                                          <p:attrName>style.visibility</p:attrName>
                                        </p:attrNameLst>
                                      </p:cBhvr>
                                      <p:to>
                                        <p:strVal val="visible"/>
                                      </p:to>
                                    </p:set>
                                    <p:animEffect transition="in" filter="checkerboard(across)">
                                      <p:cBhvr>
                                        <p:cTn id="130" dur="2000"/>
                                        <p:tgtEl>
                                          <p:spTgt spid="9"/>
                                        </p:tgtEl>
                                      </p:cBhvr>
                                    </p:animEffect>
                                  </p:childTnLst>
                                </p:cTn>
                              </p:par>
                              <p:par>
                                <p:cTn id="131" presetID="5" presetClass="entr" presetSubtype="10" fill="hold" grpId="2" nodeType="withEffect">
                                  <p:stCondLst>
                                    <p:cond delay="0"/>
                                  </p:stCondLst>
                                  <p:childTnLst>
                                    <p:set>
                                      <p:cBhvr>
                                        <p:cTn id="132" dur="1" fill="hold">
                                          <p:stCondLst>
                                            <p:cond delay="0"/>
                                          </p:stCondLst>
                                        </p:cTn>
                                        <p:tgtEl>
                                          <p:spTgt spid="10"/>
                                        </p:tgtEl>
                                        <p:attrNameLst>
                                          <p:attrName>style.visibility</p:attrName>
                                        </p:attrNameLst>
                                      </p:cBhvr>
                                      <p:to>
                                        <p:strVal val="visible"/>
                                      </p:to>
                                    </p:set>
                                    <p:animEffect transition="in" filter="checkerboard(across)">
                                      <p:cBhvr>
                                        <p:cTn id="133" dur="2000"/>
                                        <p:tgtEl>
                                          <p:spTgt spid="10"/>
                                        </p:tgtEl>
                                      </p:cBhvr>
                                    </p:animEffect>
                                  </p:childTnLst>
                                </p:cTn>
                              </p:par>
                              <p:par>
                                <p:cTn id="134" presetID="5" presetClass="entr" presetSubtype="10" fill="hold" grpId="2" nodeType="withEffect">
                                  <p:stCondLst>
                                    <p:cond delay="0"/>
                                  </p:stCondLst>
                                  <p:childTnLst>
                                    <p:set>
                                      <p:cBhvr>
                                        <p:cTn id="135" dur="1" fill="hold">
                                          <p:stCondLst>
                                            <p:cond delay="0"/>
                                          </p:stCondLst>
                                        </p:cTn>
                                        <p:tgtEl>
                                          <p:spTgt spid="11"/>
                                        </p:tgtEl>
                                        <p:attrNameLst>
                                          <p:attrName>style.visibility</p:attrName>
                                        </p:attrNameLst>
                                      </p:cBhvr>
                                      <p:to>
                                        <p:strVal val="visible"/>
                                      </p:to>
                                    </p:set>
                                    <p:animEffect transition="in" filter="checkerboard(across)">
                                      <p:cBhvr>
                                        <p:cTn id="136" dur="2000"/>
                                        <p:tgtEl>
                                          <p:spTgt spid="11"/>
                                        </p:tgtEl>
                                      </p:cBhvr>
                                    </p:animEffect>
                                  </p:childTnLst>
                                </p:cTn>
                              </p:par>
                              <p:par>
                                <p:cTn id="137" presetID="5" presetClass="entr" presetSubtype="10" fill="hold" grpId="2" nodeType="withEffect">
                                  <p:stCondLst>
                                    <p:cond delay="0"/>
                                  </p:stCondLst>
                                  <p:childTnLst>
                                    <p:set>
                                      <p:cBhvr>
                                        <p:cTn id="138" dur="1" fill="hold">
                                          <p:stCondLst>
                                            <p:cond delay="0"/>
                                          </p:stCondLst>
                                        </p:cTn>
                                        <p:tgtEl>
                                          <p:spTgt spid="12"/>
                                        </p:tgtEl>
                                        <p:attrNameLst>
                                          <p:attrName>style.visibility</p:attrName>
                                        </p:attrNameLst>
                                      </p:cBhvr>
                                      <p:to>
                                        <p:strVal val="visible"/>
                                      </p:to>
                                    </p:set>
                                    <p:animEffect transition="in" filter="checkerboard(across)">
                                      <p:cBhvr>
                                        <p:cTn id="139" dur="2000"/>
                                        <p:tgtEl>
                                          <p:spTgt spid="12"/>
                                        </p:tgtEl>
                                      </p:cBhvr>
                                    </p:animEffect>
                                  </p:childTnLst>
                                </p:cTn>
                              </p:par>
                              <p:par>
                                <p:cTn id="140" presetID="5" presetClass="entr" presetSubtype="10" fill="hold" grpId="2"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checkerboard(across)">
                                      <p:cBhvr>
                                        <p:cTn id="142" dur="2000"/>
                                        <p:tgtEl>
                                          <p:spTgt spid="13"/>
                                        </p:tgtEl>
                                      </p:cBhvr>
                                    </p:animEffect>
                                  </p:childTnLst>
                                </p:cTn>
                              </p:par>
                              <p:par>
                                <p:cTn id="143" presetID="5" presetClass="entr" presetSubtype="10" fill="hold" grpId="2" nodeType="withEffect">
                                  <p:stCondLst>
                                    <p:cond delay="0"/>
                                  </p:stCondLst>
                                  <p:childTnLst>
                                    <p:set>
                                      <p:cBhvr>
                                        <p:cTn id="144" dur="1" fill="hold">
                                          <p:stCondLst>
                                            <p:cond delay="0"/>
                                          </p:stCondLst>
                                        </p:cTn>
                                        <p:tgtEl>
                                          <p:spTgt spid="14"/>
                                        </p:tgtEl>
                                        <p:attrNameLst>
                                          <p:attrName>style.visibility</p:attrName>
                                        </p:attrNameLst>
                                      </p:cBhvr>
                                      <p:to>
                                        <p:strVal val="visible"/>
                                      </p:to>
                                    </p:set>
                                    <p:animEffect transition="in" filter="checkerboard(across)">
                                      <p:cBhvr>
                                        <p:cTn id="145" dur="2000"/>
                                        <p:tgtEl>
                                          <p:spTgt spid="14"/>
                                        </p:tgtEl>
                                      </p:cBhvr>
                                    </p:animEffect>
                                  </p:childTnLst>
                                </p:cTn>
                              </p:par>
                              <p:par>
                                <p:cTn id="146" presetID="5" presetClass="entr" presetSubtype="10" fill="hold" grpId="2" nodeType="withEffect">
                                  <p:stCondLst>
                                    <p:cond delay="0"/>
                                  </p:stCondLst>
                                  <p:childTnLst>
                                    <p:set>
                                      <p:cBhvr>
                                        <p:cTn id="147" dur="1" fill="hold">
                                          <p:stCondLst>
                                            <p:cond delay="0"/>
                                          </p:stCondLst>
                                        </p:cTn>
                                        <p:tgtEl>
                                          <p:spTgt spid="15"/>
                                        </p:tgtEl>
                                        <p:attrNameLst>
                                          <p:attrName>style.visibility</p:attrName>
                                        </p:attrNameLst>
                                      </p:cBhvr>
                                      <p:to>
                                        <p:strVal val="visible"/>
                                      </p:to>
                                    </p:set>
                                    <p:animEffect transition="in" filter="checkerboard(across)">
                                      <p:cBhvr>
                                        <p:cTn id="148" dur="2000"/>
                                        <p:tgtEl>
                                          <p:spTgt spid="15"/>
                                        </p:tgtEl>
                                      </p:cBhvr>
                                    </p:animEffect>
                                  </p:childTnLst>
                                </p:cTn>
                              </p:par>
                              <p:par>
                                <p:cTn id="149" presetID="5" presetClass="entr" presetSubtype="10" fill="hold" grpId="2" nodeType="withEffect">
                                  <p:stCondLst>
                                    <p:cond delay="0"/>
                                  </p:stCondLst>
                                  <p:childTnLst>
                                    <p:set>
                                      <p:cBhvr>
                                        <p:cTn id="150" dur="1" fill="hold">
                                          <p:stCondLst>
                                            <p:cond delay="0"/>
                                          </p:stCondLst>
                                        </p:cTn>
                                        <p:tgtEl>
                                          <p:spTgt spid="16"/>
                                        </p:tgtEl>
                                        <p:attrNameLst>
                                          <p:attrName>style.visibility</p:attrName>
                                        </p:attrNameLst>
                                      </p:cBhvr>
                                      <p:to>
                                        <p:strVal val="visible"/>
                                      </p:to>
                                    </p:set>
                                    <p:animEffect transition="in" filter="checkerboard(across)">
                                      <p:cBhvr>
                                        <p:cTn id="151" dur="2000"/>
                                        <p:tgtEl>
                                          <p:spTgt spid="16"/>
                                        </p:tgtEl>
                                      </p:cBhvr>
                                    </p:animEffect>
                                  </p:childTnLst>
                                </p:cTn>
                              </p:par>
                              <p:par>
                                <p:cTn id="152" presetID="5" presetClass="entr" presetSubtype="10" fill="hold" grpId="2" nodeType="withEffect">
                                  <p:stCondLst>
                                    <p:cond delay="0"/>
                                  </p:stCondLst>
                                  <p:childTnLst>
                                    <p:set>
                                      <p:cBhvr>
                                        <p:cTn id="153" dur="1" fill="hold">
                                          <p:stCondLst>
                                            <p:cond delay="0"/>
                                          </p:stCondLst>
                                        </p:cTn>
                                        <p:tgtEl>
                                          <p:spTgt spid="17"/>
                                        </p:tgtEl>
                                        <p:attrNameLst>
                                          <p:attrName>style.visibility</p:attrName>
                                        </p:attrNameLst>
                                      </p:cBhvr>
                                      <p:to>
                                        <p:strVal val="visible"/>
                                      </p:to>
                                    </p:set>
                                    <p:animEffect transition="in" filter="checkerboard(across)">
                                      <p:cBhvr>
                                        <p:cTn id="154" dur="2000"/>
                                        <p:tgtEl>
                                          <p:spTgt spid="17"/>
                                        </p:tgtEl>
                                      </p:cBhvr>
                                    </p:animEffect>
                                  </p:childTnLst>
                                </p:cTn>
                              </p:par>
                              <p:par>
                                <p:cTn id="155" presetID="5" presetClass="entr" presetSubtype="10" fill="hold" grpId="2" nodeType="withEffect">
                                  <p:stCondLst>
                                    <p:cond delay="0"/>
                                  </p:stCondLst>
                                  <p:childTnLst>
                                    <p:set>
                                      <p:cBhvr>
                                        <p:cTn id="156" dur="1" fill="hold">
                                          <p:stCondLst>
                                            <p:cond delay="0"/>
                                          </p:stCondLst>
                                        </p:cTn>
                                        <p:tgtEl>
                                          <p:spTgt spid="18"/>
                                        </p:tgtEl>
                                        <p:attrNameLst>
                                          <p:attrName>style.visibility</p:attrName>
                                        </p:attrNameLst>
                                      </p:cBhvr>
                                      <p:to>
                                        <p:strVal val="visible"/>
                                      </p:to>
                                    </p:set>
                                    <p:animEffect transition="in" filter="checkerboard(across)">
                                      <p:cBhvr>
                                        <p:cTn id="157" dur="2000"/>
                                        <p:tgtEl>
                                          <p:spTgt spid="18"/>
                                        </p:tgtEl>
                                      </p:cBhvr>
                                    </p:animEffect>
                                  </p:childTnLst>
                                </p:cTn>
                              </p:par>
                              <p:par>
                                <p:cTn id="158" presetID="5" presetClass="entr" presetSubtype="10" fill="hold" grpId="2" nodeType="withEffect">
                                  <p:stCondLst>
                                    <p:cond delay="0"/>
                                  </p:stCondLst>
                                  <p:childTnLst>
                                    <p:set>
                                      <p:cBhvr>
                                        <p:cTn id="159" dur="1" fill="hold">
                                          <p:stCondLst>
                                            <p:cond delay="0"/>
                                          </p:stCondLst>
                                        </p:cTn>
                                        <p:tgtEl>
                                          <p:spTgt spid="19"/>
                                        </p:tgtEl>
                                        <p:attrNameLst>
                                          <p:attrName>style.visibility</p:attrName>
                                        </p:attrNameLst>
                                      </p:cBhvr>
                                      <p:to>
                                        <p:strVal val="visible"/>
                                      </p:to>
                                    </p:set>
                                    <p:animEffect transition="in" filter="checkerboard(across)">
                                      <p:cBhvr>
                                        <p:cTn id="160" dur="2000"/>
                                        <p:tgtEl>
                                          <p:spTgt spid="19"/>
                                        </p:tgtEl>
                                      </p:cBhvr>
                                    </p:animEffect>
                                  </p:childTnLst>
                                </p:cTn>
                              </p:par>
                              <p:par>
                                <p:cTn id="161" presetID="5" presetClass="entr" presetSubtype="10" fill="hold" grpId="2" nodeType="withEffect">
                                  <p:stCondLst>
                                    <p:cond delay="0"/>
                                  </p:stCondLst>
                                  <p:childTnLst>
                                    <p:set>
                                      <p:cBhvr>
                                        <p:cTn id="162" dur="1" fill="hold">
                                          <p:stCondLst>
                                            <p:cond delay="0"/>
                                          </p:stCondLst>
                                        </p:cTn>
                                        <p:tgtEl>
                                          <p:spTgt spid="20"/>
                                        </p:tgtEl>
                                        <p:attrNameLst>
                                          <p:attrName>style.visibility</p:attrName>
                                        </p:attrNameLst>
                                      </p:cBhvr>
                                      <p:to>
                                        <p:strVal val="visible"/>
                                      </p:to>
                                    </p:set>
                                    <p:animEffect transition="in" filter="checkerboard(across)">
                                      <p:cBhvr>
                                        <p:cTn id="163" dur="2000"/>
                                        <p:tgtEl>
                                          <p:spTgt spid="20"/>
                                        </p:tgtEl>
                                      </p:cBhvr>
                                    </p:animEffect>
                                  </p:childTnLst>
                                </p:cTn>
                              </p:par>
                              <p:par>
                                <p:cTn id="164" presetID="5" presetClass="entr" presetSubtype="10" fill="hold" grpId="2" nodeType="withEffect">
                                  <p:stCondLst>
                                    <p:cond delay="0"/>
                                  </p:stCondLst>
                                  <p:childTnLst>
                                    <p:set>
                                      <p:cBhvr>
                                        <p:cTn id="165" dur="1" fill="hold">
                                          <p:stCondLst>
                                            <p:cond delay="0"/>
                                          </p:stCondLst>
                                        </p:cTn>
                                        <p:tgtEl>
                                          <p:spTgt spid="21"/>
                                        </p:tgtEl>
                                        <p:attrNameLst>
                                          <p:attrName>style.visibility</p:attrName>
                                        </p:attrNameLst>
                                      </p:cBhvr>
                                      <p:to>
                                        <p:strVal val="visible"/>
                                      </p:to>
                                    </p:set>
                                    <p:animEffect transition="in" filter="checkerboard(across)">
                                      <p:cBhvr>
                                        <p:cTn id="166" dur="2000"/>
                                        <p:tgtEl>
                                          <p:spTgt spid="21"/>
                                        </p:tgtEl>
                                      </p:cBhvr>
                                    </p:animEffect>
                                  </p:childTnLst>
                                </p:cTn>
                              </p:par>
                              <p:par>
                                <p:cTn id="167" presetID="5" presetClass="entr" presetSubtype="10" fill="hold" grpId="2" nodeType="withEffect">
                                  <p:stCondLst>
                                    <p:cond delay="0"/>
                                  </p:stCondLst>
                                  <p:childTnLst>
                                    <p:set>
                                      <p:cBhvr>
                                        <p:cTn id="168" dur="1" fill="hold">
                                          <p:stCondLst>
                                            <p:cond delay="0"/>
                                          </p:stCondLst>
                                        </p:cTn>
                                        <p:tgtEl>
                                          <p:spTgt spid="22"/>
                                        </p:tgtEl>
                                        <p:attrNameLst>
                                          <p:attrName>style.visibility</p:attrName>
                                        </p:attrNameLst>
                                      </p:cBhvr>
                                      <p:to>
                                        <p:strVal val="visible"/>
                                      </p:to>
                                    </p:set>
                                    <p:animEffect transition="in" filter="checkerboard(across)">
                                      <p:cBhvr>
                                        <p:cTn id="169" dur="2000"/>
                                        <p:tgtEl>
                                          <p:spTgt spid="22"/>
                                        </p:tgtEl>
                                      </p:cBhvr>
                                    </p:animEffect>
                                  </p:childTnLst>
                                </p:cTn>
                              </p:par>
                            </p:childTnLst>
                          </p:cTn>
                        </p:par>
                        <p:par>
                          <p:cTn id="170" fill="hold">
                            <p:stCondLst>
                              <p:cond delay="2000"/>
                            </p:stCondLst>
                            <p:childTnLst>
                              <p:par>
                                <p:cTn id="171" presetID="2" presetClass="exit" presetSubtype="2" fill="hold" grpId="3" nodeType="afterEffect">
                                  <p:stCondLst>
                                    <p:cond delay="0"/>
                                  </p:stCondLst>
                                  <p:childTnLst>
                                    <p:anim calcmode="lin" valueType="num">
                                      <p:cBhvr additive="base">
                                        <p:cTn id="172" dur="2000"/>
                                        <p:tgtEl>
                                          <p:spTgt spid="5"/>
                                        </p:tgtEl>
                                        <p:attrNameLst>
                                          <p:attrName>ppt_x</p:attrName>
                                        </p:attrNameLst>
                                      </p:cBhvr>
                                      <p:tavLst>
                                        <p:tav tm="0">
                                          <p:val>
                                            <p:strVal val="ppt_x"/>
                                          </p:val>
                                        </p:tav>
                                        <p:tav tm="100000">
                                          <p:val>
                                            <p:strVal val="1+ppt_w/2"/>
                                          </p:val>
                                        </p:tav>
                                      </p:tavLst>
                                    </p:anim>
                                    <p:anim calcmode="lin" valueType="num">
                                      <p:cBhvr additive="base">
                                        <p:cTn id="173" dur="2000"/>
                                        <p:tgtEl>
                                          <p:spTgt spid="5"/>
                                        </p:tgtEl>
                                        <p:attrNameLst>
                                          <p:attrName>ppt_y</p:attrName>
                                        </p:attrNameLst>
                                      </p:cBhvr>
                                      <p:tavLst>
                                        <p:tav tm="0">
                                          <p:val>
                                            <p:strVal val="ppt_y"/>
                                          </p:val>
                                        </p:tav>
                                        <p:tav tm="100000">
                                          <p:val>
                                            <p:strVal val="ppt_y"/>
                                          </p:val>
                                        </p:tav>
                                      </p:tavLst>
                                    </p:anim>
                                    <p:set>
                                      <p:cBhvr>
                                        <p:cTn id="174" dur="1" fill="hold">
                                          <p:stCondLst>
                                            <p:cond delay="1999"/>
                                          </p:stCondLst>
                                        </p:cTn>
                                        <p:tgtEl>
                                          <p:spTgt spid="5"/>
                                        </p:tgtEl>
                                        <p:attrNameLst>
                                          <p:attrName>style.visibility</p:attrName>
                                        </p:attrNameLst>
                                      </p:cBhvr>
                                      <p:to>
                                        <p:strVal val="hidden"/>
                                      </p:to>
                                    </p:set>
                                  </p:childTnLst>
                                </p:cTn>
                              </p:par>
                              <p:par>
                                <p:cTn id="175" presetID="2" presetClass="exit" presetSubtype="2" fill="hold" grpId="3" nodeType="withEffect">
                                  <p:stCondLst>
                                    <p:cond delay="0"/>
                                  </p:stCondLst>
                                  <p:childTnLst>
                                    <p:anim calcmode="lin" valueType="num">
                                      <p:cBhvr additive="base">
                                        <p:cTn id="176" dur="2000"/>
                                        <p:tgtEl>
                                          <p:spTgt spid="7"/>
                                        </p:tgtEl>
                                        <p:attrNameLst>
                                          <p:attrName>ppt_x</p:attrName>
                                        </p:attrNameLst>
                                      </p:cBhvr>
                                      <p:tavLst>
                                        <p:tav tm="0">
                                          <p:val>
                                            <p:strVal val="ppt_x"/>
                                          </p:val>
                                        </p:tav>
                                        <p:tav tm="100000">
                                          <p:val>
                                            <p:strVal val="1+ppt_w/2"/>
                                          </p:val>
                                        </p:tav>
                                      </p:tavLst>
                                    </p:anim>
                                    <p:anim calcmode="lin" valueType="num">
                                      <p:cBhvr additive="base">
                                        <p:cTn id="177" dur="2000"/>
                                        <p:tgtEl>
                                          <p:spTgt spid="7"/>
                                        </p:tgtEl>
                                        <p:attrNameLst>
                                          <p:attrName>ppt_y</p:attrName>
                                        </p:attrNameLst>
                                      </p:cBhvr>
                                      <p:tavLst>
                                        <p:tav tm="0">
                                          <p:val>
                                            <p:strVal val="ppt_y"/>
                                          </p:val>
                                        </p:tav>
                                        <p:tav tm="100000">
                                          <p:val>
                                            <p:strVal val="ppt_y"/>
                                          </p:val>
                                        </p:tav>
                                      </p:tavLst>
                                    </p:anim>
                                    <p:set>
                                      <p:cBhvr>
                                        <p:cTn id="178" dur="1" fill="hold">
                                          <p:stCondLst>
                                            <p:cond delay="1999"/>
                                          </p:stCondLst>
                                        </p:cTn>
                                        <p:tgtEl>
                                          <p:spTgt spid="7"/>
                                        </p:tgtEl>
                                        <p:attrNameLst>
                                          <p:attrName>style.visibility</p:attrName>
                                        </p:attrNameLst>
                                      </p:cBhvr>
                                      <p:to>
                                        <p:strVal val="hidden"/>
                                      </p:to>
                                    </p:set>
                                  </p:childTnLst>
                                </p:cTn>
                              </p:par>
                              <p:par>
                                <p:cTn id="179" presetID="2" presetClass="exit" presetSubtype="2" fill="hold" grpId="3" nodeType="withEffect">
                                  <p:stCondLst>
                                    <p:cond delay="0"/>
                                  </p:stCondLst>
                                  <p:childTnLst>
                                    <p:anim calcmode="lin" valueType="num">
                                      <p:cBhvr additive="base">
                                        <p:cTn id="180" dur="2000"/>
                                        <p:tgtEl>
                                          <p:spTgt spid="9"/>
                                        </p:tgtEl>
                                        <p:attrNameLst>
                                          <p:attrName>ppt_x</p:attrName>
                                        </p:attrNameLst>
                                      </p:cBhvr>
                                      <p:tavLst>
                                        <p:tav tm="0">
                                          <p:val>
                                            <p:strVal val="ppt_x"/>
                                          </p:val>
                                        </p:tav>
                                        <p:tav tm="100000">
                                          <p:val>
                                            <p:strVal val="1+ppt_w/2"/>
                                          </p:val>
                                        </p:tav>
                                      </p:tavLst>
                                    </p:anim>
                                    <p:anim calcmode="lin" valueType="num">
                                      <p:cBhvr additive="base">
                                        <p:cTn id="181" dur="2000"/>
                                        <p:tgtEl>
                                          <p:spTgt spid="9"/>
                                        </p:tgtEl>
                                        <p:attrNameLst>
                                          <p:attrName>ppt_y</p:attrName>
                                        </p:attrNameLst>
                                      </p:cBhvr>
                                      <p:tavLst>
                                        <p:tav tm="0">
                                          <p:val>
                                            <p:strVal val="ppt_y"/>
                                          </p:val>
                                        </p:tav>
                                        <p:tav tm="100000">
                                          <p:val>
                                            <p:strVal val="ppt_y"/>
                                          </p:val>
                                        </p:tav>
                                      </p:tavLst>
                                    </p:anim>
                                    <p:set>
                                      <p:cBhvr>
                                        <p:cTn id="182" dur="1" fill="hold">
                                          <p:stCondLst>
                                            <p:cond delay="1999"/>
                                          </p:stCondLst>
                                        </p:cTn>
                                        <p:tgtEl>
                                          <p:spTgt spid="9"/>
                                        </p:tgtEl>
                                        <p:attrNameLst>
                                          <p:attrName>style.visibility</p:attrName>
                                        </p:attrNameLst>
                                      </p:cBhvr>
                                      <p:to>
                                        <p:strVal val="hidden"/>
                                      </p:to>
                                    </p:set>
                                  </p:childTnLst>
                                </p:cTn>
                              </p:par>
                              <p:par>
                                <p:cTn id="183" presetID="2" presetClass="exit" presetSubtype="2" fill="hold" grpId="3" nodeType="withEffect">
                                  <p:stCondLst>
                                    <p:cond delay="0"/>
                                  </p:stCondLst>
                                  <p:childTnLst>
                                    <p:anim calcmode="lin" valueType="num">
                                      <p:cBhvr additive="base">
                                        <p:cTn id="184" dur="2000"/>
                                        <p:tgtEl>
                                          <p:spTgt spid="10"/>
                                        </p:tgtEl>
                                        <p:attrNameLst>
                                          <p:attrName>ppt_x</p:attrName>
                                        </p:attrNameLst>
                                      </p:cBhvr>
                                      <p:tavLst>
                                        <p:tav tm="0">
                                          <p:val>
                                            <p:strVal val="ppt_x"/>
                                          </p:val>
                                        </p:tav>
                                        <p:tav tm="100000">
                                          <p:val>
                                            <p:strVal val="1+ppt_w/2"/>
                                          </p:val>
                                        </p:tav>
                                      </p:tavLst>
                                    </p:anim>
                                    <p:anim calcmode="lin" valueType="num">
                                      <p:cBhvr additive="base">
                                        <p:cTn id="185" dur="2000"/>
                                        <p:tgtEl>
                                          <p:spTgt spid="10"/>
                                        </p:tgtEl>
                                        <p:attrNameLst>
                                          <p:attrName>ppt_y</p:attrName>
                                        </p:attrNameLst>
                                      </p:cBhvr>
                                      <p:tavLst>
                                        <p:tav tm="0">
                                          <p:val>
                                            <p:strVal val="ppt_y"/>
                                          </p:val>
                                        </p:tav>
                                        <p:tav tm="100000">
                                          <p:val>
                                            <p:strVal val="ppt_y"/>
                                          </p:val>
                                        </p:tav>
                                      </p:tavLst>
                                    </p:anim>
                                    <p:set>
                                      <p:cBhvr>
                                        <p:cTn id="186" dur="1" fill="hold">
                                          <p:stCondLst>
                                            <p:cond delay="1999"/>
                                          </p:stCondLst>
                                        </p:cTn>
                                        <p:tgtEl>
                                          <p:spTgt spid="10"/>
                                        </p:tgtEl>
                                        <p:attrNameLst>
                                          <p:attrName>style.visibility</p:attrName>
                                        </p:attrNameLst>
                                      </p:cBhvr>
                                      <p:to>
                                        <p:strVal val="hidden"/>
                                      </p:to>
                                    </p:set>
                                  </p:childTnLst>
                                </p:cTn>
                              </p:par>
                              <p:par>
                                <p:cTn id="187" presetID="2" presetClass="exit" presetSubtype="2" fill="hold" grpId="3" nodeType="withEffect">
                                  <p:stCondLst>
                                    <p:cond delay="0"/>
                                  </p:stCondLst>
                                  <p:childTnLst>
                                    <p:anim calcmode="lin" valueType="num">
                                      <p:cBhvr additive="base">
                                        <p:cTn id="188" dur="2000"/>
                                        <p:tgtEl>
                                          <p:spTgt spid="13"/>
                                        </p:tgtEl>
                                        <p:attrNameLst>
                                          <p:attrName>ppt_x</p:attrName>
                                        </p:attrNameLst>
                                      </p:cBhvr>
                                      <p:tavLst>
                                        <p:tav tm="0">
                                          <p:val>
                                            <p:strVal val="ppt_x"/>
                                          </p:val>
                                        </p:tav>
                                        <p:tav tm="100000">
                                          <p:val>
                                            <p:strVal val="1+ppt_w/2"/>
                                          </p:val>
                                        </p:tav>
                                      </p:tavLst>
                                    </p:anim>
                                    <p:anim calcmode="lin" valueType="num">
                                      <p:cBhvr additive="base">
                                        <p:cTn id="189" dur="2000"/>
                                        <p:tgtEl>
                                          <p:spTgt spid="13"/>
                                        </p:tgtEl>
                                        <p:attrNameLst>
                                          <p:attrName>ppt_y</p:attrName>
                                        </p:attrNameLst>
                                      </p:cBhvr>
                                      <p:tavLst>
                                        <p:tav tm="0">
                                          <p:val>
                                            <p:strVal val="ppt_y"/>
                                          </p:val>
                                        </p:tav>
                                        <p:tav tm="100000">
                                          <p:val>
                                            <p:strVal val="ppt_y"/>
                                          </p:val>
                                        </p:tav>
                                      </p:tavLst>
                                    </p:anim>
                                    <p:set>
                                      <p:cBhvr>
                                        <p:cTn id="190" dur="1" fill="hold">
                                          <p:stCondLst>
                                            <p:cond delay="1999"/>
                                          </p:stCondLst>
                                        </p:cTn>
                                        <p:tgtEl>
                                          <p:spTgt spid="13"/>
                                        </p:tgtEl>
                                        <p:attrNameLst>
                                          <p:attrName>style.visibility</p:attrName>
                                        </p:attrNameLst>
                                      </p:cBhvr>
                                      <p:to>
                                        <p:strVal val="hidden"/>
                                      </p:to>
                                    </p:set>
                                  </p:childTnLst>
                                </p:cTn>
                              </p:par>
                              <p:par>
                                <p:cTn id="191" presetID="2" presetClass="exit" presetSubtype="2" fill="hold" grpId="3" nodeType="withEffect">
                                  <p:stCondLst>
                                    <p:cond delay="0"/>
                                  </p:stCondLst>
                                  <p:childTnLst>
                                    <p:anim calcmode="lin" valueType="num">
                                      <p:cBhvr additive="base">
                                        <p:cTn id="192" dur="2000"/>
                                        <p:tgtEl>
                                          <p:spTgt spid="14"/>
                                        </p:tgtEl>
                                        <p:attrNameLst>
                                          <p:attrName>ppt_x</p:attrName>
                                        </p:attrNameLst>
                                      </p:cBhvr>
                                      <p:tavLst>
                                        <p:tav tm="0">
                                          <p:val>
                                            <p:strVal val="ppt_x"/>
                                          </p:val>
                                        </p:tav>
                                        <p:tav tm="100000">
                                          <p:val>
                                            <p:strVal val="1+ppt_w/2"/>
                                          </p:val>
                                        </p:tav>
                                      </p:tavLst>
                                    </p:anim>
                                    <p:anim calcmode="lin" valueType="num">
                                      <p:cBhvr additive="base">
                                        <p:cTn id="193" dur="2000"/>
                                        <p:tgtEl>
                                          <p:spTgt spid="14"/>
                                        </p:tgtEl>
                                        <p:attrNameLst>
                                          <p:attrName>ppt_y</p:attrName>
                                        </p:attrNameLst>
                                      </p:cBhvr>
                                      <p:tavLst>
                                        <p:tav tm="0">
                                          <p:val>
                                            <p:strVal val="ppt_y"/>
                                          </p:val>
                                        </p:tav>
                                        <p:tav tm="100000">
                                          <p:val>
                                            <p:strVal val="ppt_y"/>
                                          </p:val>
                                        </p:tav>
                                      </p:tavLst>
                                    </p:anim>
                                    <p:set>
                                      <p:cBhvr>
                                        <p:cTn id="194" dur="1" fill="hold">
                                          <p:stCondLst>
                                            <p:cond delay="1999"/>
                                          </p:stCondLst>
                                        </p:cTn>
                                        <p:tgtEl>
                                          <p:spTgt spid="14"/>
                                        </p:tgtEl>
                                        <p:attrNameLst>
                                          <p:attrName>style.visibility</p:attrName>
                                        </p:attrNameLst>
                                      </p:cBhvr>
                                      <p:to>
                                        <p:strVal val="hidden"/>
                                      </p:to>
                                    </p:set>
                                  </p:childTnLst>
                                </p:cTn>
                              </p:par>
                              <p:par>
                                <p:cTn id="195" presetID="2" presetClass="exit" presetSubtype="2" fill="hold" grpId="3" nodeType="withEffect">
                                  <p:stCondLst>
                                    <p:cond delay="0"/>
                                  </p:stCondLst>
                                  <p:childTnLst>
                                    <p:anim calcmode="lin" valueType="num">
                                      <p:cBhvr additive="base">
                                        <p:cTn id="196" dur="2000"/>
                                        <p:tgtEl>
                                          <p:spTgt spid="15"/>
                                        </p:tgtEl>
                                        <p:attrNameLst>
                                          <p:attrName>ppt_x</p:attrName>
                                        </p:attrNameLst>
                                      </p:cBhvr>
                                      <p:tavLst>
                                        <p:tav tm="0">
                                          <p:val>
                                            <p:strVal val="ppt_x"/>
                                          </p:val>
                                        </p:tav>
                                        <p:tav tm="100000">
                                          <p:val>
                                            <p:strVal val="1+ppt_w/2"/>
                                          </p:val>
                                        </p:tav>
                                      </p:tavLst>
                                    </p:anim>
                                    <p:anim calcmode="lin" valueType="num">
                                      <p:cBhvr additive="base">
                                        <p:cTn id="197" dur="2000"/>
                                        <p:tgtEl>
                                          <p:spTgt spid="15"/>
                                        </p:tgtEl>
                                        <p:attrNameLst>
                                          <p:attrName>ppt_y</p:attrName>
                                        </p:attrNameLst>
                                      </p:cBhvr>
                                      <p:tavLst>
                                        <p:tav tm="0">
                                          <p:val>
                                            <p:strVal val="ppt_y"/>
                                          </p:val>
                                        </p:tav>
                                        <p:tav tm="100000">
                                          <p:val>
                                            <p:strVal val="ppt_y"/>
                                          </p:val>
                                        </p:tav>
                                      </p:tavLst>
                                    </p:anim>
                                    <p:set>
                                      <p:cBhvr>
                                        <p:cTn id="198" dur="1" fill="hold">
                                          <p:stCondLst>
                                            <p:cond delay="1999"/>
                                          </p:stCondLst>
                                        </p:cTn>
                                        <p:tgtEl>
                                          <p:spTgt spid="15"/>
                                        </p:tgtEl>
                                        <p:attrNameLst>
                                          <p:attrName>style.visibility</p:attrName>
                                        </p:attrNameLst>
                                      </p:cBhvr>
                                      <p:to>
                                        <p:strVal val="hidden"/>
                                      </p:to>
                                    </p:set>
                                  </p:childTnLst>
                                </p:cTn>
                              </p:par>
                              <p:par>
                                <p:cTn id="199" presetID="2" presetClass="exit" presetSubtype="2" fill="hold" grpId="3" nodeType="withEffect">
                                  <p:stCondLst>
                                    <p:cond delay="0"/>
                                  </p:stCondLst>
                                  <p:childTnLst>
                                    <p:anim calcmode="lin" valueType="num">
                                      <p:cBhvr additive="base">
                                        <p:cTn id="200" dur="2000"/>
                                        <p:tgtEl>
                                          <p:spTgt spid="16"/>
                                        </p:tgtEl>
                                        <p:attrNameLst>
                                          <p:attrName>ppt_x</p:attrName>
                                        </p:attrNameLst>
                                      </p:cBhvr>
                                      <p:tavLst>
                                        <p:tav tm="0">
                                          <p:val>
                                            <p:strVal val="ppt_x"/>
                                          </p:val>
                                        </p:tav>
                                        <p:tav tm="100000">
                                          <p:val>
                                            <p:strVal val="1+ppt_w/2"/>
                                          </p:val>
                                        </p:tav>
                                      </p:tavLst>
                                    </p:anim>
                                    <p:anim calcmode="lin" valueType="num">
                                      <p:cBhvr additive="base">
                                        <p:cTn id="201" dur="2000"/>
                                        <p:tgtEl>
                                          <p:spTgt spid="16"/>
                                        </p:tgtEl>
                                        <p:attrNameLst>
                                          <p:attrName>ppt_y</p:attrName>
                                        </p:attrNameLst>
                                      </p:cBhvr>
                                      <p:tavLst>
                                        <p:tav tm="0">
                                          <p:val>
                                            <p:strVal val="ppt_y"/>
                                          </p:val>
                                        </p:tav>
                                        <p:tav tm="100000">
                                          <p:val>
                                            <p:strVal val="ppt_y"/>
                                          </p:val>
                                        </p:tav>
                                      </p:tavLst>
                                    </p:anim>
                                    <p:set>
                                      <p:cBhvr>
                                        <p:cTn id="202" dur="1" fill="hold">
                                          <p:stCondLst>
                                            <p:cond delay="1999"/>
                                          </p:stCondLst>
                                        </p:cTn>
                                        <p:tgtEl>
                                          <p:spTgt spid="16"/>
                                        </p:tgtEl>
                                        <p:attrNameLst>
                                          <p:attrName>style.visibility</p:attrName>
                                        </p:attrNameLst>
                                      </p:cBhvr>
                                      <p:to>
                                        <p:strVal val="hidden"/>
                                      </p:to>
                                    </p:set>
                                  </p:childTnLst>
                                </p:cTn>
                              </p:par>
                              <p:par>
                                <p:cTn id="203" presetID="2" presetClass="exit" presetSubtype="2" fill="hold" grpId="3" nodeType="withEffect">
                                  <p:stCondLst>
                                    <p:cond delay="0"/>
                                  </p:stCondLst>
                                  <p:childTnLst>
                                    <p:anim calcmode="lin" valueType="num">
                                      <p:cBhvr additive="base">
                                        <p:cTn id="204" dur="2000"/>
                                        <p:tgtEl>
                                          <p:spTgt spid="22"/>
                                        </p:tgtEl>
                                        <p:attrNameLst>
                                          <p:attrName>ppt_x</p:attrName>
                                        </p:attrNameLst>
                                      </p:cBhvr>
                                      <p:tavLst>
                                        <p:tav tm="0">
                                          <p:val>
                                            <p:strVal val="ppt_x"/>
                                          </p:val>
                                        </p:tav>
                                        <p:tav tm="100000">
                                          <p:val>
                                            <p:strVal val="1+ppt_w/2"/>
                                          </p:val>
                                        </p:tav>
                                      </p:tavLst>
                                    </p:anim>
                                    <p:anim calcmode="lin" valueType="num">
                                      <p:cBhvr additive="base">
                                        <p:cTn id="205" dur="2000"/>
                                        <p:tgtEl>
                                          <p:spTgt spid="22"/>
                                        </p:tgtEl>
                                        <p:attrNameLst>
                                          <p:attrName>ppt_y</p:attrName>
                                        </p:attrNameLst>
                                      </p:cBhvr>
                                      <p:tavLst>
                                        <p:tav tm="0">
                                          <p:val>
                                            <p:strVal val="ppt_y"/>
                                          </p:val>
                                        </p:tav>
                                        <p:tav tm="100000">
                                          <p:val>
                                            <p:strVal val="ppt_y"/>
                                          </p:val>
                                        </p:tav>
                                      </p:tavLst>
                                    </p:anim>
                                    <p:set>
                                      <p:cBhvr>
                                        <p:cTn id="206" dur="1" fill="hold">
                                          <p:stCondLst>
                                            <p:cond delay="1999"/>
                                          </p:stCondLst>
                                        </p:cTn>
                                        <p:tgtEl>
                                          <p:spTgt spid="22"/>
                                        </p:tgtEl>
                                        <p:attrNameLst>
                                          <p:attrName>style.visibility</p:attrName>
                                        </p:attrNameLst>
                                      </p:cBhvr>
                                      <p:to>
                                        <p:strVal val="hidden"/>
                                      </p:to>
                                    </p:set>
                                  </p:childTnLst>
                                </p:cTn>
                              </p:par>
                              <p:par>
                                <p:cTn id="207" presetID="2" presetClass="exit" presetSubtype="8" fill="hold" grpId="3" nodeType="withEffect">
                                  <p:stCondLst>
                                    <p:cond delay="0"/>
                                  </p:stCondLst>
                                  <p:childTnLst>
                                    <p:anim calcmode="lin" valueType="num">
                                      <p:cBhvr additive="base">
                                        <p:cTn id="208" dur="2000"/>
                                        <p:tgtEl>
                                          <p:spTgt spid="6"/>
                                        </p:tgtEl>
                                        <p:attrNameLst>
                                          <p:attrName>ppt_x</p:attrName>
                                        </p:attrNameLst>
                                      </p:cBhvr>
                                      <p:tavLst>
                                        <p:tav tm="0">
                                          <p:val>
                                            <p:strVal val="ppt_x"/>
                                          </p:val>
                                        </p:tav>
                                        <p:tav tm="100000">
                                          <p:val>
                                            <p:strVal val="0-ppt_w/2"/>
                                          </p:val>
                                        </p:tav>
                                      </p:tavLst>
                                    </p:anim>
                                    <p:anim calcmode="lin" valueType="num">
                                      <p:cBhvr additive="base">
                                        <p:cTn id="209" dur="2000"/>
                                        <p:tgtEl>
                                          <p:spTgt spid="6"/>
                                        </p:tgtEl>
                                        <p:attrNameLst>
                                          <p:attrName>ppt_y</p:attrName>
                                        </p:attrNameLst>
                                      </p:cBhvr>
                                      <p:tavLst>
                                        <p:tav tm="0">
                                          <p:val>
                                            <p:strVal val="ppt_y"/>
                                          </p:val>
                                        </p:tav>
                                        <p:tav tm="100000">
                                          <p:val>
                                            <p:strVal val="ppt_y"/>
                                          </p:val>
                                        </p:tav>
                                      </p:tavLst>
                                    </p:anim>
                                    <p:set>
                                      <p:cBhvr>
                                        <p:cTn id="210" dur="1" fill="hold">
                                          <p:stCondLst>
                                            <p:cond delay="1999"/>
                                          </p:stCondLst>
                                        </p:cTn>
                                        <p:tgtEl>
                                          <p:spTgt spid="6"/>
                                        </p:tgtEl>
                                        <p:attrNameLst>
                                          <p:attrName>style.visibility</p:attrName>
                                        </p:attrNameLst>
                                      </p:cBhvr>
                                      <p:to>
                                        <p:strVal val="hidden"/>
                                      </p:to>
                                    </p:set>
                                  </p:childTnLst>
                                </p:cTn>
                              </p:par>
                              <p:par>
                                <p:cTn id="211" presetID="2" presetClass="exit" presetSubtype="8" fill="hold" grpId="3" nodeType="withEffect">
                                  <p:stCondLst>
                                    <p:cond delay="0"/>
                                  </p:stCondLst>
                                  <p:childTnLst>
                                    <p:anim calcmode="lin" valueType="num">
                                      <p:cBhvr additive="base">
                                        <p:cTn id="212" dur="2000"/>
                                        <p:tgtEl>
                                          <p:spTgt spid="8"/>
                                        </p:tgtEl>
                                        <p:attrNameLst>
                                          <p:attrName>ppt_x</p:attrName>
                                        </p:attrNameLst>
                                      </p:cBhvr>
                                      <p:tavLst>
                                        <p:tav tm="0">
                                          <p:val>
                                            <p:strVal val="ppt_x"/>
                                          </p:val>
                                        </p:tav>
                                        <p:tav tm="100000">
                                          <p:val>
                                            <p:strVal val="0-ppt_w/2"/>
                                          </p:val>
                                        </p:tav>
                                      </p:tavLst>
                                    </p:anim>
                                    <p:anim calcmode="lin" valueType="num">
                                      <p:cBhvr additive="base">
                                        <p:cTn id="213" dur="2000"/>
                                        <p:tgtEl>
                                          <p:spTgt spid="8"/>
                                        </p:tgtEl>
                                        <p:attrNameLst>
                                          <p:attrName>ppt_y</p:attrName>
                                        </p:attrNameLst>
                                      </p:cBhvr>
                                      <p:tavLst>
                                        <p:tav tm="0">
                                          <p:val>
                                            <p:strVal val="ppt_y"/>
                                          </p:val>
                                        </p:tav>
                                        <p:tav tm="100000">
                                          <p:val>
                                            <p:strVal val="ppt_y"/>
                                          </p:val>
                                        </p:tav>
                                      </p:tavLst>
                                    </p:anim>
                                    <p:set>
                                      <p:cBhvr>
                                        <p:cTn id="214" dur="1" fill="hold">
                                          <p:stCondLst>
                                            <p:cond delay="1999"/>
                                          </p:stCondLst>
                                        </p:cTn>
                                        <p:tgtEl>
                                          <p:spTgt spid="8"/>
                                        </p:tgtEl>
                                        <p:attrNameLst>
                                          <p:attrName>style.visibility</p:attrName>
                                        </p:attrNameLst>
                                      </p:cBhvr>
                                      <p:to>
                                        <p:strVal val="hidden"/>
                                      </p:to>
                                    </p:set>
                                  </p:childTnLst>
                                </p:cTn>
                              </p:par>
                              <p:par>
                                <p:cTn id="215" presetID="2" presetClass="exit" presetSubtype="8" fill="hold" grpId="3" nodeType="withEffect">
                                  <p:stCondLst>
                                    <p:cond delay="0"/>
                                  </p:stCondLst>
                                  <p:childTnLst>
                                    <p:anim calcmode="lin" valueType="num">
                                      <p:cBhvr additive="base">
                                        <p:cTn id="216" dur="2000"/>
                                        <p:tgtEl>
                                          <p:spTgt spid="11"/>
                                        </p:tgtEl>
                                        <p:attrNameLst>
                                          <p:attrName>ppt_x</p:attrName>
                                        </p:attrNameLst>
                                      </p:cBhvr>
                                      <p:tavLst>
                                        <p:tav tm="0">
                                          <p:val>
                                            <p:strVal val="ppt_x"/>
                                          </p:val>
                                        </p:tav>
                                        <p:tav tm="100000">
                                          <p:val>
                                            <p:strVal val="0-ppt_w/2"/>
                                          </p:val>
                                        </p:tav>
                                      </p:tavLst>
                                    </p:anim>
                                    <p:anim calcmode="lin" valueType="num">
                                      <p:cBhvr additive="base">
                                        <p:cTn id="217" dur="2000"/>
                                        <p:tgtEl>
                                          <p:spTgt spid="11"/>
                                        </p:tgtEl>
                                        <p:attrNameLst>
                                          <p:attrName>ppt_y</p:attrName>
                                        </p:attrNameLst>
                                      </p:cBhvr>
                                      <p:tavLst>
                                        <p:tav tm="0">
                                          <p:val>
                                            <p:strVal val="ppt_y"/>
                                          </p:val>
                                        </p:tav>
                                        <p:tav tm="100000">
                                          <p:val>
                                            <p:strVal val="ppt_y"/>
                                          </p:val>
                                        </p:tav>
                                      </p:tavLst>
                                    </p:anim>
                                    <p:set>
                                      <p:cBhvr>
                                        <p:cTn id="218" dur="1" fill="hold">
                                          <p:stCondLst>
                                            <p:cond delay="1999"/>
                                          </p:stCondLst>
                                        </p:cTn>
                                        <p:tgtEl>
                                          <p:spTgt spid="11"/>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2000"/>
                                        <p:tgtEl>
                                          <p:spTgt spid="12"/>
                                        </p:tgtEl>
                                        <p:attrNameLst>
                                          <p:attrName>ppt_x</p:attrName>
                                        </p:attrNameLst>
                                      </p:cBhvr>
                                      <p:tavLst>
                                        <p:tav tm="0">
                                          <p:val>
                                            <p:strVal val="ppt_x"/>
                                          </p:val>
                                        </p:tav>
                                        <p:tav tm="100000">
                                          <p:val>
                                            <p:strVal val="0-ppt_w/2"/>
                                          </p:val>
                                        </p:tav>
                                      </p:tavLst>
                                    </p:anim>
                                    <p:anim calcmode="lin" valueType="num">
                                      <p:cBhvr additive="base">
                                        <p:cTn id="221" dur="2000"/>
                                        <p:tgtEl>
                                          <p:spTgt spid="12"/>
                                        </p:tgtEl>
                                        <p:attrNameLst>
                                          <p:attrName>ppt_y</p:attrName>
                                        </p:attrNameLst>
                                      </p:cBhvr>
                                      <p:tavLst>
                                        <p:tav tm="0">
                                          <p:val>
                                            <p:strVal val="ppt_y"/>
                                          </p:val>
                                        </p:tav>
                                        <p:tav tm="100000">
                                          <p:val>
                                            <p:strVal val="ppt_y"/>
                                          </p:val>
                                        </p:tav>
                                      </p:tavLst>
                                    </p:anim>
                                    <p:set>
                                      <p:cBhvr>
                                        <p:cTn id="222" dur="1" fill="hold">
                                          <p:stCondLst>
                                            <p:cond delay="1999"/>
                                          </p:stCondLst>
                                        </p:cTn>
                                        <p:tgtEl>
                                          <p:spTgt spid="12"/>
                                        </p:tgtEl>
                                        <p:attrNameLst>
                                          <p:attrName>style.visibility</p:attrName>
                                        </p:attrNameLst>
                                      </p:cBhvr>
                                      <p:to>
                                        <p:strVal val="hidden"/>
                                      </p:to>
                                    </p:set>
                                  </p:childTnLst>
                                </p:cTn>
                              </p:par>
                              <p:par>
                                <p:cTn id="223" presetID="2" presetClass="exit" presetSubtype="8" fill="hold" grpId="3" nodeType="withEffect">
                                  <p:stCondLst>
                                    <p:cond delay="0"/>
                                  </p:stCondLst>
                                  <p:childTnLst>
                                    <p:anim calcmode="lin" valueType="num">
                                      <p:cBhvr additive="base">
                                        <p:cTn id="224" dur="2000"/>
                                        <p:tgtEl>
                                          <p:spTgt spid="17"/>
                                        </p:tgtEl>
                                        <p:attrNameLst>
                                          <p:attrName>ppt_x</p:attrName>
                                        </p:attrNameLst>
                                      </p:cBhvr>
                                      <p:tavLst>
                                        <p:tav tm="0">
                                          <p:val>
                                            <p:strVal val="ppt_x"/>
                                          </p:val>
                                        </p:tav>
                                        <p:tav tm="100000">
                                          <p:val>
                                            <p:strVal val="0-ppt_w/2"/>
                                          </p:val>
                                        </p:tav>
                                      </p:tavLst>
                                    </p:anim>
                                    <p:anim calcmode="lin" valueType="num">
                                      <p:cBhvr additive="base">
                                        <p:cTn id="225" dur="2000"/>
                                        <p:tgtEl>
                                          <p:spTgt spid="17"/>
                                        </p:tgtEl>
                                        <p:attrNameLst>
                                          <p:attrName>ppt_y</p:attrName>
                                        </p:attrNameLst>
                                      </p:cBhvr>
                                      <p:tavLst>
                                        <p:tav tm="0">
                                          <p:val>
                                            <p:strVal val="ppt_y"/>
                                          </p:val>
                                        </p:tav>
                                        <p:tav tm="100000">
                                          <p:val>
                                            <p:strVal val="ppt_y"/>
                                          </p:val>
                                        </p:tav>
                                      </p:tavLst>
                                    </p:anim>
                                    <p:set>
                                      <p:cBhvr>
                                        <p:cTn id="226" dur="1" fill="hold">
                                          <p:stCondLst>
                                            <p:cond delay="1999"/>
                                          </p:stCondLst>
                                        </p:cTn>
                                        <p:tgtEl>
                                          <p:spTgt spid="17"/>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2000"/>
                                        <p:tgtEl>
                                          <p:spTgt spid="18"/>
                                        </p:tgtEl>
                                        <p:attrNameLst>
                                          <p:attrName>ppt_x</p:attrName>
                                        </p:attrNameLst>
                                      </p:cBhvr>
                                      <p:tavLst>
                                        <p:tav tm="0">
                                          <p:val>
                                            <p:strVal val="ppt_x"/>
                                          </p:val>
                                        </p:tav>
                                        <p:tav tm="100000">
                                          <p:val>
                                            <p:strVal val="0-ppt_w/2"/>
                                          </p:val>
                                        </p:tav>
                                      </p:tavLst>
                                    </p:anim>
                                    <p:anim calcmode="lin" valueType="num">
                                      <p:cBhvr additive="base">
                                        <p:cTn id="229" dur="2000"/>
                                        <p:tgtEl>
                                          <p:spTgt spid="18"/>
                                        </p:tgtEl>
                                        <p:attrNameLst>
                                          <p:attrName>ppt_y</p:attrName>
                                        </p:attrNameLst>
                                      </p:cBhvr>
                                      <p:tavLst>
                                        <p:tav tm="0">
                                          <p:val>
                                            <p:strVal val="ppt_y"/>
                                          </p:val>
                                        </p:tav>
                                        <p:tav tm="100000">
                                          <p:val>
                                            <p:strVal val="ppt_y"/>
                                          </p:val>
                                        </p:tav>
                                      </p:tavLst>
                                    </p:anim>
                                    <p:set>
                                      <p:cBhvr>
                                        <p:cTn id="230" dur="1" fill="hold">
                                          <p:stCondLst>
                                            <p:cond delay="1999"/>
                                          </p:stCondLst>
                                        </p:cTn>
                                        <p:tgtEl>
                                          <p:spTgt spid="18"/>
                                        </p:tgtEl>
                                        <p:attrNameLst>
                                          <p:attrName>style.visibility</p:attrName>
                                        </p:attrNameLst>
                                      </p:cBhvr>
                                      <p:to>
                                        <p:strVal val="hidden"/>
                                      </p:to>
                                    </p:set>
                                  </p:childTnLst>
                                </p:cTn>
                              </p:par>
                              <p:par>
                                <p:cTn id="231" presetID="2" presetClass="exit" presetSubtype="8" fill="hold" grpId="3" nodeType="withEffect">
                                  <p:stCondLst>
                                    <p:cond delay="0"/>
                                  </p:stCondLst>
                                  <p:childTnLst>
                                    <p:anim calcmode="lin" valueType="num">
                                      <p:cBhvr additive="base">
                                        <p:cTn id="232" dur="2000"/>
                                        <p:tgtEl>
                                          <p:spTgt spid="19"/>
                                        </p:tgtEl>
                                        <p:attrNameLst>
                                          <p:attrName>ppt_x</p:attrName>
                                        </p:attrNameLst>
                                      </p:cBhvr>
                                      <p:tavLst>
                                        <p:tav tm="0">
                                          <p:val>
                                            <p:strVal val="ppt_x"/>
                                          </p:val>
                                        </p:tav>
                                        <p:tav tm="100000">
                                          <p:val>
                                            <p:strVal val="0-ppt_w/2"/>
                                          </p:val>
                                        </p:tav>
                                      </p:tavLst>
                                    </p:anim>
                                    <p:anim calcmode="lin" valueType="num">
                                      <p:cBhvr additive="base">
                                        <p:cTn id="233" dur="2000"/>
                                        <p:tgtEl>
                                          <p:spTgt spid="19"/>
                                        </p:tgtEl>
                                        <p:attrNameLst>
                                          <p:attrName>ppt_y</p:attrName>
                                        </p:attrNameLst>
                                      </p:cBhvr>
                                      <p:tavLst>
                                        <p:tav tm="0">
                                          <p:val>
                                            <p:strVal val="ppt_y"/>
                                          </p:val>
                                        </p:tav>
                                        <p:tav tm="100000">
                                          <p:val>
                                            <p:strVal val="ppt_y"/>
                                          </p:val>
                                        </p:tav>
                                      </p:tavLst>
                                    </p:anim>
                                    <p:set>
                                      <p:cBhvr>
                                        <p:cTn id="234" dur="1" fill="hold">
                                          <p:stCondLst>
                                            <p:cond delay="1999"/>
                                          </p:stCondLst>
                                        </p:cTn>
                                        <p:tgtEl>
                                          <p:spTgt spid="19"/>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2000"/>
                                        <p:tgtEl>
                                          <p:spTgt spid="20"/>
                                        </p:tgtEl>
                                        <p:attrNameLst>
                                          <p:attrName>ppt_x</p:attrName>
                                        </p:attrNameLst>
                                      </p:cBhvr>
                                      <p:tavLst>
                                        <p:tav tm="0">
                                          <p:val>
                                            <p:strVal val="ppt_x"/>
                                          </p:val>
                                        </p:tav>
                                        <p:tav tm="100000">
                                          <p:val>
                                            <p:strVal val="0-ppt_w/2"/>
                                          </p:val>
                                        </p:tav>
                                      </p:tavLst>
                                    </p:anim>
                                    <p:anim calcmode="lin" valueType="num">
                                      <p:cBhvr additive="base">
                                        <p:cTn id="237" dur="2000"/>
                                        <p:tgtEl>
                                          <p:spTgt spid="20"/>
                                        </p:tgtEl>
                                        <p:attrNameLst>
                                          <p:attrName>ppt_y</p:attrName>
                                        </p:attrNameLst>
                                      </p:cBhvr>
                                      <p:tavLst>
                                        <p:tav tm="0">
                                          <p:val>
                                            <p:strVal val="ppt_y"/>
                                          </p:val>
                                        </p:tav>
                                        <p:tav tm="100000">
                                          <p:val>
                                            <p:strVal val="ppt_y"/>
                                          </p:val>
                                        </p:tav>
                                      </p:tavLst>
                                    </p:anim>
                                    <p:set>
                                      <p:cBhvr>
                                        <p:cTn id="238" dur="1" fill="hold">
                                          <p:stCondLst>
                                            <p:cond delay="1999"/>
                                          </p:stCondLst>
                                        </p:cTn>
                                        <p:tgtEl>
                                          <p:spTgt spid="20"/>
                                        </p:tgtEl>
                                        <p:attrNameLst>
                                          <p:attrName>style.visibility</p:attrName>
                                        </p:attrNameLst>
                                      </p:cBhvr>
                                      <p:to>
                                        <p:strVal val="hidden"/>
                                      </p:to>
                                    </p:set>
                                  </p:childTnLst>
                                </p:cTn>
                              </p:par>
                              <p:par>
                                <p:cTn id="239" presetID="2" presetClass="exit" presetSubtype="8" fill="hold" grpId="3" nodeType="withEffect">
                                  <p:stCondLst>
                                    <p:cond delay="0"/>
                                  </p:stCondLst>
                                  <p:childTnLst>
                                    <p:anim calcmode="lin" valueType="num">
                                      <p:cBhvr additive="base">
                                        <p:cTn id="240" dur="2000"/>
                                        <p:tgtEl>
                                          <p:spTgt spid="21"/>
                                        </p:tgtEl>
                                        <p:attrNameLst>
                                          <p:attrName>ppt_x</p:attrName>
                                        </p:attrNameLst>
                                      </p:cBhvr>
                                      <p:tavLst>
                                        <p:tav tm="0">
                                          <p:val>
                                            <p:strVal val="ppt_x"/>
                                          </p:val>
                                        </p:tav>
                                        <p:tav tm="100000">
                                          <p:val>
                                            <p:strVal val="0-ppt_w/2"/>
                                          </p:val>
                                        </p:tav>
                                      </p:tavLst>
                                    </p:anim>
                                    <p:anim calcmode="lin" valueType="num">
                                      <p:cBhvr additive="base">
                                        <p:cTn id="241" dur="2000"/>
                                        <p:tgtEl>
                                          <p:spTgt spid="21"/>
                                        </p:tgtEl>
                                        <p:attrNameLst>
                                          <p:attrName>ppt_y</p:attrName>
                                        </p:attrNameLst>
                                      </p:cBhvr>
                                      <p:tavLst>
                                        <p:tav tm="0">
                                          <p:val>
                                            <p:strVal val="ppt_y"/>
                                          </p:val>
                                        </p:tav>
                                        <p:tav tm="100000">
                                          <p:val>
                                            <p:strVal val="ppt_y"/>
                                          </p:val>
                                        </p:tav>
                                      </p:tavLst>
                                    </p:anim>
                                    <p:set>
                                      <p:cBhvr>
                                        <p:cTn id="242" dur="1" fill="hold">
                                          <p:stCondLst>
                                            <p:cond delay="1999"/>
                                          </p:stCondLst>
                                        </p:cTn>
                                        <p:tgtEl>
                                          <p:spTgt spid="21"/>
                                        </p:tgtEl>
                                        <p:attrNameLst>
                                          <p:attrName>style.visibility</p:attrName>
                                        </p:attrNameLst>
                                      </p:cBhvr>
                                      <p:to>
                                        <p:strVal val="hidden"/>
                                      </p:to>
                                    </p:set>
                                  </p:childTnLst>
                                </p:cTn>
                              </p:par>
                              <p:par>
                                <p:cTn id="243" presetID="8" presetClass="emph" presetSubtype="0" fill="hold" grpId="4" nodeType="withEffect">
                                  <p:stCondLst>
                                    <p:cond delay="0"/>
                                  </p:stCondLst>
                                  <p:childTnLst>
                                    <p:animRot by="21600000">
                                      <p:cBhvr>
                                        <p:cTn id="244" dur="2000" fill="hold"/>
                                        <p:tgtEl>
                                          <p:spTgt spid="5"/>
                                        </p:tgtEl>
                                        <p:attrNameLst>
                                          <p:attrName>r</p:attrName>
                                        </p:attrNameLst>
                                      </p:cBhvr>
                                    </p:animRot>
                                  </p:childTnLst>
                                </p:cTn>
                              </p:par>
                              <p:par>
                                <p:cTn id="245" presetID="8" presetClass="emph" presetSubtype="0" fill="hold" grpId="4" nodeType="withEffect">
                                  <p:stCondLst>
                                    <p:cond delay="0"/>
                                  </p:stCondLst>
                                  <p:childTnLst>
                                    <p:animRot by="21600000">
                                      <p:cBhvr>
                                        <p:cTn id="246" dur="2000" fill="hold"/>
                                        <p:tgtEl>
                                          <p:spTgt spid="7"/>
                                        </p:tgtEl>
                                        <p:attrNameLst>
                                          <p:attrName>r</p:attrName>
                                        </p:attrNameLst>
                                      </p:cBhvr>
                                    </p:animRot>
                                  </p:childTnLst>
                                </p:cTn>
                              </p:par>
                              <p:par>
                                <p:cTn id="247" presetID="8" presetClass="emph" presetSubtype="0" fill="hold" grpId="4" nodeType="withEffect">
                                  <p:stCondLst>
                                    <p:cond delay="0"/>
                                  </p:stCondLst>
                                  <p:childTnLst>
                                    <p:animRot by="21600000">
                                      <p:cBhvr>
                                        <p:cTn id="248" dur="2000" fill="hold"/>
                                        <p:tgtEl>
                                          <p:spTgt spid="9"/>
                                        </p:tgtEl>
                                        <p:attrNameLst>
                                          <p:attrName>r</p:attrName>
                                        </p:attrNameLst>
                                      </p:cBhvr>
                                    </p:animRot>
                                  </p:childTnLst>
                                </p:cTn>
                              </p:par>
                              <p:par>
                                <p:cTn id="249" presetID="8" presetClass="emph" presetSubtype="0" fill="hold" grpId="4" nodeType="withEffect">
                                  <p:stCondLst>
                                    <p:cond delay="0"/>
                                  </p:stCondLst>
                                  <p:childTnLst>
                                    <p:animRot by="21600000">
                                      <p:cBhvr>
                                        <p:cTn id="250" dur="2000" fill="hold"/>
                                        <p:tgtEl>
                                          <p:spTgt spid="10"/>
                                        </p:tgtEl>
                                        <p:attrNameLst>
                                          <p:attrName>r</p:attrName>
                                        </p:attrNameLst>
                                      </p:cBhvr>
                                    </p:animRot>
                                  </p:childTnLst>
                                </p:cTn>
                              </p:par>
                              <p:par>
                                <p:cTn id="251" presetID="8" presetClass="emph" presetSubtype="0" fill="hold" grpId="4" nodeType="withEffect">
                                  <p:stCondLst>
                                    <p:cond delay="0"/>
                                  </p:stCondLst>
                                  <p:childTnLst>
                                    <p:animRot by="21600000">
                                      <p:cBhvr>
                                        <p:cTn id="252" dur="2000" fill="hold"/>
                                        <p:tgtEl>
                                          <p:spTgt spid="13"/>
                                        </p:tgtEl>
                                        <p:attrNameLst>
                                          <p:attrName>r</p:attrName>
                                        </p:attrNameLst>
                                      </p:cBhvr>
                                    </p:animRot>
                                  </p:childTnLst>
                                </p:cTn>
                              </p:par>
                              <p:par>
                                <p:cTn id="253" presetID="8" presetClass="emph" presetSubtype="0" fill="hold" grpId="4" nodeType="withEffect">
                                  <p:stCondLst>
                                    <p:cond delay="0"/>
                                  </p:stCondLst>
                                  <p:childTnLst>
                                    <p:animRot by="21600000">
                                      <p:cBhvr>
                                        <p:cTn id="254" dur="2000" fill="hold"/>
                                        <p:tgtEl>
                                          <p:spTgt spid="14"/>
                                        </p:tgtEl>
                                        <p:attrNameLst>
                                          <p:attrName>r</p:attrName>
                                        </p:attrNameLst>
                                      </p:cBhvr>
                                    </p:animRot>
                                  </p:childTnLst>
                                </p:cTn>
                              </p:par>
                              <p:par>
                                <p:cTn id="255" presetID="8" presetClass="emph" presetSubtype="0" fill="hold" grpId="4" nodeType="withEffect">
                                  <p:stCondLst>
                                    <p:cond delay="0"/>
                                  </p:stCondLst>
                                  <p:childTnLst>
                                    <p:animRot by="21600000">
                                      <p:cBhvr>
                                        <p:cTn id="256" dur="2000" fill="hold"/>
                                        <p:tgtEl>
                                          <p:spTgt spid="15"/>
                                        </p:tgtEl>
                                        <p:attrNameLst>
                                          <p:attrName>r</p:attrName>
                                        </p:attrNameLst>
                                      </p:cBhvr>
                                    </p:animRot>
                                  </p:childTnLst>
                                </p:cTn>
                              </p:par>
                              <p:par>
                                <p:cTn id="257" presetID="8" presetClass="emph" presetSubtype="0" fill="hold" grpId="4" nodeType="withEffect">
                                  <p:stCondLst>
                                    <p:cond delay="0"/>
                                  </p:stCondLst>
                                  <p:childTnLst>
                                    <p:animRot by="21600000">
                                      <p:cBhvr>
                                        <p:cTn id="258" dur="2000" fill="hold"/>
                                        <p:tgtEl>
                                          <p:spTgt spid="16"/>
                                        </p:tgtEl>
                                        <p:attrNameLst>
                                          <p:attrName>r</p:attrName>
                                        </p:attrNameLst>
                                      </p:cBhvr>
                                    </p:animRot>
                                  </p:childTnLst>
                                </p:cTn>
                              </p:par>
                              <p:par>
                                <p:cTn id="259" presetID="8" presetClass="emph" presetSubtype="0" fill="hold" grpId="4" nodeType="withEffect">
                                  <p:stCondLst>
                                    <p:cond delay="0"/>
                                  </p:stCondLst>
                                  <p:childTnLst>
                                    <p:animRot by="21600000">
                                      <p:cBhvr>
                                        <p:cTn id="260" dur="2000" fill="hold"/>
                                        <p:tgtEl>
                                          <p:spTgt spid="22"/>
                                        </p:tgtEl>
                                        <p:attrNameLst>
                                          <p:attrName>r</p:attrName>
                                        </p:attrNameLst>
                                      </p:cBhvr>
                                    </p:animRot>
                                  </p:childTnLst>
                                </p:cTn>
                              </p:par>
                              <p:par>
                                <p:cTn id="261" presetID="8" presetClass="emph" presetSubtype="0" fill="hold" grpId="4" nodeType="withEffect">
                                  <p:stCondLst>
                                    <p:cond delay="0"/>
                                  </p:stCondLst>
                                  <p:childTnLst>
                                    <p:animRot by="-21600000">
                                      <p:cBhvr>
                                        <p:cTn id="262" dur="2000" fill="hold"/>
                                        <p:tgtEl>
                                          <p:spTgt spid="6"/>
                                        </p:tgtEl>
                                        <p:attrNameLst>
                                          <p:attrName>r</p:attrName>
                                        </p:attrNameLst>
                                      </p:cBhvr>
                                    </p:animRot>
                                  </p:childTnLst>
                                </p:cTn>
                              </p:par>
                              <p:par>
                                <p:cTn id="263" presetID="8" presetClass="emph" presetSubtype="0" fill="hold" grpId="4" nodeType="withEffect">
                                  <p:stCondLst>
                                    <p:cond delay="0"/>
                                  </p:stCondLst>
                                  <p:childTnLst>
                                    <p:animRot by="-21600000">
                                      <p:cBhvr>
                                        <p:cTn id="264" dur="2000" fill="hold"/>
                                        <p:tgtEl>
                                          <p:spTgt spid="8"/>
                                        </p:tgtEl>
                                        <p:attrNameLst>
                                          <p:attrName>r</p:attrName>
                                        </p:attrNameLst>
                                      </p:cBhvr>
                                    </p:animRot>
                                  </p:childTnLst>
                                </p:cTn>
                              </p:par>
                              <p:par>
                                <p:cTn id="265" presetID="8" presetClass="emph" presetSubtype="0" fill="hold" grpId="4" nodeType="withEffect">
                                  <p:stCondLst>
                                    <p:cond delay="0"/>
                                  </p:stCondLst>
                                  <p:childTnLst>
                                    <p:animRot by="-21600000">
                                      <p:cBhvr>
                                        <p:cTn id="266" dur="2000" fill="hold"/>
                                        <p:tgtEl>
                                          <p:spTgt spid="11"/>
                                        </p:tgtEl>
                                        <p:attrNameLst>
                                          <p:attrName>r</p:attrName>
                                        </p:attrNameLst>
                                      </p:cBhvr>
                                    </p:animRot>
                                  </p:childTnLst>
                                </p:cTn>
                              </p:par>
                              <p:par>
                                <p:cTn id="267" presetID="8" presetClass="emph" presetSubtype="0" fill="hold" grpId="4" nodeType="withEffect">
                                  <p:stCondLst>
                                    <p:cond delay="0"/>
                                  </p:stCondLst>
                                  <p:childTnLst>
                                    <p:animRot by="-21600000">
                                      <p:cBhvr>
                                        <p:cTn id="268" dur="2000" fill="hold"/>
                                        <p:tgtEl>
                                          <p:spTgt spid="12"/>
                                        </p:tgtEl>
                                        <p:attrNameLst>
                                          <p:attrName>r</p:attrName>
                                        </p:attrNameLst>
                                      </p:cBhvr>
                                    </p:animRot>
                                  </p:childTnLst>
                                </p:cTn>
                              </p:par>
                              <p:par>
                                <p:cTn id="269" presetID="8" presetClass="emph" presetSubtype="0" fill="hold" grpId="4" nodeType="withEffect">
                                  <p:stCondLst>
                                    <p:cond delay="0"/>
                                  </p:stCondLst>
                                  <p:childTnLst>
                                    <p:animRot by="-21600000">
                                      <p:cBhvr>
                                        <p:cTn id="270" dur="2000" fill="hold"/>
                                        <p:tgtEl>
                                          <p:spTgt spid="17"/>
                                        </p:tgtEl>
                                        <p:attrNameLst>
                                          <p:attrName>r</p:attrName>
                                        </p:attrNameLst>
                                      </p:cBhvr>
                                    </p:animRot>
                                  </p:childTnLst>
                                </p:cTn>
                              </p:par>
                              <p:par>
                                <p:cTn id="271" presetID="8" presetClass="emph" presetSubtype="0" fill="hold" grpId="4" nodeType="withEffect">
                                  <p:stCondLst>
                                    <p:cond delay="0"/>
                                  </p:stCondLst>
                                  <p:childTnLst>
                                    <p:animRot by="-21600000">
                                      <p:cBhvr>
                                        <p:cTn id="272" dur="2000" fill="hold"/>
                                        <p:tgtEl>
                                          <p:spTgt spid="18"/>
                                        </p:tgtEl>
                                        <p:attrNameLst>
                                          <p:attrName>r</p:attrName>
                                        </p:attrNameLst>
                                      </p:cBhvr>
                                    </p:animRot>
                                  </p:childTnLst>
                                </p:cTn>
                              </p:par>
                              <p:par>
                                <p:cTn id="273" presetID="8" presetClass="emph" presetSubtype="0" fill="hold" grpId="4" nodeType="withEffect">
                                  <p:stCondLst>
                                    <p:cond delay="0"/>
                                  </p:stCondLst>
                                  <p:childTnLst>
                                    <p:animRot by="-21600000">
                                      <p:cBhvr>
                                        <p:cTn id="274" dur="2000" fill="hold"/>
                                        <p:tgtEl>
                                          <p:spTgt spid="19"/>
                                        </p:tgtEl>
                                        <p:attrNameLst>
                                          <p:attrName>r</p:attrName>
                                        </p:attrNameLst>
                                      </p:cBhvr>
                                    </p:animRot>
                                  </p:childTnLst>
                                </p:cTn>
                              </p:par>
                              <p:par>
                                <p:cTn id="275" presetID="8" presetClass="emph" presetSubtype="0" fill="hold" grpId="4" nodeType="withEffect">
                                  <p:stCondLst>
                                    <p:cond delay="0"/>
                                  </p:stCondLst>
                                  <p:childTnLst>
                                    <p:animRot by="-21600000">
                                      <p:cBhvr>
                                        <p:cTn id="276" dur="2000" fill="hold"/>
                                        <p:tgtEl>
                                          <p:spTgt spid="20"/>
                                        </p:tgtEl>
                                        <p:attrNameLst>
                                          <p:attrName>r</p:attrName>
                                        </p:attrNameLst>
                                      </p:cBhvr>
                                    </p:animRot>
                                  </p:childTnLst>
                                </p:cTn>
                              </p:par>
                              <p:par>
                                <p:cTn id="277" presetID="8" presetClass="emph" presetSubtype="0" fill="hold" grpId="4" nodeType="withEffect">
                                  <p:stCondLst>
                                    <p:cond delay="0"/>
                                  </p:stCondLst>
                                  <p:childTnLst>
                                    <p:animRot by="-21600000">
                                      <p:cBhvr>
                                        <p:cTn id="278" dur="2000" fill="hold"/>
                                        <p:tgtEl>
                                          <p:spTgt spid="21"/>
                                        </p:tgtEl>
                                        <p:attrNameLst>
                                          <p:attrName>r</p:attrName>
                                        </p:attrNameLst>
                                      </p:cBhvr>
                                    </p:animRot>
                                  </p:childTnLst>
                                </p:cTn>
                              </p:par>
                              <p:par>
                                <p:cTn id="279" presetID="23" presetClass="entr" presetSubtype="288" fill="hold" nodeType="withEffect">
                                  <p:stCondLst>
                                    <p:cond delay="0"/>
                                  </p:stCondLst>
                                  <p:childTnLst>
                                    <p:set>
                                      <p:cBhvr>
                                        <p:cTn id="280" dur="1" fill="hold">
                                          <p:stCondLst>
                                            <p:cond delay="0"/>
                                          </p:stCondLst>
                                        </p:cTn>
                                        <p:tgtEl>
                                          <p:spTgt spid="4"/>
                                        </p:tgtEl>
                                        <p:attrNameLst>
                                          <p:attrName>style.visibility</p:attrName>
                                        </p:attrNameLst>
                                      </p:cBhvr>
                                      <p:to>
                                        <p:strVal val="visible"/>
                                      </p:to>
                                    </p:set>
                                    <p:anim calcmode="lin" valueType="num">
                                      <p:cBhvr>
                                        <p:cTn id="281" dur="2000" fill="hold"/>
                                        <p:tgtEl>
                                          <p:spTgt spid="4"/>
                                        </p:tgtEl>
                                        <p:attrNameLst>
                                          <p:attrName>ppt_w</p:attrName>
                                        </p:attrNameLst>
                                      </p:cBhvr>
                                      <p:tavLst>
                                        <p:tav tm="0">
                                          <p:val>
                                            <p:strVal val="4/3*#ppt_w"/>
                                          </p:val>
                                        </p:tav>
                                        <p:tav tm="100000">
                                          <p:val>
                                            <p:strVal val="#ppt_w"/>
                                          </p:val>
                                        </p:tav>
                                      </p:tavLst>
                                    </p:anim>
                                    <p:anim calcmode="lin" valueType="num">
                                      <p:cBhvr>
                                        <p:cTn id="282" dur="2000" fill="hold"/>
                                        <p:tgtEl>
                                          <p:spTgt spid="4"/>
                                        </p:tgtEl>
                                        <p:attrNameLst>
                                          <p:attrName>ppt_h</p:attrName>
                                        </p:attrNameLst>
                                      </p:cBhvr>
                                      <p:tavLst>
                                        <p:tav tm="0">
                                          <p:val>
                                            <p:strVal val="4/3*#ppt_h"/>
                                          </p:val>
                                        </p:tav>
                                        <p:tav tm="100000">
                                          <p:val>
                                            <p:strVal val="#ppt_h"/>
                                          </p:val>
                                        </p:tav>
                                      </p:tavLst>
                                    </p:anim>
                                  </p:childTnLst>
                                </p:cTn>
                              </p:par>
                              <p:par>
                                <p:cTn id="283" presetID="16" presetClass="entr" presetSubtype="37" fill="hold" nodeType="withEffect">
                                  <p:stCondLst>
                                    <p:cond delay="0"/>
                                  </p:stCondLst>
                                  <p:childTnLst>
                                    <p:set>
                                      <p:cBhvr>
                                        <p:cTn id="284" dur="1" fill="hold">
                                          <p:stCondLst>
                                            <p:cond delay="0"/>
                                          </p:stCondLst>
                                        </p:cTn>
                                        <p:tgtEl>
                                          <p:spTgt spid="4"/>
                                        </p:tgtEl>
                                        <p:attrNameLst>
                                          <p:attrName>style.visibility</p:attrName>
                                        </p:attrNameLst>
                                      </p:cBhvr>
                                      <p:to>
                                        <p:strVal val="visible"/>
                                      </p:to>
                                    </p:set>
                                    <p:animEffect transition="in" filter="barn(outVertical)">
                                      <p:cBhvr>
                                        <p:cTn id="28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591D3B"/>
          </a:solidFill>
        </p:spPr>
        <p:txBody>
          <a:bodyPr/>
          <a:lstStyle/>
          <a:p>
            <a:endParaRPr lang="es-ES" dirty="0"/>
          </a:p>
        </p:txBody>
      </p:sp>
      <p:pic>
        <p:nvPicPr>
          <p:cNvPr id="4" name="3 Imagen" descr="0(44).jpg"/>
          <p:cNvPicPr>
            <a:picLocks noChangeAspect="1"/>
          </p:cNvPicPr>
          <p:nvPr/>
        </p:nvPicPr>
        <p:blipFill>
          <a:blip r:embed="rId2"/>
          <a:stretch>
            <a:fillRect/>
          </a:stretch>
        </p:blipFill>
        <p:spPr>
          <a:xfrm>
            <a:off x="0" y="13368"/>
            <a:ext cx="9144000" cy="6844632"/>
          </a:xfrm>
          <a:prstGeom prst="rect">
            <a:avLst/>
          </a:prstGeom>
        </p:spPr>
      </p:pic>
      <p:sp>
        <p:nvSpPr>
          <p:cNvPr id="6" name="5 Anillo"/>
          <p:cNvSpPr/>
          <p:nvPr/>
        </p:nvSpPr>
        <p:spPr>
          <a:xfrm>
            <a:off x="0" y="2000240"/>
            <a:ext cx="1571604" cy="1500222"/>
          </a:xfrm>
          <a:prstGeom prst="donut">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0" y="3571876"/>
            <a:ext cx="1571604" cy="1500222"/>
          </a:xfrm>
          <a:prstGeom prst="donut">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7572396" y="5357778"/>
            <a:ext cx="1571604" cy="1500222"/>
          </a:xfrm>
          <a:prstGeom prst="donut">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071802" y="4214818"/>
            <a:ext cx="1571604" cy="1500222"/>
          </a:xfrm>
          <a:prstGeom prst="donut">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500166" y="3857628"/>
            <a:ext cx="1571604" cy="1500222"/>
          </a:xfrm>
          <a:prstGeom prst="donut">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572000" y="4572008"/>
            <a:ext cx="1571604" cy="1500222"/>
          </a:xfrm>
          <a:prstGeom prst="donut">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6072198" y="4929198"/>
            <a:ext cx="1571604" cy="1500222"/>
          </a:xfrm>
          <a:prstGeom prst="donut">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7572396" y="0"/>
            <a:ext cx="1571604" cy="1500222"/>
          </a:xfrm>
          <a:prstGeom prst="donut">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071802" y="1357298"/>
            <a:ext cx="1571604" cy="1500222"/>
          </a:xfrm>
          <a:prstGeom prst="donut">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643438" y="928670"/>
            <a:ext cx="1571604" cy="1500222"/>
          </a:xfrm>
          <a:prstGeom prst="donut">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143636" y="500042"/>
            <a:ext cx="1571604" cy="1500222"/>
          </a:xfrm>
          <a:prstGeom prst="donut">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1571604" y="1714488"/>
            <a:ext cx="1571604" cy="1500222"/>
          </a:xfrm>
          <a:prstGeom prst="donut">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grpId="2" nodeType="withEffect">
                                  <p:stCondLst>
                                    <p:cond delay="0"/>
                                  </p:stCondLst>
                                  <p:childTnLst>
                                    <p:anim calcmode="lin" valueType="num">
                                      <p:cBhvr additive="base">
                                        <p:cTn id="6" dur="2000"/>
                                        <p:tgtEl>
                                          <p:spTgt spid="11"/>
                                        </p:tgtEl>
                                        <p:attrNameLst>
                                          <p:attrName>ppt_x</p:attrName>
                                        </p:attrNameLst>
                                      </p:cBhvr>
                                      <p:tavLst>
                                        <p:tav tm="0">
                                          <p:val>
                                            <p:strVal val="ppt_x"/>
                                          </p:val>
                                        </p:tav>
                                        <p:tav tm="100000">
                                          <p:val>
                                            <p:strVal val="1+ppt_w/2"/>
                                          </p:val>
                                        </p:tav>
                                      </p:tavLst>
                                    </p:anim>
                                    <p:anim calcmode="lin" valueType="num">
                                      <p:cBhvr additive="base">
                                        <p:cTn id="7" dur="2000"/>
                                        <p:tgtEl>
                                          <p:spTgt spid="11"/>
                                        </p:tgtEl>
                                        <p:attrNameLst>
                                          <p:attrName>ppt_y</p:attrName>
                                        </p:attrNameLst>
                                      </p:cBhvr>
                                      <p:tavLst>
                                        <p:tav tm="0">
                                          <p:val>
                                            <p:strVal val="ppt_y"/>
                                          </p:val>
                                        </p:tav>
                                        <p:tav tm="100000">
                                          <p:val>
                                            <p:strVal val="1+ppt_h/2"/>
                                          </p:val>
                                        </p:tav>
                                      </p:tavLst>
                                    </p:anim>
                                    <p:set>
                                      <p:cBhvr>
                                        <p:cTn id="8" dur="1" fill="hold">
                                          <p:stCondLst>
                                            <p:cond delay="1999"/>
                                          </p:stCondLst>
                                        </p:cTn>
                                        <p:tgtEl>
                                          <p:spTgt spid="11"/>
                                        </p:tgtEl>
                                        <p:attrNameLst>
                                          <p:attrName>style.visibility</p:attrName>
                                        </p:attrNameLst>
                                      </p:cBhvr>
                                      <p:to>
                                        <p:strVal val="hidden"/>
                                      </p:to>
                                    </p:set>
                                  </p:childTnLst>
                                </p:cTn>
                              </p:par>
                              <p:par>
                                <p:cTn id="9" presetID="2" presetClass="entr" presetSubtype="3"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1+#ppt_w/2"/>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2000" fill="hold"/>
                                        <p:tgtEl>
                                          <p:spTgt spid="13"/>
                                        </p:tgtEl>
                                        <p:attrNameLst>
                                          <p:attrName>ppt_x</p:attrName>
                                        </p:attrNameLst>
                                      </p:cBhvr>
                                      <p:tavLst>
                                        <p:tav tm="0">
                                          <p:val>
                                            <p:strVal val="1+#ppt_w/2"/>
                                          </p:val>
                                        </p:tav>
                                        <p:tav tm="100000">
                                          <p:val>
                                            <p:strVal val="#ppt_x"/>
                                          </p:val>
                                        </p:tav>
                                      </p:tavLst>
                                    </p:anim>
                                    <p:anim calcmode="lin" valueType="num">
                                      <p:cBhvr additive="base">
                                        <p:cTn id="16" dur="2000" fill="hold"/>
                                        <p:tgtEl>
                                          <p:spTgt spid="13"/>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2000" fill="hold"/>
                                        <p:tgtEl>
                                          <p:spTgt spid="14"/>
                                        </p:tgtEl>
                                        <p:attrNameLst>
                                          <p:attrName>ppt_x</p:attrName>
                                        </p:attrNameLst>
                                      </p:cBhvr>
                                      <p:tavLst>
                                        <p:tav tm="0">
                                          <p:val>
                                            <p:strVal val="1+#ppt_w/2"/>
                                          </p:val>
                                        </p:tav>
                                        <p:tav tm="100000">
                                          <p:val>
                                            <p:strVal val="#ppt_x"/>
                                          </p:val>
                                        </p:tav>
                                      </p:tavLst>
                                    </p:anim>
                                    <p:anim calcmode="lin" valueType="num">
                                      <p:cBhvr additive="base">
                                        <p:cTn id="20" dur="2000" fill="hold"/>
                                        <p:tgtEl>
                                          <p:spTgt spid="14"/>
                                        </p:tgtEl>
                                        <p:attrNameLst>
                                          <p:attrName>ppt_y</p:attrName>
                                        </p:attrNameLst>
                                      </p:cBhvr>
                                      <p:tavLst>
                                        <p:tav tm="0">
                                          <p:val>
                                            <p:strVal val="0-#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2000" fill="hold"/>
                                        <p:tgtEl>
                                          <p:spTgt spid="15"/>
                                        </p:tgtEl>
                                        <p:attrNameLst>
                                          <p:attrName>ppt_x</p:attrName>
                                        </p:attrNameLst>
                                      </p:cBhvr>
                                      <p:tavLst>
                                        <p:tav tm="0">
                                          <p:val>
                                            <p:strVal val="1+#ppt_w/2"/>
                                          </p:val>
                                        </p:tav>
                                        <p:tav tm="100000">
                                          <p:val>
                                            <p:strVal val="#ppt_x"/>
                                          </p:val>
                                        </p:tav>
                                      </p:tavLst>
                                    </p:anim>
                                    <p:anim calcmode="lin" valueType="num">
                                      <p:cBhvr additive="base">
                                        <p:cTn id="24" dur="2000" fill="hold"/>
                                        <p:tgtEl>
                                          <p:spTgt spid="15"/>
                                        </p:tgtEl>
                                        <p:attrNameLst>
                                          <p:attrName>ppt_y</p:attrName>
                                        </p:attrNameLst>
                                      </p:cBhvr>
                                      <p:tavLst>
                                        <p:tav tm="0">
                                          <p:val>
                                            <p:strVal val="0-#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2000" fill="hold"/>
                                        <p:tgtEl>
                                          <p:spTgt spid="16"/>
                                        </p:tgtEl>
                                        <p:attrNameLst>
                                          <p:attrName>ppt_x</p:attrName>
                                        </p:attrNameLst>
                                      </p:cBhvr>
                                      <p:tavLst>
                                        <p:tav tm="0">
                                          <p:val>
                                            <p:strVal val="1+#ppt_w/2"/>
                                          </p:val>
                                        </p:tav>
                                        <p:tav tm="100000">
                                          <p:val>
                                            <p:strVal val="#ppt_x"/>
                                          </p:val>
                                        </p:tav>
                                      </p:tavLst>
                                    </p:anim>
                                    <p:anim calcmode="lin" valueType="num">
                                      <p:cBhvr additive="base">
                                        <p:cTn id="28" dur="2000" fill="hold"/>
                                        <p:tgtEl>
                                          <p:spTgt spid="16"/>
                                        </p:tgtEl>
                                        <p:attrNameLst>
                                          <p:attrName>ppt_y</p:attrName>
                                        </p:attrNameLst>
                                      </p:cBhvr>
                                      <p:tavLst>
                                        <p:tav tm="0">
                                          <p:val>
                                            <p:strVal val="0-#ppt_h/2"/>
                                          </p:val>
                                        </p:tav>
                                        <p:tav tm="100000">
                                          <p:val>
                                            <p:strVal val="#ppt_y"/>
                                          </p:val>
                                        </p:tav>
                                      </p:tavLst>
                                    </p:anim>
                                  </p:childTnLst>
                                </p:cTn>
                              </p:par>
                              <p:par>
                                <p:cTn id="29" presetID="2" presetClass="entr" presetSubtype="3"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2000" fill="hold"/>
                                        <p:tgtEl>
                                          <p:spTgt spid="17"/>
                                        </p:tgtEl>
                                        <p:attrNameLst>
                                          <p:attrName>ppt_x</p:attrName>
                                        </p:attrNameLst>
                                      </p:cBhvr>
                                      <p:tavLst>
                                        <p:tav tm="0">
                                          <p:val>
                                            <p:strVal val="1+#ppt_w/2"/>
                                          </p:val>
                                        </p:tav>
                                        <p:tav tm="100000">
                                          <p:val>
                                            <p:strVal val="#ppt_x"/>
                                          </p:val>
                                        </p:tav>
                                      </p:tavLst>
                                    </p:anim>
                                    <p:anim calcmode="lin" valueType="num">
                                      <p:cBhvr additive="base">
                                        <p:cTn id="32" dur="2000" fill="hold"/>
                                        <p:tgtEl>
                                          <p:spTgt spid="17"/>
                                        </p:tgtEl>
                                        <p:attrNameLst>
                                          <p:attrName>ppt_y</p:attrName>
                                        </p:attrNameLst>
                                      </p:cBhvr>
                                      <p:tavLst>
                                        <p:tav tm="0">
                                          <p:val>
                                            <p:strVal val="0-#ppt_h/2"/>
                                          </p:val>
                                        </p:tav>
                                        <p:tav tm="100000">
                                          <p:val>
                                            <p:strVal val="#ppt_y"/>
                                          </p:val>
                                        </p:tav>
                                      </p:tavLst>
                                    </p:anim>
                                  </p:childTnLst>
                                </p:cTn>
                              </p:par>
                              <p:par>
                                <p:cTn id="33" presetID="2" presetClass="entr" presetSubtype="6"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2000" fill="hold"/>
                                        <p:tgtEl>
                                          <p:spTgt spid="7"/>
                                        </p:tgtEl>
                                        <p:attrNameLst>
                                          <p:attrName>ppt_x</p:attrName>
                                        </p:attrNameLst>
                                      </p:cBhvr>
                                      <p:tavLst>
                                        <p:tav tm="0">
                                          <p:val>
                                            <p:strVal val="1+#ppt_w/2"/>
                                          </p:val>
                                        </p:tav>
                                        <p:tav tm="100000">
                                          <p:val>
                                            <p:strVal val="#ppt_x"/>
                                          </p:val>
                                        </p:tav>
                                      </p:tavLst>
                                    </p:anim>
                                    <p:anim calcmode="lin" valueType="num">
                                      <p:cBhvr additive="base">
                                        <p:cTn id="36" dur="2000" fill="hold"/>
                                        <p:tgtEl>
                                          <p:spTgt spid="7"/>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2000" fill="hold"/>
                                        <p:tgtEl>
                                          <p:spTgt spid="8"/>
                                        </p:tgtEl>
                                        <p:attrNameLst>
                                          <p:attrName>ppt_x</p:attrName>
                                        </p:attrNameLst>
                                      </p:cBhvr>
                                      <p:tavLst>
                                        <p:tav tm="0">
                                          <p:val>
                                            <p:strVal val="1+#ppt_w/2"/>
                                          </p:val>
                                        </p:tav>
                                        <p:tav tm="100000">
                                          <p:val>
                                            <p:strVal val="#ppt_x"/>
                                          </p:val>
                                        </p:tav>
                                      </p:tavLst>
                                    </p:anim>
                                    <p:anim calcmode="lin" valueType="num">
                                      <p:cBhvr additive="base">
                                        <p:cTn id="40" dur="2000" fill="hold"/>
                                        <p:tgtEl>
                                          <p:spTgt spid="8"/>
                                        </p:tgtEl>
                                        <p:attrNameLst>
                                          <p:attrName>ppt_y</p:attrName>
                                        </p:attrNameLst>
                                      </p:cBhvr>
                                      <p:tavLst>
                                        <p:tav tm="0">
                                          <p:val>
                                            <p:strVal val="1+#ppt_h/2"/>
                                          </p:val>
                                        </p:tav>
                                        <p:tav tm="100000">
                                          <p:val>
                                            <p:strVal val="#ppt_y"/>
                                          </p:val>
                                        </p:tav>
                                      </p:tavLst>
                                    </p:anim>
                                  </p:childTnLst>
                                </p:cTn>
                              </p:par>
                              <p:par>
                                <p:cTn id="41" presetID="2" presetClass="entr" presetSubtype="6"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2000" fill="hold"/>
                                        <p:tgtEl>
                                          <p:spTgt spid="9"/>
                                        </p:tgtEl>
                                        <p:attrNameLst>
                                          <p:attrName>ppt_x</p:attrName>
                                        </p:attrNameLst>
                                      </p:cBhvr>
                                      <p:tavLst>
                                        <p:tav tm="0">
                                          <p:val>
                                            <p:strVal val="1+#ppt_w/2"/>
                                          </p:val>
                                        </p:tav>
                                        <p:tav tm="100000">
                                          <p:val>
                                            <p:strVal val="#ppt_x"/>
                                          </p:val>
                                        </p:tav>
                                      </p:tavLst>
                                    </p:anim>
                                    <p:anim calcmode="lin" valueType="num">
                                      <p:cBhvr additive="base">
                                        <p:cTn id="44" dur="2000" fill="hold"/>
                                        <p:tgtEl>
                                          <p:spTgt spid="9"/>
                                        </p:tgtEl>
                                        <p:attrNameLst>
                                          <p:attrName>ppt_y</p:attrName>
                                        </p:attrNameLst>
                                      </p:cBhvr>
                                      <p:tavLst>
                                        <p:tav tm="0">
                                          <p:val>
                                            <p:strVal val="1+#ppt_h/2"/>
                                          </p:val>
                                        </p:tav>
                                        <p:tav tm="100000">
                                          <p:val>
                                            <p:strVal val="#ppt_y"/>
                                          </p:val>
                                        </p:tav>
                                      </p:tavLst>
                                    </p:anim>
                                  </p:childTnLst>
                                </p:cTn>
                              </p:par>
                              <p:par>
                                <p:cTn id="45" presetID="2" presetClass="entr" presetSubtype="6"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2000" fill="hold"/>
                                        <p:tgtEl>
                                          <p:spTgt spid="10"/>
                                        </p:tgtEl>
                                        <p:attrNameLst>
                                          <p:attrName>ppt_x</p:attrName>
                                        </p:attrNameLst>
                                      </p:cBhvr>
                                      <p:tavLst>
                                        <p:tav tm="0">
                                          <p:val>
                                            <p:strVal val="1+#ppt_w/2"/>
                                          </p:val>
                                        </p:tav>
                                        <p:tav tm="100000">
                                          <p:val>
                                            <p:strVal val="#ppt_x"/>
                                          </p:val>
                                        </p:tav>
                                      </p:tavLst>
                                    </p:anim>
                                    <p:anim calcmode="lin" valueType="num">
                                      <p:cBhvr additive="base">
                                        <p:cTn id="48" dur="2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2000" fill="hold"/>
                                        <p:tgtEl>
                                          <p:spTgt spid="11"/>
                                        </p:tgtEl>
                                        <p:attrNameLst>
                                          <p:attrName>ppt_x</p:attrName>
                                        </p:attrNameLst>
                                      </p:cBhvr>
                                      <p:tavLst>
                                        <p:tav tm="0">
                                          <p:val>
                                            <p:strVal val="1+#ppt_w/2"/>
                                          </p:val>
                                        </p:tav>
                                        <p:tav tm="100000">
                                          <p:val>
                                            <p:strVal val="#ppt_x"/>
                                          </p:val>
                                        </p:tav>
                                      </p:tavLst>
                                    </p:anim>
                                    <p:anim calcmode="lin" valueType="num">
                                      <p:cBhvr additive="base">
                                        <p:cTn id="52" dur="2000" fill="hold"/>
                                        <p:tgtEl>
                                          <p:spTgt spid="11"/>
                                        </p:tgtEl>
                                        <p:attrNameLst>
                                          <p:attrName>ppt_y</p:attrName>
                                        </p:attrNameLst>
                                      </p:cBhvr>
                                      <p:tavLst>
                                        <p:tav tm="0">
                                          <p:val>
                                            <p:strVal val="1+#ppt_h/2"/>
                                          </p:val>
                                        </p:tav>
                                        <p:tav tm="100000">
                                          <p:val>
                                            <p:strVal val="#ppt_y"/>
                                          </p:val>
                                        </p:tav>
                                      </p:tavLst>
                                    </p:anim>
                                  </p:childTnLst>
                                </p:cTn>
                              </p:par>
                              <p:par>
                                <p:cTn id="53" presetID="2" presetClass="entr" presetSubtype="6"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2000" fill="hold"/>
                                        <p:tgtEl>
                                          <p:spTgt spid="12"/>
                                        </p:tgtEl>
                                        <p:attrNameLst>
                                          <p:attrName>ppt_x</p:attrName>
                                        </p:attrNameLst>
                                      </p:cBhvr>
                                      <p:tavLst>
                                        <p:tav tm="0">
                                          <p:val>
                                            <p:strVal val="1+#ppt_w/2"/>
                                          </p:val>
                                        </p:tav>
                                        <p:tav tm="100000">
                                          <p:val>
                                            <p:strVal val="#ppt_x"/>
                                          </p:val>
                                        </p:tav>
                                      </p:tavLst>
                                    </p:anim>
                                    <p:anim calcmode="lin" valueType="num">
                                      <p:cBhvr additive="base">
                                        <p:cTn id="56" dur="2000" fill="hold"/>
                                        <p:tgtEl>
                                          <p:spTgt spid="12"/>
                                        </p:tgtEl>
                                        <p:attrNameLst>
                                          <p:attrName>ppt_y</p:attrName>
                                        </p:attrNameLst>
                                      </p:cBhvr>
                                      <p:tavLst>
                                        <p:tav tm="0">
                                          <p:val>
                                            <p:strVal val="1+#ppt_h/2"/>
                                          </p:val>
                                        </p:tav>
                                        <p:tav tm="100000">
                                          <p:val>
                                            <p:strVal val="#ppt_y"/>
                                          </p:val>
                                        </p:tav>
                                      </p:tavLst>
                                    </p:anim>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3"/>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4"/>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5"/>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6"/>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7"/>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1"/>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12"/>
                                        </p:tgtEl>
                                        <p:attrNameLst>
                                          <p:attrName>r</p:attrName>
                                        </p:attrNameLst>
                                      </p:cBhvr>
                                    </p:animRot>
                                  </p:childTnLst>
                                </p:cTn>
                              </p:par>
                            </p:childTnLst>
                          </p:cTn>
                        </p:par>
                        <p:par>
                          <p:cTn id="81" fill="hold">
                            <p:stCondLst>
                              <p:cond delay="2000"/>
                            </p:stCondLst>
                            <p:childTnLst>
                              <p:par>
                                <p:cTn id="82" presetID="2" presetClass="exit" presetSubtype="3" fill="hold" grpId="2" nodeType="afterEffect">
                                  <p:stCondLst>
                                    <p:cond delay="0"/>
                                  </p:stCondLst>
                                  <p:childTnLst>
                                    <p:anim calcmode="lin" valueType="num">
                                      <p:cBhvr additive="base">
                                        <p:cTn id="83" dur="2000"/>
                                        <p:tgtEl>
                                          <p:spTgt spid="6"/>
                                        </p:tgtEl>
                                        <p:attrNameLst>
                                          <p:attrName>ppt_x</p:attrName>
                                        </p:attrNameLst>
                                      </p:cBhvr>
                                      <p:tavLst>
                                        <p:tav tm="0">
                                          <p:val>
                                            <p:strVal val="ppt_x"/>
                                          </p:val>
                                        </p:tav>
                                        <p:tav tm="100000">
                                          <p:val>
                                            <p:strVal val="1+ppt_w/2"/>
                                          </p:val>
                                        </p:tav>
                                      </p:tavLst>
                                    </p:anim>
                                    <p:anim calcmode="lin" valueType="num">
                                      <p:cBhvr additive="base">
                                        <p:cTn id="84" dur="2000"/>
                                        <p:tgtEl>
                                          <p:spTgt spid="6"/>
                                        </p:tgtEl>
                                        <p:attrNameLst>
                                          <p:attrName>ppt_y</p:attrName>
                                        </p:attrNameLst>
                                      </p:cBhvr>
                                      <p:tavLst>
                                        <p:tav tm="0">
                                          <p:val>
                                            <p:strVal val="ppt_y"/>
                                          </p:val>
                                        </p:tav>
                                        <p:tav tm="100000">
                                          <p:val>
                                            <p:strVal val="0-ppt_h/2"/>
                                          </p:val>
                                        </p:tav>
                                      </p:tavLst>
                                    </p:anim>
                                    <p:set>
                                      <p:cBhvr>
                                        <p:cTn id="85" dur="1" fill="hold">
                                          <p:stCondLst>
                                            <p:cond delay="1999"/>
                                          </p:stCondLst>
                                        </p:cTn>
                                        <p:tgtEl>
                                          <p:spTgt spid="6"/>
                                        </p:tgtEl>
                                        <p:attrNameLst>
                                          <p:attrName>style.visibility</p:attrName>
                                        </p:attrNameLst>
                                      </p:cBhvr>
                                      <p:to>
                                        <p:strVal val="hidden"/>
                                      </p:to>
                                    </p:set>
                                  </p:childTnLst>
                                </p:cTn>
                              </p:par>
                              <p:par>
                                <p:cTn id="86" presetID="2" presetClass="exit" presetSubtype="3" fill="hold" grpId="2" nodeType="withEffect">
                                  <p:stCondLst>
                                    <p:cond delay="0"/>
                                  </p:stCondLst>
                                  <p:childTnLst>
                                    <p:anim calcmode="lin" valueType="num">
                                      <p:cBhvr additive="base">
                                        <p:cTn id="87" dur="2000"/>
                                        <p:tgtEl>
                                          <p:spTgt spid="13"/>
                                        </p:tgtEl>
                                        <p:attrNameLst>
                                          <p:attrName>ppt_x</p:attrName>
                                        </p:attrNameLst>
                                      </p:cBhvr>
                                      <p:tavLst>
                                        <p:tav tm="0">
                                          <p:val>
                                            <p:strVal val="ppt_x"/>
                                          </p:val>
                                        </p:tav>
                                        <p:tav tm="100000">
                                          <p:val>
                                            <p:strVal val="1+ppt_w/2"/>
                                          </p:val>
                                        </p:tav>
                                      </p:tavLst>
                                    </p:anim>
                                    <p:anim calcmode="lin" valueType="num">
                                      <p:cBhvr additive="base">
                                        <p:cTn id="88" dur="2000"/>
                                        <p:tgtEl>
                                          <p:spTgt spid="13"/>
                                        </p:tgtEl>
                                        <p:attrNameLst>
                                          <p:attrName>ppt_y</p:attrName>
                                        </p:attrNameLst>
                                      </p:cBhvr>
                                      <p:tavLst>
                                        <p:tav tm="0">
                                          <p:val>
                                            <p:strVal val="ppt_y"/>
                                          </p:val>
                                        </p:tav>
                                        <p:tav tm="100000">
                                          <p:val>
                                            <p:strVal val="0-ppt_h/2"/>
                                          </p:val>
                                        </p:tav>
                                      </p:tavLst>
                                    </p:anim>
                                    <p:set>
                                      <p:cBhvr>
                                        <p:cTn id="89" dur="1" fill="hold">
                                          <p:stCondLst>
                                            <p:cond delay="1999"/>
                                          </p:stCondLst>
                                        </p:cTn>
                                        <p:tgtEl>
                                          <p:spTgt spid="13"/>
                                        </p:tgtEl>
                                        <p:attrNameLst>
                                          <p:attrName>style.visibility</p:attrName>
                                        </p:attrNameLst>
                                      </p:cBhvr>
                                      <p:to>
                                        <p:strVal val="hidden"/>
                                      </p:to>
                                    </p:set>
                                  </p:childTnLst>
                                </p:cTn>
                              </p:par>
                              <p:par>
                                <p:cTn id="90" presetID="2" presetClass="exit" presetSubtype="3" fill="hold" grpId="2" nodeType="withEffect">
                                  <p:stCondLst>
                                    <p:cond delay="0"/>
                                  </p:stCondLst>
                                  <p:childTnLst>
                                    <p:anim calcmode="lin" valueType="num">
                                      <p:cBhvr additive="base">
                                        <p:cTn id="91" dur="2000"/>
                                        <p:tgtEl>
                                          <p:spTgt spid="14"/>
                                        </p:tgtEl>
                                        <p:attrNameLst>
                                          <p:attrName>ppt_x</p:attrName>
                                        </p:attrNameLst>
                                      </p:cBhvr>
                                      <p:tavLst>
                                        <p:tav tm="0">
                                          <p:val>
                                            <p:strVal val="ppt_x"/>
                                          </p:val>
                                        </p:tav>
                                        <p:tav tm="100000">
                                          <p:val>
                                            <p:strVal val="1+ppt_w/2"/>
                                          </p:val>
                                        </p:tav>
                                      </p:tavLst>
                                    </p:anim>
                                    <p:anim calcmode="lin" valueType="num">
                                      <p:cBhvr additive="base">
                                        <p:cTn id="92" dur="2000"/>
                                        <p:tgtEl>
                                          <p:spTgt spid="14"/>
                                        </p:tgtEl>
                                        <p:attrNameLst>
                                          <p:attrName>ppt_y</p:attrName>
                                        </p:attrNameLst>
                                      </p:cBhvr>
                                      <p:tavLst>
                                        <p:tav tm="0">
                                          <p:val>
                                            <p:strVal val="ppt_y"/>
                                          </p:val>
                                        </p:tav>
                                        <p:tav tm="100000">
                                          <p:val>
                                            <p:strVal val="0-ppt_h/2"/>
                                          </p:val>
                                        </p:tav>
                                      </p:tavLst>
                                    </p:anim>
                                    <p:set>
                                      <p:cBhvr>
                                        <p:cTn id="93" dur="1" fill="hold">
                                          <p:stCondLst>
                                            <p:cond delay="1999"/>
                                          </p:stCondLst>
                                        </p:cTn>
                                        <p:tgtEl>
                                          <p:spTgt spid="14"/>
                                        </p:tgtEl>
                                        <p:attrNameLst>
                                          <p:attrName>style.visibility</p:attrName>
                                        </p:attrNameLst>
                                      </p:cBhvr>
                                      <p:to>
                                        <p:strVal val="hidden"/>
                                      </p:to>
                                    </p:set>
                                  </p:childTnLst>
                                </p:cTn>
                              </p:par>
                              <p:par>
                                <p:cTn id="94" presetID="2" presetClass="exit" presetSubtype="3" fill="hold" grpId="2" nodeType="withEffect">
                                  <p:stCondLst>
                                    <p:cond delay="0"/>
                                  </p:stCondLst>
                                  <p:childTnLst>
                                    <p:anim calcmode="lin" valueType="num">
                                      <p:cBhvr additive="base">
                                        <p:cTn id="95" dur="2000"/>
                                        <p:tgtEl>
                                          <p:spTgt spid="15"/>
                                        </p:tgtEl>
                                        <p:attrNameLst>
                                          <p:attrName>ppt_x</p:attrName>
                                        </p:attrNameLst>
                                      </p:cBhvr>
                                      <p:tavLst>
                                        <p:tav tm="0">
                                          <p:val>
                                            <p:strVal val="ppt_x"/>
                                          </p:val>
                                        </p:tav>
                                        <p:tav tm="100000">
                                          <p:val>
                                            <p:strVal val="1+ppt_w/2"/>
                                          </p:val>
                                        </p:tav>
                                      </p:tavLst>
                                    </p:anim>
                                    <p:anim calcmode="lin" valueType="num">
                                      <p:cBhvr additive="base">
                                        <p:cTn id="96" dur="2000"/>
                                        <p:tgtEl>
                                          <p:spTgt spid="15"/>
                                        </p:tgtEl>
                                        <p:attrNameLst>
                                          <p:attrName>ppt_y</p:attrName>
                                        </p:attrNameLst>
                                      </p:cBhvr>
                                      <p:tavLst>
                                        <p:tav tm="0">
                                          <p:val>
                                            <p:strVal val="ppt_y"/>
                                          </p:val>
                                        </p:tav>
                                        <p:tav tm="100000">
                                          <p:val>
                                            <p:strVal val="0-ppt_h/2"/>
                                          </p:val>
                                        </p:tav>
                                      </p:tavLst>
                                    </p:anim>
                                    <p:set>
                                      <p:cBhvr>
                                        <p:cTn id="97" dur="1" fill="hold">
                                          <p:stCondLst>
                                            <p:cond delay="1999"/>
                                          </p:stCondLst>
                                        </p:cTn>
                                        <p:tgtEl>
                                          <p:spTgt spid="15"/>
                                        </p:tgtEl>
                                        <p:attrNameLst>
                                          <p:attrName>style.visibility</p:attrName>
                                        </p:attrNameLst>
                                      </p:cBhvr>
                                      <p:to>
                                        <p:strVal val="hidden"/>
                                      </p:to>
                                    </p:set>
                                  </p:childTnLst>
                                </p:cTn>
                              </p:par>
                              <p:par>
                                <p:cTn id="98" presetID="2" presetClass="exit" presetSubtype="3" fill="hold" grpId="2" nodeType="withEffect">
                                  <p:stCondLst>
                                    <p:cond delay="0"/>
                                  </p:stCondLst>
                                  <p:childTnLst>
                                    <p:anim calcmode="lin" valueType="num">
                                      <p:cBhvr additive="base">
                                        <p:cTn id="99" dur="2000"/>
                                        <p:tgtEl>
                                          <p:spTgt spid="16"/>
                                        </p:tgtEl>
                                        <p:attrNameLst>
                                          <p:attrName>ppt_x</p:attrName>
                                        </p:attrNameLst>
                                      </p:cBhvr>
                                      <p:tavLst>
                                        <p:tav tm="0">
                                          <p:val>
                                            <p:strVal val="ppt_x"/>
                                          </p:val>
                                        </p:tav>
                                        <p:tav tm="100000">
                                          <p:val>
                                            <p:strVal val="1+ppt_w/2"/>
                                          </p:val>
                                        </p:tav>
                                      </p:tavLst>
                                    </p:anim>
                                    <p:anim calcmode="lin" valueType="num">
                                      <p:cBhvr additive="base">
                                        <p:cTn id="100" dur="2000"/>
                                        <p:tgtEl>
                                          <p:spTgt spid="16"/>
                                        </p:tgtEl>
                                        <p:attrNameLst>
                                          <p:attrName>ppt_y</p:attrName>
                                        </p:attrNameLst>
                                      </p:cBhvr>
                                      <p:tavLst>
                                        <p:tav tm="0">
                                          <p:val>
                                            <p:strVal val="ppt_y"/>
                                          </p:val>
                                        </p:tav>
                                        <p:tav tm="100000">
                                          <p:val>
                                            <p:strVal val="0-ppt_h/2"/>
                                          </p:val>
                                        </p:tav>
                                      </p:tavLst>
                                    </p:anim>
                                    <p:set>
                                      <p:cBhvr>
                                        <p:cTn id="101" dur="1" fill="hold">
                                          <p:stCondLst>
                                            <p:cond delay="1999"/>
                                          </p:stCondLst>
                                        </p:cTn>
                                        <p:tgtEl>
                                          <p:spTgt spid="16"/>
                                        </p:tgtEl>
                                        <p:attrNameLst>
                                          <p:attrName>style.visibility</p:attrName>
                                        </p:attrNameLst>
                                      </p:cBhvr>
                                      <p:to>
                                        <p:strVal val="hidden"/>
                                      </p:to>
                                    </p:set>
                                  </p:childTnLst>
                                </p:cTn>
                              </p:par>
                              <p:par>
                                <p:cTn id="102" presetID="2" presetClass="exit" presetSubtype="3" fill="hold" grpId="2" nodeType="withEffect">
                                  <p:stCondLst>
                                    <p:cond delay="0"/>
                                  </p:stCondLst>
                                  <p:childTnLst>
                                    <p:anim calcmode="lin" valueType="num">
                                      <p:cBhvr additive="base">
                                        <p:cTn id="103" dur="2000"/>
                                        <p:tgtEl>
                                          <p:spTgt spid="17"/>
                                        </p:tgtEl>
                                        <p:attrNameLst>
                                          <p:attrName>ppt_x</p:attrName>
                                        </p:attrNameLst>
                                      </p:cBhvr>
                                      <p:tavLst>
                                        <p:tav tm="0">
                                          <p:val>
                                            <p:strVal val="ppt_x"/>
                                          </p:val>
                                        </p:tav>
                                        <p:tav tm="100000">
                                          <p:val>
                                            <p:strVal val="1+ppt_w/2"/>
                                          </p:val>
                                        </p:tav>
                                      </p:tavLst>
                                    </p:anim>
                                    <p:anim calcmode="lin" valueType="num">
                                      <p:cBhvr additive="base">
                                        <p:cTn id="104" dur="2000"/>
                                        <p:tgtEl>
                                          <p:spTgt spid="17"/>
                                        </p:tgtEl>
                                        <p:attrNameLst>
                                          <p:attrName>ppt_y</p:attrName>
                                        </p:attrNameLst>
                                      </p:cBhvr>
                                      <p:tavLst>
                                        <p:tav tm="0">
                                          <p:val>
                                            <p:strVal val="ppt_y"/>
                                          </p:val>
                                        </p:tav>
                                        <p:tav tm="100000">
                                          <p:val>
                                            <p:strVal val="0-ppt_h/2"/>
                                          </p:val>
                                        </p:tav>
                                      </p:tavLst>
                                    </p:anim>
                                    <p:set>
                                      <p:cBhvr>
                                        <p:cTn id="105" dur="1" fill="hold">
                                          <p:stCondLst>
                                            <p:cond delay="1999"/>
                                          </p:stCondLst>
                                        </p:cTn>
                                        <p:tgtEl>
                                          <p:spTgt spid="17"/>
                                        </p:tgtEl>
                                        <p:attrNameLst>
                                          <p:attrName>style.visibility</p:attrName>
                                        </p:attrNameLst>
                                      </p:cBhvr>
                                      <p:to>
                                        <p:strVal val="hidden"/>
                                      </p:to>
                                    </p:set>
                                  </p:childTnLst>
                                </p:cTn>
                              </p:par>
                              <p:par>
                                <p:cTn id="106" presetID="2" presetClass="exit" presetSubtype="6" fill="hold" grpId="2" nodeType="withEffect">
                                  <p:stCondLst>
                                    <p:cond delay="0"/>
                                  </p:stCondLst>
                                  <p:childTnLst>
                                    <p:anim calcmode="lin" valueType="num">
                                      <p:cBhvr additive="base">
                                        <p:cTn id="107" dur="2000"/>
                                        <p:tgtEl>
                                          <p:spTgt spid="7"/>
                                        </p:tgtEl>
                                        <p:attrNameLst>
                                          <p:attrName>ppt_x</p:attrName>
                                        </p:attrNameLst>
                                      </p:cBhvr>
                                      <p:tavLst>
                                        <p:tav tm="0">
                                          <p:val>
                                            <p:strVal val="ppt_x"/>
                                          </p:val>
                                        </p:tav>
                                        <p:tav tm="100000">
                                          <p:val>
                                            <p:strVal val="1+ppt_w/2"/>
                                          </p:val>
                                        </p:tav>
                                      </p:tavLst>
                                    </p:anim>
                                    <p:anim calcmode="lin" valueType="num">
                                      <p:cBhvr additive="base">
                                        <p:cTn id="108" dur="2000"/>
                                        <p:tgtEl>
                                          <p:spTgt spid="7"/>
                                        </p:tgtEl>
                                        <p:attrNameLst>
                                          <p:attrName>ppt_y</p:attrName>
                                        </p:attrNameLst>
                                      </p:cBhvr>
                                      <p:tavLst>
                                        <p:tav tm="0">
                                          <p:val>
                                            <p:strVal val="ppt_y"/>
                                          </p:val>
                                        </p:tav>
                                        <p:tav tm="100000">
                                          <p:val>
                                            <p:strVal val="1+ppt_h/2"/>
                                          </p:val>
                                        </p:tav>
                                      </p:tavLst>
                                    </p:anim>
                                    <p:set>
                                      <p:cBhvr>
                                        <p:cTn id="109" dur="1" fill="hold">
                                          <p:stCondLst>
                                            <p:cond delay="1999"/>
                                          </p:stCondLst>
                                        </p:cTn>
                                        <p:tgtEl>
                                          <p:spTgt spid="7"/>
                                        </p:tgtEl>
                                        <p:attrNameLst>
                                          <p:attrName>style.visibility</p:attrName>
                                        </p:attrNameLst>
                                      </p:cBhvr>
                                      <p:to>
                                        <p:strVal val="hidden"/>
                                      </p:to>
                                    </p:set>
                                  </p:childTnLst>
                                </p:cTn>
                              </p:par>
                              <p:par>
                                <p:cTn id="110" presetID="2" presetClass="exit" presetSubtype="6" fill="hold" grpId="2" nodeType="withEffect">
                                  <p:stCondLst>
                                    <p:cond delay="0"/>
                                  </p:stCondLst>
                                  <p:childTnLst>
                                    <p:anim calcmode="lin" valueType="num">
                                      <p:cBhvr additive="base">
                                        <p:cTn id="111" dur="2000"/>
                                        <p:tgtEl>
                                          <p:spTgt spid="8"/>
                                        </p:tgtEl>
                                        <p:attrNameLst>
                                          <p:attrName>ppt_x</p:attrName>
                                        </p:attrNameLst>
                                      </p:cBhvr>
                                      <p:tavLst>
                                        <p:tav tm="0">
                                          <p:val>
                                            <p:strVal val="ppt_x"/>
                                          </p:val>
                                        </p:tav>
                                        <p:tav tm="100000">
                                          <p:val>
                                            <p:strVal val="1+ppt_w/2"/>
                                          </p:val>
                                        </p:tav>
                                      </p:tavLst>
                                    </p:anim>
                                    <p:anim calcmode="lin" valueType="num">
                                      <p:cBhvr additive="base">
                                        <p:cTn id="112" dur="2000"/>
                                        <p:tgtEl>
                                          <p:spTgt spid="8"/>
                                        </p:tgtEl>
                                        <p:attrNameLst>
                                          <p:attrName>ppt_y</p:attrName>
                                        </p:attrNameLst>
                                      </p:cBhvr>
                                      <p:tavLst>
                                        <p:tav tm="0">
                                          <p:val>
                                            <p:strVal val="ppt_y"/>
                                          </p:val>
                                        </p:tav>
                                        <p:tav tm="100000">
                                          <p:val>
                                            <p:strVal val="1+ppt_h/2"/>
                                          </p:val>
                                        </p:tav>
                                      </p:tavLst>
                                    </p:anim>
                                    <p:set>
                                      <p:cBhvr>
                                        <p:cTn id="113" dur="1" fill="hold">
                                          <p:stCondLst>
                                            <p:cond delay="1999"/>
                                          </p:stCondLst>
                                        </p:cTn>
                                        <p:tgtEl>
                                          <p:spTgt spid="8"/>
                                        </p:tgtEl>
                                        <p:attrNameLst>
                                          <p:attrName>style.visibility</p:attrName>
                                        </p:attrNameLst>
                                      </p:cBhvr>
                                      <p:to>
                                        <p:strVal val="hidden"/>
                                      </p:to>
                                    </p:set>
                                  </p:childTnLst>
                                </p:cTn>
                              </p:par>
                              <p:par>
                                <p:cTn id="114" presetID="2" presetClass="exit" presetSubtype="6" fill="hold" grpId="2" nodeType="withEffect">
                                  <p:stCondLst>
                                    <p:cond delay="0"/>
                                  </p:stCondLst>
                                  <p:childTnLst>
                                    <p:anim calcmode="lin" valueType="num">
                                      <p:cBhvr additive="base">
                                        <p:cTn id="115" dur="2000"/>
                                        <p:tgtEl>
                                          <p:spTgt spid="9"/>
                                        </p:tgtEl>
                                        <p:attrNameLst>
                                          <p:attrName>ppt_x</p:attrName>
                                        </p:attrNameLst>
                                      </p:cBhvr>
                                      <p:tavLst>
                                        <p:tav tm="0">
                                          <p:val>
                                            <p:strVal val="ppt_x"/>
                                          </p:val>
                                        </p:tav>
                                        <p:tav tm="100000">
                                          <p:val>
                                            <p:strVal val="1+ppt_w/2"/>
                                          </p:val>
                                        </p:tav>
                                      </p:tavLst>
                                    </p:anim>
                                    <p:anim calcmode="lin" valueType="num">
                                      <p:cBhvr additive="base">
                                        <p:cTn id="116" dur="2000"/>
                                        <p:tgtEl>
                                          <p:spTgt spid="9"/>
                                        </p:tgtEl>
                                        <p:attrNameLst>
                                          <p:attrName>ppt_y</p:attrName>
                                        </p:attrNameLst>
                                      </p:cBhvr>
                                      <p:tavLst>
                                        <p:tav tm="0">
                                          <p:val>
                                            <p:strVal val="ppt_y"/>
                                          </p:val>
                                        </p:tav>
                                        <p:tav tm="100000">
                                          <p:val>
                                            <p:strVal val="1+ppt_h/2"/>
                                          </p:val>
                                        </p:tav>
                                      </p:tavLst>
                                    </p:anim>
                                    <p:set>
                                      <p:cBhvr>
                                        <p:cTn id="117" dur="1" fill="hold">
                                          <p:stCondLst>
                                            <p:cond delay="1999"/>
                                          </p:stCondLst>
                                        </p:cTn>
                                        <p:tgtEl>
                                          <p:spTgt spid="9"/>
                                        </p:tgtEl>
                                        <p:attrNameLst>
                                          <p:attrName>style.visibility</p:attrName>
                                        </p:attrNameLst>
                                      </p:cBhvr>
                                      <p:to>
                                        <p:strVal val="hidden"/>
                                      </p:to>
                                    </p:set>
                                  </p:childTnLst>
                                </p:cTn>
                              </p:par>
                              <p:par>
                                <p:cTn id="118" presetID="2" presetClass="exit" presetSubtype="6" fill="hold" grpId="2" nodeType="withEffect">
                                  <p:stCondLst>
                                    <p:cond delay="0"/>
                                  </p:stCondLst>
                                  <p:childTnLst>
                                    <p:anim calcmode="lin" valueType="num">
                                      <p:cBhvr additive="base">
                                        <p:cTn id="119" dur="2000"/>
                                        <p:tgtEl>
                                          <p:spTgt spid="10"/>
                                        </p:tgtEl>
                                        <p:attrNameLst>
                                          <p:attrName>ppt_x</p:attrName>
                                        </p:attrNameLst>
                                      </p:cBhvr>
                                      <p:tavLst>
                                        <p:tav tm="0">
                                          <p:val>
                                            <p:strVal val="ppt_x"/>
                                          </p:val>
                                        </p:tav>
                                        <p:tav tm="100000">
                                          <p:val>
                                            <p:strVal val="1+ppt_w/2"/>
                                          </p:val>
                                        </p:tav>
                                      </p:tavLst>
                                    </p:anim>
                                    <p:anim calcmode="lin" valueType="num">
                                      <p:cBhvr additive="base">
                                        <p:cTn id="120" dur="2000"/>
                                        <p:tgtEl>
                                          <p:spTgt spid="10"/>
                                        </p:tgtEl>
                                        <p:attrNameLst>
                                          <p:attrName>ppt_y</p:attrName>
                                        </p:attrNameLst>
                                      </p:cBhvr>
                                      <p:tavLst>
                                        <p:tav tm="0">
                                          <p:val>
                                            <p:strVal val="ppt_y"/>
                                          </p:val>
                                        </p:tav>
                                        <p:tav tm="100000">
                                          <p:val>
                                            <p:strVal val="1+ppt_h/2"/>
                                          </p:val>
                                        </p:tav>
                                      </p:tavLst>
                                    </p:anim>
                                    <p:set>
                                      <p:cBhvr>
                                        <p:cTn id="121" dur="1" fill="hold">
                                          <p:stCondLst>
                                            <p:cond delay="1999"/>
                                          </p:stCondLst>
                                        </p:cTn>
                                        <p:tgtEl>
                                          <p:spTgt spid="10"/>
                                        </p:tgtEl>
                                        <p:attrNameLst>
                                          <p:attrName>style.visibility</p:attrName>
                                        </p:attrNameLst>
                                      </p:cBhvr>
                                      <p:to>
                                        <p:strVal val="hidden"/>
                                      </p:to>
                                    </p:set>
                                  </p:childTnLst>
                                </p:cTn>
                              </p:par>
                              <p:par>
                                <p:cTn id="122" presetID="2" presetClass="exit" presetSubtype="6" fill="hold" grpId="2" nodeType="withEffect">
                                  <p:stCondLst>
                                    <p:cond delay="0"/>
                                  </p:stCondLst>
                                  <p:childTnLst>
                                    <p:anim calcmode="lin" valueType="num">
                                      <p:cBhvr additive="base">
                                        <p:cTn id="123" dur="2000"/>
                                        <p:tgtEl>
                                          <p:spTgt spid="12"/>
                                        </p:tgtEl>
                                        <p:attrNameLst>
                                          <p:attrName>ppt_x</p:attrName>
                                        </p:attrNameLst>
                                      </p:cBhvr>
                                      <p:tavLst>
                                        <p:tav tm="0">
                                          <p:val>
                                            <p:strVal val="ppt_x"/>
                                          </p:val>
                                        </p:tav>
                                        <p:tav tm="100000">
                                          <p:val>
                                            <p:strVal val="1+ppt_w/2"/>
                                          </p:val>
                                        </p:tav>
                                      </p:tavLst>
                                    </p:anim>
                                    <p:anim calcmode="lin" valueType="num">
                                      <p:cBhvr additive="base">
                                        <p:cTn id="124" dur="2000"/>
                                        <p:tgtEl>
                                          <p:spTgt spid="12"/>
                                        </p:tgtEl>
                                        <p:attrNameLst>
                                          <p:attrName>ppt_y</p:attrName>
                                        </p:attrNameLst>
                                      </p:cBhvr>
                                      <p:tavLst>
                                        <p:tav tm="0">
                                          <p:val>
                                            <p:strVal val="ppt_y"/>
                                          </p:val>
                                        </p:tav>
                                        <p:tav tm="100000">
                                          <p:val>
                                            <p:strVal val="1+ppt_h/2"/>
                                          </p:val>
                                        </p:tav>
                                      </p:tavLst>
                                    </p:anim>
                                    <p:set>
                                      <p:cBhvr>
                                        <p:cTn id="125" dur="1" fill="hold">
                                          <p:stCondLst>
                                            <p:cond delay="1999"/>
                                          </p:stCondLst>
                                        </p:cTn>
                                        <p:tgtEl>
                                          <p:spTgt spid="12"/>
                                        </p:tgtEl>
                                        <p:attrNameLst>
                                          <p:attrName>style.visibility</p:attrName>
                                        </p:attrNameLst>
                                      </p:cBhvr>
                                      <p:to>
                                        <p:strVal val="hidden"/>
                                      </p:to>
                                    </p:set>
                                  </p:childTnLst>
                                </p:cTn>
                              </p:par>
                              <p:par>
                                <p:cTn id="126" presetID="2" presetClass="entr" presetSubtype="8" fill="hold" nodeType="withEffect">
                                  <p:stCondLst>
                                    <p:cond delay="0"/>
                                  </p:stCondLst>
                                  <p:childTnLst>
                                    <p:set>
                                      <p:cBhvr>
                                        <p:cTn id="127" dur="1" fill="hold">
                                          <p:stCondLst>
                                            <p:cond delay="0"/>
                                          </p:stCondLst>
                                        </p:cTn>
                                        <p:tgtEl>
                                          <p:spTgt spid="4"/>
                                        </p:tgtEl>
                                        <p:attrNameLst>
                                          <p:attrName>style.visibility</p:attrName>
                                        </p:attrNameLst>
                                      </p:cBhvr>
                                      <p:to>
                                        <p:strVal val="visible"/>
                                      </p:to>
                                    </p:set>
                                    <p:anim calcmode="lin" valueType="num">
                                      <p:cBhvr additive="base">
                                        <p:cTn id="128" dur="2000" fill="hold"/>
                                        <p:tgtEl>
                                          <p:spTgt spid="4"/>
                                        </p:tgtEl>
                                        <p:attrNameLst>
                                          <p:attrName>ppt_x</p:attrName>
                                        </p:attrNameLst>
                                      </p:cBhvr>
                                      <p:tavLst>
                                        <p:tav tm="0">
                                          <p:val>
                                            <p:strVal val="0-#ppt_w/2"/>
                                          </p:val>
                                        </p:tav>
                                        <p:tav tm="100000">
                                          <p:val>
                                            <p:strVal val="#ppt_x"/>
                                          </p:val>
                                        </p:tav>
                                      </p:tavLst>
                                    </p:anim>
                                    <p:anim calcmode="lin" valueType="num">
                                      <p:cBhvr additive="base">
                                        <p:cTn id="129" dur="2000" fill="hold"/>
                                        <p:tgtEl>
                                          <p:spTgt spid="4"/>
                                        </p:tgtEl>
                                        <p:attrNameLst>
                                          <p:attrName>ppt_y</p:attrName>
                                        </p:attrNameLst>
                                      </p:cBhvr>
                                      <p:tavLst>
                                        <p:tav tm="0">
                                          <p:val>
                                            <p:strVal val="#ppt_y"/>
                                          </p:val>
                                        </p:tav>
                                        <p:tav tm="100000">
                                          <p:val>
                                            <p:strVal val="#ppt_y"/>
                                          </p:val>
                                        </p:tav>
                                      </p:tavLst>
                                    </p:anim>
                                  </p:childTnLst>
                                </p:cTn>
                              </p:par>
                              <p:par>
                                <p:cTn id="130" presetID="9" presetClass="emph" presetSubtype="0" grpId="0" nodeType="withEffect">
                                  <p:stCondLst>
                                    <p:cond delay="0"/>
                                  </p:stCondLst>
                                  <p:childTnLst>
                                    <p:set>
                                      <p:cBhvr rctx="PPT">
                                        <p:cTn id="131" dur="indefinite"/>
                                        <p:tgtEl>
                                          <p:spTgt spid="18"/>
                                        </p:tgtEl>
                                        <p:attrNameLst>
                                          <p:attrName>style.opacity</p:attrName>
                                        </p:attrNameLst>
                                      </p:cBhvr>
                                      <p:to>
                                        <p:strVal val="0"/>
                                      </p:to>
                                    </p:set>
                                    <p:animEffect filter="image" prLst="opacity: 0">
                                      <p:cBhvr rctx="IE">
                                        <p:cTn id="132" dur="indefinite"/>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591D3B"/>
          </a:solidFill>
        </p:spPr>
        <p:txBody>
          <a:bodyPr/>
          <a:lstStyle/>
          <a:p>
            <a:endParaRPr lang="es-ES" dirty="0"/>
          </a:p>
        </p:txBody>
      </p:sp>
      <p:pic>
        <p:nvPicPr>
          <p:cNvPr id="4" name="3 Imagen" descr="0(45).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2897278">
            <a:off x="1497042" y="2524620"/>
            <a:ext cx="1571636" cy="1653080"/>
          </a:xfrm>
          <a:prstGeom prst="teardrop">
            <a:avLst>
              <a:gd name="adj" fmla="val 146933"/>
            </a:avLst>
          </a:prstGeom>
          <a:gradFill flip="none" rotWithShape="1">
            <a:gsLst>
              <a:gs pos="46000">
                <a:schemeClr val="tx1">
                  <a:alpha val="20000"/>
                </a:schemeClr>
              </a:gs>
              <a:gs pos="50000">
                <a:srgbClr val="EEB4D1">
                  <a:shade val="67500"/>
                  <a:satMod val="115000"/>
                </a:srgbClr>
              </a:gs>
              <a:gs pos="100000">
                <a:srgbClr val="EEB4D1">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5536413" y="4322000"/>
            <a:ext cx="1571636" cy="1643074"/>
          </a:xfrm>
          <a:prstGeom prst="teardrop">
            <a:avLst>
              <a:gd name="adj" fmla="val 146933"/>
            </a:avLst>
          </a:prstGeom>
          <a:gradFill flip="none" rotWithShape="1">
            <a:gsLst>
              <a:gs pos="46000">
                <a:schemeClr val="tx1">
                  <a:alpha val="20000"/>
                </a:schemeClr>
              </a:gs>
              <a:gs pos="50000">
                <a:srgbClr val="EEB4D1">
                  <a:shade val="67500"/>
                  <a:satMod val="115000"/>
                </a:srgbClr>
              </a:gs>
              <a:gs pos="100000">
                <a:srgbClr val="EEB4D1">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98875">
            <a:off x="1839180" y="4352319"/>
            <a:ext cx="1725133" cy="1589557"/>
          </a:xfrm>
          <a:prstGeom prst="teardrop">
            <a:avLst>
              <a:gd name="adj" fmla="val 146933"/>
            </a:avLst>
          </a:prstGeom>
          <a:gradFill flip="none" rotWithShape="1">
            <a:gsLst>
              <a:gs pos="46000">
                <a:schemeClr val="tx1">
                  <a:alpha val="20000"/>
                </a:schemeClr>
              </a:gs>
              <a:gs pos="50000">
                <a:srgbClr val="EEB4D1">
                  <a:shade val="67500"/>
                  <a:satMod val="115000"/>
                </a:srgbClr>
              </a:gs>
              <a:gs pos="100000">
                <a:srgbClr val="EEB4D1">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985987">
            <a:off x="3702829" y="5273914"/>
            <a:ext cx="1666902" cy="1668114"/>
          </a:xfrm>
          <a:prstGeom prst="teardrop">
            <a:avLst>
              <a:gd name="adj" fmla="val 146933"/>
            </a:avLst>
          </a:prstGeom>
          <a:gradFill flip="none" rotWithShape="1">
            <a:gsLst>
              <a:gs pos="46000">
                <a:schemeClr val="tx1">
                  <a:alpha val="20000"/>
                </a:schemeClr>
              </a:gs>
              <a:gs pos="50000">
                <a:srgbClr val="EEB4D1">
                  <a:shade val="67500"/>
                  <a:satMod val="115000"/>
                </a:srgbClr>
              </a:gs>
              <a:gs pos="100000">
                <a:srgbClr val="EEB4D1">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3792811">
            <a:off x="6278104" y="2666220"/>
            <a:ext cx="1571636" cy="1643074"/>
          </a:xfrm>
          <a:prstGeom prst="teardrop">
            <a:avLst>
              <a:gd name="adj" fmla="val 146933"/>
            </a:avLst>
          </a:prstGeom>
          <a:gradFill flip="none" rotWithShape="1">
            <a:gsLst>
              <a:gs pos="46000">
                <a:schemeClr val="tx1">
                  <a:alpha val="20000"/>
                </a:schemeClr>
              </a:gs>
              <a:gs pos="50000">
                <a:srgbClr val="EEB4D1">
                  <a:shade val="67500"/>
                  <a:satMod val="115000"/>
                </a:srgbClr>
              </a:gs>
              <a:gs pos="100000">
                <a:srgbClr val="EEB4D1">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5772176">
            <a:off x="2239671" y="805277"/>
            <a:ext cx="1633456" cy="1659806"/>
          </a:xfrm>
          <a:prstGeom prst="teardrop">
            <a:avLst>
              <a:gd name="adj" fmla="val 146933"/>
            </a:avLst>
          </a:prstGeom>
          <a:gradFill flip="none" rotWithShape="1">
            <a:gsLst>
              <a:gs pos="46000">
                <a:schemeClr val="tx1">
                  <a:alpha val="20000"/>
                </a:schemeClr>
              </a:gs>
              <a:gs pos="50000">
                <a:srgbClr val="EEB4D1">
                  <a:shade val="67500"/>
                  <a:satMod val="115000"/>
                </a:srgbClr>
              </a:gs>
              <a:gs pos="100000">
                <a:srgbClr val="EEB4D1">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8386380">
            <a:off x="3848372" y="312012"/>
            <a:ext cx="1571636" cy="1653080"/>
          </a:xfrm>
          <a:prstGeom prst="teardrop">
            <a:avLst>
              <a:gd name="adj" fmla="val 146933"/>
            </a:avLst>
          </a:prstGeom>
          <a:gradFill flip="none" rotWithShape="1">
            <a:gsLst>
              <a:gs pos="46000">
                <a:schemeClr val="tx1">
                  <a:alpha val="20000"/>
                </a:schemeClr>
              </a:gs>
              <a:gs pos="50000">
                <a:srgbClr val="EEB4D1">
                  <a:shade val="67500"/>
                  <a:satMod val="115000"/>
                </a:srgbClr>
              </a:gs>
              <a:gs pos="100000">
                <a:srgbClr val="EEB4D1">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1176499">
            <a:off x="5514888" y="938194"/>
            <a:ext cx="1571636" cy="1653080"/>
          </a:xfrm>
          <a:prstGeom prst="teardrop">
            <a:avLst>
              <a:gd name="adj" fmla="val 146933"/>
            </a:avLst>
          </a:prstGeom>
          <a:gradFill flip="none" rotWithShape="1">
            <a:gsLst>
              <a:gs pos="46000">
                <a:schemeClr val="tx1">
                  <a:alpha val="20000"/>
                </a:schemeClr>
              </a:gs>
              <a:gs pos="50000">
                <a:srgbClr val="EEB4D1">
                  <a:shade val="67500"/>
                  <a:satMod val="115000"/>
                </a:srgbClr>
              </a:gs>
              <a:gs pos="100000">
                <a:srgbClr val="EEB4D1">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estrellas diferentes (7).png"/>
          <p:cNvPicPr>
            <a:picLocks noChangeAspect="1"/>
          </p:cNvPicPr>
          <p:nvPr/>
        </p:nvPicPr>
        <p:blipFill>
          <a:blip r:embed="rId3">
            <a:duotone>
              <a:schemeClr val="accent2">
                <a:shade val="45000"/>
                <a:satMod val="135000"/>
              </a:schemeClr>
              <a:prstClr val="white"/>
            </a:duotone>
            <a:lum bright="40000" contrast="40000"/>
          </a:blip>
          <a:stretch>
            <a:fillRect/>
          </a:stretch>
        </p:blipFill>
        <p:spPr>
          <a:xfrm>
            <a:off x="3286116" y="2214554"/>
            <a:ext cx="2714644" cy="2714644"/>
          </a:xfrm>
          <a:prstGeom prst="rect">
            <a:avLst/>
          </a:prstGeom>
        </p:spPr>
      </p:pic>
      <p:sp>
        <p:nvSpPr>
          <p:cNvPr id="14" name="13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2000" fill="hold"/>
                                        <p:tgtEl>
                                          <p:spTgt spid="13"/>
                                        </p:tgtEl>
                                        <p:attrNameLst>
                                          <p:attrName>ppt_w</p:attrName>
                                        </p:attrNameLst>
                                      </p:cBhvr>
                                      <p:tavLst>
                                        <p:tav tm="0">
                                          <p:val>
                                            <p:fltVal val="0"/>
                                          </p:val>
                                        </p:tav>
                                        <p:tav tm="100000">
                                          <p:val>
                                            <p:strVal val="#ppt_w"/>
                                          </p:val>
                                        </p:tav>
                                      </p:tavLst>
                                    </p:anim>
                                    <p:anim calcmode="lin" valueType="num">
                                      <p:cBhvr>
                                        <p:cTn id="59" dur="2000" fill="hold"/>
                                        <p:tgtEl>
                                          <p:spTgt spid="13"/>
                                        </p:tgtEl>
                                        <p:attrNameLst>
                                          <p:attrName>ppt_h</p:attrName>
                                        </p:attrNameLst>
                                      </p:cBhvr>
                                      <p:tavLst>
                                        <p:tav tm="0">
                                          <p:val>
                                            <p:fltVal val="0"/>
                                          </p:val>
                                        </p:tav>
                                        <p:tav tm="100000">
                                          <p:val>
                                            <p:strVal val="#ppt_h"/>
                                          </p:val>
                                        </p:tav>
                                      </p:tavLst>
                                    </p:anim>
                                    <p:anim calcmode="lin" valueType="num">
                                      <p:cBhvr>
                                        <p:cTn id="60" dur="2000" fill="hold"/>
                                        <p:tgtEl>
                                          <p:spTgt spid="13"/>
                                        </p:tgtEl>
                                        <p:attrNameLst>
                                          <p:attrName>ppt_x</p:attrName>
                                        </p:attrNameLst>
                                      </p:cBhvr>
                                      <p:tavLst>
                                        <p:tav tm="0">
                                          <p:val>
                                            <p:fltVal val="0.5"/>
                                          </p:val>
                                        </p:tav>
                                        <p:tav tm="100000">
                                          <p:val>
                                            <p:strVal val="#ppt_x"/>
                                          </p:val>
                                        </p:tav>
                                      </p:tavLst>
                                    </p:anim>
                                    <p:anim calcmode="lin" valueType="num">
                                      <p:cBhvr>
                                        <p:cTn id="61" dur="2000" fill="hold"/>
                                        <p:tgtEl>
                                          <p:spTgt spid="13"/>
                                        </p:tgtEl>
                                        <p:attrNameLst>
                                          <p:attrName>ppt_y</p:attrName>
                                        </p:attrNameLst>
                                      </p:cBhvr>
                                      <p:tavLst>
                                        <p:tav tm="0">
                                          <p:val>
                                            <p:fltVal val="0.5"/>
                                          </p:val>
                                        </p:tav>
                                        <p:tav tm="100000">
                                          <p:val>
                                            <p:strVal val="#ppt_y"/>
                                          </p:val>
                                        </p:tav>
                                      </p:tavLst>
                                    </p:anim>
                                  </p:childTnLst>
                                </p:cTn>
                              </p:par>
                              <p:par>
                                <p:cTn id="62" presetID="8" presetClass="emph" presetSubtype="0" fill="hold" grpId="1" nodeType="withEffect">
                                  <p:stCondLst>
                                    <p:cond delay="0"/>
                                  </p:stCondLst>
                                  <p:childTnLst>
                                    <p:animRot by="21600000">
                                      <p:cBhvr>
                                        <p:cTn id="63" dur="2000" fill="hold"/>
                                        <p:tgtEl>
                                          <p:spTgt spid="5"/>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6"/>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7"/>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8"/>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9"/>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0"/>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1"/>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2"/>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3"/>
                                        </p:tgtEl>
                                        <p:attrNameLst>
                                          <p:attrName>r</p:attrName>
                                        </p:attrNameLst>
                                      </p:cBhvr>
                                    </p:animRot>
                                  </p:childTnLst>
                                </p:cTn>
                              </p:par>
                            </p:childTnLst>
                          </p:cTn>
                        </p:par>
                        <p:par>
                          <p:cTn id="80" fill="hold">
                            <p:stCondLst>
                              <p:cond delay="2000"/>
                            </p:stCondLst>
                            <p:childTnLst>
                              <p:par>
                                <p:cTn id="81" presetID="23" presetClass="exit" presetSubtype="544" fill="hold" grpId="2" nodeType="afterEffect">
                                  <p:stCondLst>
                                    <p:cond delay="0"/>
                                  </p:stCondLst>
                                  <p:childTnLst>
                                    <p:anim calcmode="lin" valueType="num">
                                      <p:cBhvr>
                                        <p:cTn id="82" dur="2000"/>
                                        <p:tgtEl>
                                          <p:spTgt spid="5"/>
                                        </p:tgtEl>
                                        <p:attrNameLst>
                                          <p:attrName>ppt_w</p:attrName>
                                        </p:attrNameLst>
                                      </p:cBhvr>
                                      <p:tavLst>
                                        <p:tav tm="0">
                                          <p:val>
                                            <p:strVal val="ppt_w"/>
                                          </p:val>
                                        </p:tav>
                                        <p:tav tm="100000">
                                          <p:val>
                                            <p:fltVal val="0"/>
                                          </p:val>
                                        </p:tav>
                                      </p:tavLst>
                                    </p:anim>
                                    <p:anim calcmode="lin" valueType="num">
                                      <p:cBhvr>
                                        <p:cTn id="83" dur="2000"/>
                                        <p:tgtEl>
                                          <p:spTgt spid="5"/>
                                        </p:tgtEl>
                                        <p:attrNameLst>
                                          <p:attrName>ppt_h</p:attrName>
                                        </p:attrNameLst>
                                      </p:cBhvr>
                                      <p:tavLst>
                                        <p:tav tm="0">
                                          <p:val>
                                            <p:strVal val="ppt_h"/>
                                          </p:val>
                                        </p:tav>
                                        <p:tav tm="100000">
                                          <p:val>
                                            <p:fltVal val="0"/>
                                          </p:val>
                                        </p:tav>
                                      </p:tavLst>
                                    </p:anim>
                                    <p:anim calcmode="lin" valueType="num">
                                      <p:cBhvr>
                                        <p:cTn id="84" dur="2000"/>
                                        <p:tgtEl>
                                          <p:spTgt spid="5"/>
                                        </p:tgtEl>
                                        <p:attrNameLst>
                                          <p:attrName>ppt_x</p:attrName>
                                        </p:attrNameLst>
                                      </p:cBhvr>
                                      <p:tavLst>
                                        <p:tav tm="0">
                                          <p:val>
                                            <p:strVal val="ppt_x"/>
                                          </p:val>
                                        </p:tav>
                                        <p:tav tm="100000">
                                          <p:val>
                                            <p:fltVal val="0.5"/>
                                          </p:val>
                                        </p:tav>
                                      </p:tavLst>
                                    </p:anim>
                                    <p:anim calcmode="lin" valueType="num">
                                      <p:cBhvr>
                                        <p:cTn id="85" dur="2000"/>
                                        <p:tgtEl>
                                          <p:spTgt spid="5"/>
                                        </p:tgtEl>
                                        <p:attrNameLst>
                                          <p:attrName>ppt_y</p:attrName>
                                        </p:attrNameLst>
                                      </p:cBhvr>
                                      <p:tavLst>
                                        <p:tav tm="0">
                                          <p:val>
                                            <p:strVal val="ppt_y"/>
                                          </p:val>
                                        </p:tav>
                                        <p:tav tm="100000">
                                          <p:val>
                                            <p:fltVal val="0.5"/>
                                          </p:val>
                                        </p:tav>
                                      </p:tavLst>
                                    </p:anim>
                                    <p:set>
                                      <p:cBhvr>
                                        <p:cTn id="86" dur="1" fill="hold">
                                          <p:stCondLst>
                                            <p:cond delay="1999"/>
                                          </p:stCondLst>
                                        </p:cTn>
                                        <p:tgtEl>
                                          <p:spTgt spid="5"/>
                                        </p:tgtEl>
                                        <p:attrNameLst>
                                          <p:attrName>style.visibility</p:attrName>
                                        </p:attrNameLst>
                                      </p:cBhvr>
                                      <p:to>
                                        <p:strVal val="hidden"/>
                                      </p:to>
                                    </p:set>
                                  </p:childTnLst>
                                </p:cTn>
                              </p:par>
                              <p:par>
                                <p:cTn id="87" presetID="23" presetClass="exit" presetSubtype="544" fill="hold" grpId="2" nodeType="withEffect">
                                  <p:stCondLst>
                                    <p:cond delay="0"/>
                                  </p:stCondLst>
                                  <p:childTnLst>
                                    <p:anim calcmode="lin" valueType="num">
                                      <p:cBhvr>
                                        <p:cTn id="88" dur="2000"/>
                                        <p:tgtEl>
                                          <p:spTgt spid="6"/>
                                        </p:tgtEl>
                                        <p:attrNameLst>
                                          <p:attrName>ppt_w</p:attrName>
                                        </p:attrNameLst>
                                      </p:cBhvr>
                                      <p:tavLst>
                                        <p:tav tm="0">
                                          <p:val>
                                            <p:strVal val="ppt_w"/>
                                          </p:val>
                                        </p:tav>
                                        <p:tav tm="100000">
                                          <p:val>
                                            <p:fltVal val="0"/>
                                          </p:val>
                                        </p:tav>
                                      </p:tavLst>
                                    </p:anim>
                                    <p:anim calcmode="lin" valueType="num">
                                      <p:cBhvr>
                                        <p:cTn id="89" dur="2000"/>
                                        <p:tgtEl>
                                          <p:spTgt spid="6"/>
                                        </p:tgtEl>
                                        <p:attrNameLst>
                                          <p:attrName>ppt_h</p:attrName>
                                        </p:attrNameLst>
                                      </p:cBhvr>
                                      <p:tavLst>
                                        <p:tav tm="0">
                                          <p:val>
                                            <p:strVal val="ppt_h"/>
                                          </p:val>
                                        </p:tav>
                                        <p:tav tm="100000">
                                          <p:val>
                                            <p:fltVal val="0"/>
                                          </p:val>
                                        </p:tav>
                                      </p:tavLst>
                                    </p:anim>
                                    <p:anim calcmode="lin" valueType="num">
                                      <p:cBhvr>
                                        <p:cTn id="90" dur="2000"/>
                                        <p:tgtEl>
                                          <p:spTgt spid="6"/>
                                        </p:tgtEl>
                                        <p:attrNameLst>
                                          <p:attrName>ppt_x</p:attrName>
                                        </p:attrNameLst>
                                      </p:cBhvr>
                                      <p:tavLst>
                                        <p:tav tm="0">
                                          <p:val>
                                            <p:strVal val="ppt_x"/>
                                          </p:val>
                                        </p:tav>
                                        <p:tav tm="100000">
                                          <p:val>
                                            <p:fltVal val="0.5"/>
                                          </p:val>
                                        </p:tav>
                                      </p:tavLst>
                                    </p:anim>
                                    <p:anim calcmode="lin" valueType="num">
                                      <p:cBhvr>
                                        <p:cTn id="91" dur="2000"/>
                                        <p:tgtEl>
                                          <p:spTgt spid="6"/>
                                        </p:tgtEl>
                                        <p:attrNameLst>
                                          <p:attrName>ppt_y</p:attrName>
                                        </p:attrNameLst>
                                      </p:cBhvr>
                                      <p:tavLst>
                                        <p:tav tm="0">
                                          <p:val>
                                            <p:strVal val="ppt_y"/>
                                          </p:val>
                                        </p:tav>
                                        <p:tav tm="100000">
                                          <p:val>
                                            <p:fltVal val="0.5"/>
                                          </p:val>
                                        </p:tav>
                                      </p:tavLst>
                                    </p:anim>
                                    <p:set>
                                      <p:cBhvr>
                                        <p:cTn id="92" dur="1" fill="hold">
                                          <p:stCondLst>
                                            <p:cond delay="1999"/>
                                          </p:stCondLst>
                                        </p:cTn>
                                        <p:tgtEl>
                                          <p:spTgt spid="6"/>
                                        </p:tgtEl>
                                        <p:attrNameLst>
                                          <p:attrName>style.visibility</p:attrName>
                                        </p:attrNameLst>
                                      </p:cBhvr>
                                      <p:to>
                                        <p:strVal val="hidden"/>
                                      </p:to>
                                    </p:set>
                                  </p:childTnLst>
                                </p:cTn>
                              </p:par>
                              <p:par>
                                <p:cTn id="93" presetID="23" presetClass="exit" presetSubtype="544" fill="hold" grpId="2" nodeType="withEffect">
                                  <p:stCondLst>
                                    <p:cond delay="0"/>
                                  </p:stCondLst>
                                  <p:childTnLst>
                                    <p:anim calcmode="lin" valueType="num">
                                      <p:cBhvr>
                                        <p:cTn id="94" dur="2000"/>
                                        <p:tgtEl>
                                          <p:spTgt spid="7"/>
                                        </p:tgtEl>
                                        <p:attrNameLst>
                                          <p:attrName>ppt_w</p:attrName>
                                        </p:attrNameLst>
                                      </p:cBhvr>
                                      <p:tavLst>
                                        <p:tav tm="0">
                                          <p:val>
                                            <p:strVal val="ppt_w"/>
                                          </p:val>
                                        </p:tav>
                                        <p:tav tm="100000">
                                          <p:val>
                                            <p:fltVal val="0"/>
                                          </p:val>
                                        </p:tav>
                                      </p:tavLst>
                                    </p:anim>
                                    <p:anim calcmode="lin" valueType="num">
                                      <p:cBhvr>
                                        <p:cTn id="95" dur="2000"/>
                                        <p:tgtEl>
                                          <p:spTgt spid="7"/>
                                        </p:tgtEl>
                                        <p:attrNameLst>
                                          <p:attrName>ppt_h</p:attrName>
                                        </p:attrNameLst>
                                      </p:cBhvr>
                                      <p:tavLst>
                                        <p:tav tm="0">
                                          <p:val>
                                            <p:strVal val="ppt_h"/>
                                          </p:val>
                                        </p:tav>
                                        <p:tav tm="100000">
                                          <p:val>
                                            <p:fltVal val="0"/>
                                          </p:val>
                                        </p:tav>
                                      </p:tavLst>
                                    </p:anim>
                                    <p:anim calcmode="lin" valueType="num">
                                      <p:cBhvr>
                                        <p:cTn id="96" dur="2000"/>
                                        <p:tgtEl>
                                          <p:spTgt spid="7"/>
                                        </p:tgtEl>
                                        <p:attrNameLst>
                                          <p:attrName>ppt_x</p:attrName>
                                        </p:attrNameLst>
                                      </p:cBhvr>
                                      <p:tavLst>
                                        <p:tav tm="0">
                                          <p:val>
                                            <p:strVal val="ppt_x"/>
                                          </p:val>
                                        </p:tav>
                                        <p:tav tm="100000">
                                          <p:val>
                                            <p:fltVal val="0.5"/>
                                          </p:val>
                                        </p:tav>
                                      </p:tavLst>
                                    </p:anim>
                                    <p:anim calcmode="lin" valueType="num">
                                      <p:cBhvr>
                                        <p:cTn id="97" dur="2000"/>
                                        <p:tgtEl>
                                          <p:spTgt spid="7"/>
                                        </p:tgtEl>
                                        <p:attrNameLst>
                                          <p:attrName>ppt_y</p:attrName>
                                        </p:attrNameLst>
                                      </p:cBhvr>
                                      <p:tavLst>
                                        <p:tav tm="0">
                                          <p:val>
                                            <p:strVal val="ppt_y"/>
                                          </p:val>
                                        </p:tav>
                                        <p:tav tm="100000">
                                          <p:val>
                                            <p:fltVal val="0.5"/>
                                          </p:val>
                                        </p:tav>
                                      </p:tavLst>
                                    </p:anim>
                                    <p:set>
                                      <p:cBhvr>
                                        <p:cTn id="98" dur="1" fill="hold">
                                          <p:stCondLst>
                                            <p:cond delay="1999"/>
                                          </p:stCondLst>
                                        </p:cTn>
                                        <p:tgtEl>
                                          <p:spTgt spid="7"/>
                                        </p:tgtEl>
                                        <p:attrNameLst>
                                          <p:attrName>style.visibility</p:attrName>
                                        </p:attrNameLst>
                                      </p:cBhvr>
                                      <p:to>
                                        <p:strVal val="hidden"/>
                                      </p:to>
                                    </p:set>
                                  </p:childTnLst>
                                </p:cTn>
                              </p:par>
                              <p:par>
                                <p:cTn id="99" presetID="23" presetClass="exit" presetSubtype="544" fill="hold" grpId="2" nodeType="withEffect">
                                  <p:stCondLst>
                                    <p:cond delay="0"/>
                                  </p:stCondLst>
                                  <p:childTnLst>
                                    <p:anim calcmode="lin" valueType="num">
                                      <p:cBhvr>
                                        <p:cTn id="100" dur="2000"/>
                                        <p:tgtEl>
                                          <p:spTgt spid="8"/>
                                        </p:tgtEl>
                                        <p:attrNameLst>
                                          <p:attrName>ppt_w</p:attrName>
                                        </p:attrNameLst>
                                      </p:cBhvr>
                                      <p:tavLst>
                                        <p:tav tm="0">
                                          <p:val>
                                            <p:strVal val="ppt_w"/>
                                          </p:val>
                                        </p:tav>
                                        <p:tav tm="100000">
                                          <p:val>
                                            <p:fltVal val="0"/>
                                          </p:val>
                                        </p:tav>
                                      </p:tavLst>
                                    </p:anim>
                                    <p:anim calcmode="lin" valueType="num">
                                      <p:cBhvr>
                                        <p:cTn id="101" dur="2000"/>
                                        <p:tgtEl>
                                          <p:spTgt spid="8"/>
                                        </p:tgtEl>
                                        <p:attrNameLst>
                                          <p:attrName>ppt_h</p:attrName>
                                        </p:attrNameLst>
                                      </p:cBhvr>
                                      <p:tavLst>
                                        <p:tav tm="0">
                                          <p:val>
                                            <p:strVal val="ppt_h"/>
                                          </p:val>
                                        </p:tav>
                                        <p:tav tm="100000">
                                          <p:val>
                                            <p:fltVal val="0"/>
                                          </p:val>
                                        </p:tav>
                                      </p:tavLst>
                                    </p:anim>
                                    <p:anim calcmode="lin" valueType="num">
                                      <p:cBhvr>
                                        <p:cTn id="102" dur="2000"/>
                                        <p:tgtEl>
                                          <p:spTgt spid="8"/>
                                        </p:tgtEl>
                                        <p:attrNameLst>
                                          <p:attrName>ppt_x</p:attrName>
                                        </p:attrNameLst>
                                      </p:cBhvr>
                                      <p:tavLst>
                                        <p:tav tm="0">
                                          <p:val>
                                            <p:strVal val="ppt_x"/>
                                          </p:val>
                                        </p:tav>
                                        <p:tav tm="100000">
                                          <p:val>
                                            <p:fltVal val="0.5"/>
                                          </p:val>
                                        </p:tav>
                                      </p:tavLst>
                                    </p:anim>
                                    <p:anim calcmode="lin" valueType="num">
                                      <p:cBhvr>
                                        <p:cTn id="103" dur="2000"/>
                                        <p:tgtEl>
                                          <p:spTgt spid="8"/>
                                        </p:tgtEl>
                                        <p:attrNameLst>
                                          <p:attrName>ppt_y</p:attrName>
                                        </p:attrNameLst>
                                      </p:cBhvr>
                                      <p:tavLst>
                                        <p:tav tm="0">
                                          <p:val>
                                            <p:strVal val="ppt_y"/>
                                          </p:val>
                                        </p:tav>
                                        <p:tav tm="100000">
                                          <p:val>
                                            <p:fltVal val="0.5"/>
                                          </p:val>
                                        </p:tav>
                                      </p:tavLst>
                                    </p:anim>
                                    <p:set>
                                      <p:cBhvr>
                                        <p:cTn id="104" dur="1" fill="hold">
                                          <p:stCondLst>
                                            <p:cond delay="1999"/>
                                          </p:stCondLst>
                                        </p:cTn>
                                        <p:tgtEl>
                                          <p:spTgt spid="8"/>
                                        </p:tgtEl>
                                        <p:attrNameLst>
                                          <p:attrName>style.visibility</p:attrName>
                                        </p:attrNameLst>
                                      </p:cBhvr>
                                      <p:to>
                                        <p:strVal val="hidden"/>
                                      </p:to>
                                    </p:set>
                                  </p:childTnLst>
                                </p:cTn>
                              </p:par>
                              <p:par>
                                <p:cTn id="105" presetID="23" presetClass="exit" presetSubtype="544" fill="hold" grpId="2" nodeType="withEffect">
                                  <p:stCondLst>
                                    <p:cond delay="0"/>
                                  </p:stCondLst>
                                  <p:childTnLst>
                                    <p:anim calcmode="lin" valueType="num">
                                      <p:cBhvr>
                                        <p:cTn id="106" dur="2000"/>
                                        <p:tgtEl>
                                          <p:spTgt spid="9"/>
                                        </p:tgtEl>
                                        <p:attrNameLst>
                                          <p:attrName>ppt_w</p:attrName>
                                        </p:attrNameLst>
                                      </p:cBhvr>
                                      <p:tavLst>
                                        <p:tav tm="0">
                                          <p:val>
                                            <p:strVal val="ppt_w"/>
                                          </p:val>
                                        </p:tav>
                                        <p:tav tm="100000">
                                          <p:val>
                                            <p:fltVal val="0"/>
                                          </p:val>
                                        </p:tav>
                                      </p:tavLst>
                                    </p:anim>
                                    <p:anim calcmode="lin" valueType="num">
                                      <p:cBhvr>
                                        <p:cTn id="107" dur="2000"/>
                                        <p:tgtEl>
                                          <p:spTgt spid="9"/>
                                        </p:tgtEl>
                                        <p:attrNameLst>
                                          <p:attrName>ppt_h</p:attrName>
                                        </p:attrNameLst>
                                      </p:cBhvr>
                                      <p:tavLst>
                                        <p:tav tm="0">
                                          <p:val>
                                            <p:strVal val="ppt_h"/>
                                          </p:val>
                                        </p:tav>
                                        <p:tav tm="100000">
                                          <p:val>
                                            <p:fltVal val="0"/>
                                          </p:val>
                                        </p:tav>
                                      </p:tavLst>
                                    </p:anim>
                                    <p:anim calcmode="lin" valueType="num">
                                      <p:cBhvr>
                                        <p:cTn id="108" dur="2000"/>
                                        <p:tgtEl>
                                          <p:spTgt spid="9"/>
                                        </p:tgtEl>
                                        <p:attrNameLst>
                                          <p:attrName>ppt_x</p:attrName>
                                        </p:attrNameLst>
                                      </p:cBhvr>
                                      <p:tavLst>
                                        <p:tav tm="0">
                                          <p:val>
                                            <p:strVal val="ppt_x"/>
                                          </p:val>
                                        </p:tav>
                                        <p:tav tm="100000">
                                          <p:val>
                                            <p:fltVal val="0.5"/>
                                          </p:val>
                                        </p:tav>
                                      </p:tavLst>
                                    </p:anim>
                                    <p:anim calcmode="lin" valueType="num">
                                      <p:cBhvr>
                                        <p:cTn id="109" dur="2000"/>
                                        <p:tgtEl>
                                          <p:spTgt spid="9"/>
                                        </p:tgtEl>
                                        <p:attrNameLst>
                                          <p:attrName>ppt_y</p:attrName>
                                        </p:attrNameLst>
                                      </p:cBhvr>
                                      <p:tavLst>
                                        <p:tav tm="0">
                                          <p:val>
                                            <p:strVal val="ppt_y"/>
                                          </p:val>
                                        </p:tav>
                                        <p:tav tm="100000">
                                          <p:val>
                                            <p:fltVal val="0.5"/>
                                          </p:val>
                                        </p:tav>
                                      </p:tavLst>
                                    </p:anim>
                                    <p:set>
                                      <p:cBhvr>
                                        <p:cTn id="110" dur="1" fill="hold">
                                          <p:stCondLst>
                                            <p:cond delay="1999"/>
                                          </p:stCondLst>
                                        </p:cTn>
                                        <p:tgtEl>
                                          <p:spTgt spid="9"/>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2000"/>
                                        <p:tgtEl>
                                          <p:spTgt spid="10"/>
                                        </p:tgtEl>
                                        <p:attrNameLst>
                                          <p:attrName>ppt_w</p:attrName>
                                        </p:attrNameLst>
                                      </p:cBhvr>
                                      <p:tavLst>
                                        <p:tav tm="0">
                                          <p:val>
                                            <p:strVal val="ppt_w"/>
                                          </p:val>
                                        </p:tav>
                                        <p:tav tm="100000">
                                          <p:val>
                                            <p:fltVal val="0"/>
                                          </p:val>
                                        </p:tav>
                                      </p:tavLst>
                                    </p:anim>
                                    <p:anim calcmode="lin" valueType="num">
                                      <p:cBhvr>
                                        <p:cTn id="113" dur="2000"/>
                                        <p:tgtEl>
                                          <p:spTgt spid="10"/>
                                        </p:tgtEl>
                                        <p:attrNameLst>
                                          <p:attrName>ppt_h</p:attrName>
                                        </p:attrNameLst>
                                      </p:cBhvr>
                                      <p:tavLst>
                                        <p:tav tm="0">
                                          <p:val>
                                            <p:strVal val="ppt_h"/>
                                          </p:val>
                                        </p:tav>
                                        <p:tav tm="100000">
                                          <p:val>
                                            <p:fltVal val="0"/>
                                          </p:val>
                                        </p:tav>
                                      </p:tavLst>
                                    </p:anim>
                                    <p:anim calcmode="lin" valueType="num">
                                      <p:cBhvr>
                                        <p:cTn id="114" dur="2000"/>
                                        <p:tgtEl>
                                          <p:spTgt spid="10"/>
                                        </p:tgtEl>
                                        <p:attrNameLst>
                                          <p:attrName>ppt_x</p:attrName>
                                        </p:attrNameLst>
                                      </p:cBhvr>
                                      <p:tavLst>
                                        <p:tav tm="0">
                                          <p:val>
                                            <p:strVal val="ppt_x"/>
                                          </p:val>
                                        </p:tav>
                                        <p:tav tm="100000">
                                          <p:val>
                                            <p:fltVal val="0.5"/>
                                          </p:val>
                                        </p:tav>
                                      </p:tavLst>
                                    </p:anim>
                                    <p:anim calcmode="lin" valueType="num">
                                      <p:cBhvr>
                                        <p:cTn id="115" dur="2000"/>
                                        <p:tgtEl>
                                          <p:spTgt spid="10"/>
                                        </p:tgtEl>
                                        <p:attrNameLst>
                                          <p:attrName>ppt_y</p:attrName>
                                        </p:attrNameLst>
                                      </p:cBhvr>
                                      <p:tavLst>
                                        <p:tav tm="0">
                                          <p:val>
                                            <p:strVal val="ppt_y"/>
                                          </p:val>
                                        </p:tav>
                                        <p:tav tm="100000">
                                          <p:val>
                                            <p:fltVal val="0.5"/>
                                          </p:val>
                                        </p:tav>
                                      </p:tavLst>
                                    </p:anim>
                                    <p:set>
                                      <p:cBhvr>
                                        <p:cTn id="116" dur="1" fill="hold">
                                          <p:stCondLst>
                                            <p:cond delay="1999"/>
                                          </p:stCondLst>
                                        </p:cTn>
                                        <p:tgtEl>
                                          <p:spTgt spid="10"/>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2000"/>
                                        <p:tgtEl>
                                          <p:spTgt spid="11"/>
                                        </p:tgtEl>
                                        <p:attrNameLst>
                                          <p:attrName>ppt_w</p:attrName>
                                        </p:attrNameLst>
                                      </p:cBhvr>
                                      <p:tavLst>
                                        <p:tav tm="0">
                                          <p:val>
                                            <p:strVal val="ppt_w"/>
                                          </p:val>
                                        </p:tav>
                                        <p:tav tm="100000">
                                          <p:val>
                                            <p:fltVal val="0"/>
                                          </p:val>
                                        </p:tav>
                                      </p:tavLst>
                                    </p:anim>
                                    <p:anim calcmode="lin" valueType="num">
                                      <p:cBhvr>
                                        <p:cTn id="119" dur="2000"/>
                                        <p:tgtEl>
                                          <p:spTgt spid="11"/>
                                        </p:tgtEl>
                                        <p:attrNameLst>
                                          <p:attrName>ppt_h</p:attrName>
                                        </p:attrNameLst>
                                      </p:cBhvr>
                                      <p:tavLst>
                                        <p:tav tm="0">
                                          <p:val>
                                            <p:strVal val="ppt_h"/>
                                          </p:val>
                                        </p:tav>
                                        <p:tav tm="100000">
                                          <p:val>
                                            <p:fltVal val="0"/>
                                          </p:val>
                                        </p:tav>
                                      </p:tavLst>
                                    </p:anim>
                                    <p:anim calcmode="lin" valueType="num">
                                      <p:cBhvr>
                                        <p:cTn id="120" dur="2000"/>
                                        <p:tgtEl>
                                          <p:spTgt spid="11"/>
                                        </p:tgtEl>
                                        <p:attrNameLst>
                                          <p:attrName>ppt_x</p:attrName>
                                        </p:attrNameLst>
                                      </p:cBhvr>
                                      <p:tavLst>
                                        <p:tav tm="0">
                                          <p:val>
                                            <p:strVal val="ppt_x"/>
                                          </p:val>
                                        </p:tav>
                                        <p:tav tm="100000">
                                          <p:val>
                                            <p:fltVal val="0.5"/>
                                          </p:val>
                                        </p:tav>
                                      </p:tavLst>
                                    </p:anim>
                                    <p:anim calcmode="lin" valueType="num">
                                      <p:cBhvr>
                                        <p:cTn id="121" dur="2000"/>
                                        <p:tgtEl>
                                          <p:spTgt spid="11"/>
                                        </p:tgtEl>
                                        <p:attrNameLst>
                                          <p:attrName>ppt_y</p:attrName>
                                        </p:attrNameLst>
                                      </p:cBhvr>
                                      <p:tavLst>
                                        <p:tav tm="0">
                                          <p:val>
                                            <p:strVal val="ppt_y"/>
                                          </p:val>
                                        </p:tav>
                                        <p:tav tm="100000">
                                          <p:val>
                                            <p:fltVal val="0.5"/>
                                          </p:val>
                                        </p:tav>
                                      </p:tavLst>
                                    </p:anim>
                                    <p:set>
                                      <p:cBhvr>
                                        <p:cTn id="122" dur="1" fill="hold">
                                          <p:stCondLst>
                                            <p:cond delay="1999"/>
                                          </p:stCondLst>
                                        </p:cTn>
                                        <p:tgtEl>
                                          <p:spTgt spid="11"/>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2000"/>
                                        <p:tgtEl>
                                          <p:spTgt spid="12"/>
                                        </p:tgtEl>
                                        <p:attrNameLst>
                                          <p:attrName>ppt_w</p:attrName>
                                        </p:attrNameLst>
                                      </p:cBhvr>
                                      <p:tavLst>
                                        <p:tav tm="0">
                                          <p:val>
                                            <p:strVal val="ppt_w"/>
                                          </p:val>
                                        </p:tav>
                                        <p:tav tm="100000">
                                          <p:val>
                                            <p:fltVal val="0"/>
                                          </p:val>
                                        </p:tav>
                                      </p:tavLst>
                                    </p:anim>
                                    <p:anim calcmode="lin" valueType="num">
                                      <p:cBhvr>
                                        <p:cTn id="125" dur="2000"/>
                                        <p:tgtEl>
                                          <p:spTgt spid="12"/>
                                        </p:tgtEl>
                                        <p:attrNameLst>
                                          <p:attrName>ppt_h</p:attrName>
                                        </p:attrNameLst>
                                      </p:cBhvr>
                                      <p:tavLst>
                                        <p:tav tm="0">
                                          <p:val>
                                            <p:strVal val="ppt_h"/>
                                          </p:val>
                                        </p:tav>
                                        <p:tav tm="100000">
                                          <p:val>
                                            <p:fltVal val="0"/>
                                          </p:val>
                                        </p:tav>
                                      </p:tavLst>
                                    </p:anim>
                                    <p:anim calcmode="lin" valueType="num">
                                      <p:cBhvr>
                                        <p:cTn id="126" dur="2000"/>
                                        <p:tgtEl>
                                          <p:spTgt spid="12"/>
                                        </p:tgtEl>
                                        <p:attrNameLst>
                                          <p:attrName>ppt_x</p:attrName>
                                        </p:attrNameLst>
                                      </p:cBhvr>
                                      <p:tavLst>
                                        <p:tav tm="0">
                                          <p:val>
                                            <p:strVal val="ppt_x"/>
                                          </p:val>
                                        </p:tav>
                                        <p:tav tm="100000">
                                          <p:val>
                                            <p:fltVal val="0.5"/>
                                          </p:val>
                                        </p:tav>
                                      </p:tavLst>
                                    </p:anim>
                                    <p:anim calcmode="lin" valueType="num">
                                      <p:cBhvr>
                                        <p:cTn id="127" dur="2000"/>
                                        <p:tgtEl>
                                          <p:spTgt spid="12"/>
                                        </p:tgtEl>
                                        <p:attrNameLst>
                                          <p:attrName>ppt_y</p:attrName>
                                        </p:attrNameLst>
                                      </p:cBhvr>
                                      <p:tavLst>
                                        <p:tav tm="0">
                                          <p:val>
                                            <p:strVal val="ppt_y"/>
                                          </p:val>
                                        </p:tav>
                                        <p:tav tm="100000">
                                          <p:val>
                                            <p:fltVal val="0.5"/>
                                          </p:val>
                                        </p:tav>
                                      </p:tavLst>
                                    </p:anim>
                                    <p:set>
                                      <p:cBhvr>
                                        <p:cTn id="128" dur="1" fill="hold">
                                          <p:stCondLst>
                                            <p:cond delay="1999"/>
                                          </p:stCondLst>
                                        </p:cTn>
                                        <p:tgtEl>
                                          <p:spTgt spid="12"/>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2000"/>
                                        <p:tgtEl>
                                          <p:spTgt spid="13"/>
                                        </p:tgtEl>
                                        <p:attrNameLst>
                                          <p:attrName>ppt_w</p:attrName>
                                        </p:attrNameLst>
                                      </p:cBhvr>
                                      <p:tavLst>
                                        <p:tav tm="0">
                                          <p:val>
                                            <p:strVal val="ppt_w"/>
                                          </p:val>
                                        </p:tav>
                                        <p:tav tm="100000">
                                          <p:val>
                                            <p:fltVal val="0"/>
                                          </p:val>
                                        </p:tav>
                                      </p:tavLst>
                                    </p:anim>
                                    <p:anim calcmode="lin" valueType="num">
                                      <p:cBhvr>
                                        <p:cTn id="131" dur="2000"/>
                                        <p:tgtEl>
                                          <p:spTgt spid="13"/>
                                        </p:tgtEl>
                                        <p:attrNameLst>
                                          <p:attrName>ppt_h</p:attrName>
                                        </p:attrNameLst>
                                      </p:cBhvr>
                                      <p:tavLst>
                                        <p:tav tm="0">
                                          <p:val>
                                            <p:strVal val="ppt_h"/>
                                          </p:val>
                                        </p:tav>
                                        <p:tav tm="100000">
                                          <p:val>
                                            <p:fltVal val="0"/>
                                          </p:val>
                                        </p:tav>
                                      </p:tavLst>
                                    </p:anim>
                                    <p:anim calcmode="lin" valueType="num">
                                      <p:cBhvr>
                                        <p:cTn id="132" dur="2000"/>
                                        <p:tgtEl>
                                          <p:spTgt spid="13"/>
                                        </p:tgtEl>
                                        <p:attrNameLst>
                                          <p:attrName>ppt_x</p:attrName>
                                        </p:attrNameLst>
                                      </p:cBhvr>
                                      <p:tavLst>
                                        <p:tav tm="0">
                                          <p:val>
                                            <p:strVal val="ppt_x"/>
                                          </p:val>
                                        </p:tav>
                                        <p:tav tm="100000">
                                          <p:val>
                                            <p:fltVal val="0.5"/>
                                          </p:val>
                                        </p:tav>
                                      </p:tavLst>
                                    </p:anim>
                                    <p:anim calcmode="lin" valueType="num">
                                      <p:cBhvr>
                                        <p:cTn id="133" dur="2000"/>
                                        <p:tgtEl>
                                          <p:spTgt spid="13"/>
                                        </p:tgtEl>
                                        <p:attrNameLst>
                                          <p:attrName>ppt_y</p:attrName>
                                        </p:attrNameLst>
                                      </p:cBhvr>
                                      <p:tavLst>
                                        <p:tav tm="0">
                                          <p:val>
                                            <p:strVal val="ppt_y"/>
                                          </p:val>
                                        </p:tav>
                                        <p:tav tm="100000">
                                          <p:val>
                                            <p:fltVal val="0.5"/>
                                          </p:val>
                                        </p:tav>
                                      </p:tavLst>
                                    </p:anim>
                                    <p:set>
                                      <p:cBhvr>
                                        <p:cTn id="134" dur="1" fill="hold">
                                          <p:stCondLst>
                                            <p:cond delay="1999"/>
                                          </p:stCondLst>
                                        </p:cTn>
                                        <p:tgtEl>
                                          <p:spTgt spid="13"/>
                                        </p:tgtEl>
                                        <p:attrNameLst>
                                          <p:attrName>style.visibility</p:attrName>
                                        </p:attrNameLst>
                                      </p:cBhvr>
                                      <p:to>
                                        <p:strVal val="hidden"/>
                                      </p:to>
                                    </p:set>
                                  </p:childTnLst>
                                </p:cTn>
                              </p:par>
                              <p:par>
                                <p:cTn id="135" presetID="8" presetClass="emph" presetSubtype="0" fill="hold" grpId="3" nodeType="withEffect">
                                  <p:stCondLst>
                                    <p:cond delay="0"/>
                                  </p:stCondLst>
                                  <p:childTnLst>
                                    <p:animRot by="-21600000">
                                      <p:cBhvr>
                                        <p:cTn id="136" dur="2000" fill="hold"/>
                                        <p:tgtEl>
                                          <p:spTgt spid="5"/>
                                        </p:tgtEl>
                                        <p:attrNameLst>
                                          <p:attrName>r</p:attrName>
                                        </p:attrNameLst>
                                      </p:cBhvr>
                                    </p:animRot>
                                  </p:childTnLst>
                                </p:cTn>
                              </p:par>
                              <p:par>
                                <p:cTn id="137" presetID="8" presetClass="emph" presetSubtype="0" fill="hold" grpId="3" nodeType="withEffect">
                                  <p:stCondLst>
                                    <p:cond delay="0"/>
                                  </p:stCondLst>
                                  <p:childTnLst>
                                    <p:animRot by="-21600000">
                                      <p:cBhvr>
                                        <p:cTn id="138" dur="2000" fill="hold"/>
                                        <p:tgtEl>
                                          <p:spTgt spid="6"/>
                                        </p:tgtEl>
                                        <p:attrNameLst>
                                          <p:attrName>r</p:attrName>
                                        </p:attrNameLst>
                                      </p:cBhvr>
                                    </p:animRot>
                                  </p:childTnLst>
                                </p:cTn>
                              </p:par>
                              <p:par>
                                <p:cTn id="139" presetID="8" presetClass="emph" presetSubtype="0" fill="hold" grpId="3" nodeType="withEffect">
                                  <p:stCondLst>
                                    <p:cond delay="0"/>
                                  </p:stCondLst>
                                  <p:childTnLst>
                                    <p:animRot by="-21600000">
                                      <p:cBhvr>
                                        <p:cTn id="140" dur="2000" fill="hold"/>
                                        <p:tgtEl>
                                          <p:spTgt spid="7"/>
                                        </p:tgtEl>
                                        <p:attrNameLst>
                                          <p:attrName>r</p:attrName>
                                        </p:attrNameLst>
                                      </p:cBhvr>
                                    </p:animRot>
                                  </p:childTnLst>
                                </p:cTn>
                              </p:par>
                              <p:par>
                                <p:cTn id="141" presetID="8" presetClass="emph" presetSubtype="0" fill="hold" grpId="3" nodeType="withEffect">
                                  <p:stCondLst>
                                    <p:cond delay="0"/>
                                  </p:stCondLst>
                                  <p:childTnLst>
                                    <p:animRot by="-21600000">
                                      <p:cBhvr>
                                        <p:cTn id="142" dur="2000" fill="hold"/>
                                        <p:tgtEl>
                                          <p:spTgt spid="8"/>
                                        </p:tgtEl>
                                        <p:attrNameLst>
                                          <p:attrName>r</p:attrName>
                                        </p:attrNameLst>
                                      </p:cBhvr>
                                    </p:animRot>
                                  </p:childTnLst>
                                </p:cTn>
                              </p:par>
                              <p:par>
                                <p:cTn id="143" presetID="8" presetClass="emph" presetSubtype="0" fill="hold" grpId="3" nodeType="withEffect">
                                  <p:stCondLst>
                                    <p:cond delay="0"/>
                                  </p:stCondLst>
                                  <p:childTnLst>
                                    <p:animRot by="-21600000">
                                      <p:cBhvr>
                                        <p:cTn id="144" dur="2000" fill="hold"/>
                                        <p:tgtEl>
                                          <p:spTgt spid="9"/>
                                        </p:tgtEl>
                                        <p:attrNameLst>
                                          <p:attrName>r</p:attrName>
                                        </p:attrNameLst>
                                      </p:cBhvr>
                                    </p:animRot>
                                  </p:childTnLst>
                                </p:cTn>
                              </p:par>
                              <p:par>
                                <p:cTn id="145" presetID="8" presetClass="emph" presetSubtype="0" fill="hold" grpId="3" nodeType="withEffect">
                                  <p:stCondLst>
                                    <p:cond delay="0"/>
                                  </p:stCondLst>
                                  <p:childTnLst>
                                    <p:animRot by="-21600000">
                                      <p:cBhvr>
                                        <p:cTn id="146" dur="2000" fill="hold"/>
                                        <p:tgtEl>
                                          <p:spTgt spid="10"/>
                                        </p:tgtEl>
                                        <p:attrNameLst>
                                          <p:attrName>r</p:attrName>
                                        </p:attrNameLst>
                                      </p:cBhvr>
                                    </p:animRot>
                                  </p:childTnLst>
                                </p:cTn>
                              </p:par>
                              <p:par>
                                <p:cTn id="147" presetID="8" presetClass="emph" presetSubtype="0" fill="hold" grpId="3" nodeType="withEffect">
                                  <p:stCondLst>
                                    <p:cond delay="0"/>
                                  </p:stCondLst>
                                  <p:childTnLst>
                                    <p:animRot by="-21600000">
                                      <p:cBhvr>
                                        <p:cTn id="148" dur="2000" fill="hold"/>
                                        <p:tgtEl>
                                          <p:spTgt spid="11"/>
                                        </p:tgtEl>
                                        <p:attrNameLst>
                                          <p:attrName>r</p:attrName>
                                        </p:attrNameLst>
                                      </p:cBhvr>
                                    </p:animRot>
                                  </p:childTnLst>
                                </p:cTn>
                              </p:par>
                              <p:par>
                                <p:cTn id="149" presetID="8" presetClass="emph" presetSubtype="0" fill="hold" grpId="3" nodeType="withEffect">
                                  <p:stCondLst>
                                    <p:cond delay="0"/>
                                  </p:stCondLst>
                                  <p:childTnLst>
                                    <p:animRot by="-21600000">
                                      <p:cBhvr>
                                        <p:cTn id="150" dur="2000" fill="hold"/>
                                        <p:tgtEl>
                                          <p:spTgt spid="12"/>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3"/>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2000" fill="hold"/>
                                        <p:tgtEl>
                                          <p:spTgt spid="4"/>
                                        </p:tgtEl>
                                        <p:attrNameLst>
                                          <p:attrName>ppt_w</p:attrName>
                                        </p:attrNameLst>
                                      </p:cBhvr>
                                      <p:tavLst>
                                        <p:tav tm="0">
                                          <p:val>
                                            <p:strVal val="4/3*#ppt_w"/>
                                          </p:val>
                                        </p:tav>
                                        <p:tav tm="100000">
                                          <p:val>
                                            <p:strVal val="#ppt_w"/>
                                          </p:val>
                                        </p:tav>
                                      </p:tavLst>
                                    </p:anim>
                                    <p:anim calcmode="lin" valueType="num">
                                      <p:cBhvr>
                                        <p:cTn id="156" dur="2000" fill="hold"/>
                                        <p:tgtEl>
                                          <p:spTgt spid="4"/>
                                        </p:tgtEl>
                                        <p:attrNameLst>
                                          <p:attrName>ppt_h</p:attrName>
                                        </p:attrNameLst>
                                      </p:cBhvr>
                                      <p:tavLst>
                                        <p:tav tm="0">
                                          <p:val>
                                            <p:strVal val="4/3*#ppt_h"/>
                                          </p:val>
                                        </p:tav>
                                        <p:tav tm="100000">
                                          <p:val>
                                            <p:strVal val="#ppt_h"/>
                                          </p:val>
                                        </p:tav>
                                      </p:tavLst>
                                    </p:anim>
                                  </p:childTnLst>
                                </p:cTn>
                              </p:par>
                              <p:par>
                                <p:cTn id="157" presetID="21" presetClass="entr" presetSubtype="8"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wheel(8)">
                                      <p:cBhvr>
                                        <p:cTn id="15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lin ang="16200000" scaled="1"/>
            <a:tileRect/>
          </a:gradFill>
        </p:spPr>
        <p:txBody>
          <a:bodyPr/>
          <a:lstStyle/>
          <a:p>
            <a:endParaRPr lang="es-ES" dirty="0"/>
          </a:p>
        </p:txBody>
      </p:sp>
      <p:pic>
        <p:nvPicPr>
          <p:cNvPr id="4" name="3 Imagen" descr="0(53).jpg"/>
          <p:cNvPicPr>
            <a:picLocks noChangeAspect="1"/>
          </p:cNvPicPr>
          <p:nvPr/>
        </p:nvPicPr>
        <p:blipFill>
          <a:blip r:embed="rId2"/>
          <a:stretch>
            <a:fillRect/>
          </a:stretch>
        </p:blipFill>
        <p:spPr>
          <a:xfrm>
            <a:off x="0" y="0"/>
            <a:ext cx="9117211" cy="6858000"/>
          </a:xfrm>
          <a:prstGeom prst="rect">
            <a:avLst/>
          </a:prstGeom>
        </p:spPr>
      </p:pic>
      <p:sp>
        <p:nvSpPr>
          <p:cNvPr id="5" name="4 Onda"/>
          <p:cNvSpPr/>
          <p:nvPr/>
        </p:nvSpPr>
        <p:spPr>
          <a:xfrm rot="5400000">
            <a:off x="-1393057" y="2178851"/>
            <a:ext cx="3571900" cy="785786"/>
          </a:xfrm>
          <a:prstGeom prst="wave">
            <a:avLst>
              <a:gd name="adj1" fmla="val 20000"/>
              <a:gd name="adj2" fmla="val -10000"/>
            </a:avLst>
          </a:prstGeom>
          <a:gradFill flip="none" rotWithShape="1">
            <a:gsLst>
              <a:gs pos="76000">
                <a:schemeClr val="tx1">
                  <a:alpha val="59000"/>
                </a:schemeClr>
              </a:gs>
              <a:gs pos="50000">
                <a:srgbClr val="993366">
                  <a:shade val="67500"/>
                  <a:satMod val="115000"/>
                </a:srgbClr>
              </a:gs>
              <a:gs pos="100000">
                <a:srgbClr val="993366">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678709" y="2178851"/>
            <a:ext cx="3571900" cy="785786"/>
          </a:xfrm>
          <a:prstGeom prst="wave">
            <a:avLst>
              <a:gd name="adj1" fmla="val 20000"/>
              <a:gd name="adj2" fmla="val -10000"/>
            </a:avLst>
          </a:prstGeom>
          <a:gradFill flip="none" rotWithShape="1">
            <a:gsLst>
              <a:gs pos="76000">
                <a:schemeClr val="tx1">
                  <a:alpha val="59000"/>
                </a:schemeClr>
              </a:gs>
              <a:gs pos="50000">
                <a:srgbClr val="993366">
                  <a:shade val="67500"/>
                  <a:satMod val="115000"/>
                </a:srgbClr>
              </a:gs>
              <a:gs pos="100000">
                <a:srgbClr val="993366">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35671" y="2178851"/>
            <a:ext cx="3571900" cy="785786"/>
          </a:xfrm>
          <a:prstGeom prst="wave">
            <a:avLst>
              <a:gd name="adj1" fmla="val 20000"/>
              <a:gd name="adj2" fmla="val -10000"/>
            </a:avLst>
          </a:prstGeom>
          <a:gradFill flip="none" rotWithShape="1">
            <a:gsLst>
              <a:gs pos="76000">
                <a:schemeClr val="tx1">
                  <a:alpha val="59000"/>
                </a:schemeClr>
              </a:gs>
              <a:gs pos="50000">
                <a:srgbClr val="993366">
                  <a:shade val="67500"/>
                  <a:satMod val="115000"/>
                </a:srgbClr>
              </a:gs>
              <a:gs pos="100000">
                <a:srgbClr val="993366">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750051" y="2178851"/>
            <a:ext cx="3571900" cy="785786"/>
          </a:xfrm>
          <a:prstGeom prst="wave">
            <a:avLst>
              <a:gd name="adj1" fmla="val 20000"/>
              <a:gd name="adj2" fmla="val -10000"/>
            </a:avLst>
          </a:prstGeom>
          <a:gradFill flip="none" rotWithShape="1">
            <a:gsLst>
              <a:gs pos="76000">
                <a:schemeClr val="tx1">
                  <a:alpha val="59000"/>
                </a:schemeClr>
              </a:gs>
              <a:gs pos="50000">
                <a:srgbClr val="993366">
                  <a:shade val="67500"/>
                  <a:satMod val="115000"/>
                </a:srgbClr>
              </a:gs>
              <a:gs pos="100000">
                <a:srgbClr val="993366">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1393025" y="2250289"/>
            <a:ext cx="3571900" cy="785786"/>
          </a:xfrm>
          <a:prstGeom prst="wave">
            <a:avLst>
              <a:gd name="adj1" fmla="val 20000"/>
              <a:gd name="adj2" fmla="val -10000"/>
            </a:avLst>
          </a:prstGeom>
          <a:gradFill flip="none" rotWithShape="1">
            <a:gsLst>
              <a:gs pos="76000">
                <a:schemeClr val="tx1">
                  <a:alpha val="59000"/>
                </a:schemeClr>
              </a:gs>
              <a:gs pos="50000">
                <a:srgbClr val="993366">
                  <a:shade val="67500"/>
                  <a:satMod val="115000"/>
                </a:srgbClr>
              </a:gs>
              <a:gs pos="100000">
                <a:srgbClr val="993366">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2107373" y="2250289"/>
            <a:ext cx="3571900" cy="785786"/>
          </a:xfrm>
          <a:prstGeom prst="wave">
            <a:avLst>
              <a:gd name="adj1" fmla="val 20000"/>
              <a:gd name="adj2" fmla="val -10000"/>
            </a:avLst>
          </a:prstGeom>
          <a:gradFill flip="none" rotWithShape="1">
            <a:gsLst>
              <a:gs pos="76000">
                <a:schemeClr val="tx1">
                  <a:alpha val="59000"/>
                </a:schemeClr>
              </a:gs>
              <a:gs pos="50000">
                <a:srgbClr val="993366">
                  <a:shade val="67500"/>
                  <a:satMod val="115000"/>
                </a:srgbClr>
              </a:gs>
              <a:gs pos="100000">
                <a:srgbClr val="993366">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2821753" y="2250289"/>
            <a:ext cx="3571900" cy="785786"/>
          </a:xfrm>
          <a:prstGeom prst="wave">
            <a:avLst>
              <a:gd name="adj1" fmla="val 20000"/>
              <a:gd name="adj2" fmla="val -10000"/>
            </a:avLst>
          </a:prstGeom>
          <a:gradFill flip="none" rotWithShape="1">
            <a:gsLst>
              <a:gs pos="76000">
                <a:schemeClr val="tx1">
                  <a:alpha val="59000"/>
                </a:schemeClr>
              </a:gs>
              <a:gs pos="50000">
                <a:srgbClr val="993366">
                  <a:shade val="67500"/>
                  <a:satMod val="115000"/>
                </a:srgbClr>
              </a:gs>
              <a:gs pos="100000">
                <a:srgbClr val="993366">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3536133" y="2250289"/>
            <a:ext cx="3571900" cy="785786"/>
          </a:xfrm>
          <a:prstGeom prst="wave">
            <a:avLst>
              <a:gd name="adj1" fmla="val 20000"/>
              <a:gd name="adj2" fmla="val -10000"/>
            </a:avLst>
          </a:prstGeom>
          <a:gradFill flip="none" rotWithShape="1">
            <a:gsLst>
              <a:gs pos="76000">
                <a:schemeClr val="tx1">
                  <a:alpha val="59000"/>
                </a:schemeClr>
              </a:gs>
              <a:gs pos="50000">
                <a:srgbClr val="993366">
                  <a:shade val="67500"/>
                  <a:satMod val="115000"/>
                </a:srgbClr>
              </a:gs>
              <a:gs pos="100000">
                <a:srgbClr val="993366">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a:off x="4250513" y="2250289"/>
            <a:ext cx="3571900" cy="785786"/>
          </a:xfrm>
          <a:prstGeom prst="wave">
            <a:avLst>
              <a:gd name="adj1" fmla="val 20000"/>
              <a:gd name="adj2" fmla="val -10000"/>
            </a:avLst>
          </a:prstGeom>
          <a:gradFill flip="none" rotWithShape="1">
            <a:gsLst>
              <a:gs pos="76000">
                <a:schemeClr val="tx1">
                  <a:alpha val="59000"/>
                </a:schemeClr>
              </a:gs>
              <a:gs pos="50000">
                <a:srgbClr val="993366">
                  <a:shade val="67500"/>
                  <a:satMod val="115000"/>
                </a:srgbClr>
              </a:gs>
              <a:gs pos="100000">
                <a:srgbClr val="993366">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a:off x="4964861" y="2250289"/>
            <a:ext cx="3571900" cy="785786"/>
          </a:xfrm>
          <a:prstGeom prst="wave">
            <a:avLst>
              <a:gd name="adj1" fmla="val 20000"/>
              <a:gd name="adj2" fmla="val -10000"/>
            </a:avLst>
          </a:prstGeom>
          <a:gradFill flip="none" rotWithShape="1">
            <a:gsLst>
              <a:gs pos="76000">
                <a:schemeClr val="tx1">
                  <a:alpha val="59000"/>
                </a:schemeClr>
              </a:gs>
              <a:gs pos="50000">
                <a:srgbClr val="993366">
                  <a:shade val="67500"/>
                  <a:satMod val="115000"/>
                </a:srgbClr>
              </a:gs>
              <a:gs pos="100000">
                <a:srgbClr val="993366">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a:off x="5679241" y="2250289"/>
            <a:ext cx="3571900" cy="785786"/>
          </a:xfrm>
          <a:prstGeom prst="wave">
            <a:avLst>
              <a:gd name="adj1" fmla="val 20000"/>
              <a:gd name="adj2" fmla="val -10000"/>
            </a:avLst>
          </a:prstGeom>
          <a:gradFill flip="none" rotWithShape="1">
            <a:gsLst>
              <a:gs pos="76000">
                <a:schemeClr val="tx1">
                  <a:alpha val="59000"/>
                </a:schemeClr>
              </a:gs>
              <a:gs pos="50000">
                <a:srgbClr val="993366">
                  <a:shade val="67500"/>
                  <a:satMod val="115000"/>
                </a:srgbClr>
              </a:gs>
              <a:gs pos="100000">
                <a:srgbClr val="993366">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a:off x="6393621" y="2250289"/>
            <a:ext cx="3571900" cy="785786"/>
          </a:xfrm>
          <a:prstGeom prst="wave">
            <a:avLst>
              <a:gd name="adj1" fmla="val 20000"/>
              <a:gd name="adj2" fmla="val -10000"/>
            </a:avLst>
          </a:prstGeom>
          <a:gradFill flip="none" rotWithShape="1">
            <a:gsLst>
              <a:gs pos="76000">
                <a:schemeClr val="tx1">
                  <a:alpha val="59000"/>
                </a:schemeClr>
              </a:gs>
              <a:gs pos="50000">
                <a:srgbClr val="993366">
                  <a:shade val="67500"/>
                  <a:satMod val="115000"/>
                </a:srgbClr>
              </a:gs>
              <a:gs pos="100000">
                <a:srgbClr val="993366">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a:off x="6965157" y="2250289"/>
            <a:ext cx="3571900" cy="785786"/>
          </a:xfrm>
          <a:prstGeom prst="wave">
            <a:avLst>
              <a:gd name="adj1" fmla="val 20000"/>
              <a:gd name="adj2" fmla="val -10000"/>
            </a:avLst>
          </a:prstGeom>
          <a:gradFill flip="none" rotWithShape="1">
            <a:gsLst>
              <a:gs pos="76000">
                <a:schemeClr val="tx1">
                  <a:alpha val="59000"/>
                </a:schemeClr>
              </a:gs>
              <a:gs pos="50000">
                <a:srgbClr val="993366">
                  <a:shade val="67500"/>
                  <a:satMod val="115000"/>
                </a:srgbClr>
              </a:gs>
              <a:gs pos="100000">
                <a:srgbClr val="993366">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3000" fill="hold"/>
                                        <p:tgtEl>
                                          <p:spTgt spid="5"/>
                                        </p:tgtEl>
                                        <p:attrNameLst>
                                          <p:attrName>ppt_w</p:attrName>
                                        </p:attrNameLst>
                                      </p:cBhvr>
                                      <p:tavLst>
                                        <p:tav tm="0" fmla="#ppt_w*sin(2.5*pi*$)">
                                          <p:val>
                                            <p:fltVal val="0"/>
                                          </p:val>
                                        </p:tav>
                                        <p:tav tm="100000">
                                          <p:val>
                                            <p:fltVal val="1"/>
                                          </p:val>
                                        </p:tav>
                                      </p:tavLst>
                                    </p:anim>
                                    <p:anim calcmode="lin" valueType="num">
                                      <p:cBhvr>
                                        <p:cTn id="63" dur="3000" fill="hold"/>
                                        <p:tgtEl>
                                          <p:spTgt spid="5"/>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p:cTn id="66" dur="3000" fill="hold"/>
                                        <p:tgtEl>
                                          <p:spTgt spid="6"/>
                                        </p:tgtEl>
                                        <p:attrNameLst>
                                          <p:attrName>ppt_w</p:attrName>
                                        </p:attrNameLst>
                                      </p:cBhvr>
                                      <p:tavLst>
                                        <p:tav tm="0" fmla="#ppt_w*sin(2.5*pi*$)">
                                          <p:val>
                                            <p:fltVal val="0"/>
                                          </p:val>
                                        </p:tav>
                                        <p:tav tm="100000">
                                          <p:val>
                                            <p:fltVal val="1"/>
                                          </p:val>
                                        </p:tav>
                                      </p:tavLst>
                                    </p:anim>
                                    <p:anim calcmode="lin" valueType="num">
                                      <p:cBhvr>
                                        <p:cTn id="67" dur="3000" fill="hold"/>
                                        <p:tgtEl>
                                          <p:spTgt spid="6"/>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3000" fill="hold"/>
                                        <p:tgtEl>
                                          <p:spTgt spid="7"/>
                                        </p:tgtEl>
                                        <p:attrNameLst>
                                          <p:attrName>ppt_w</p:attrName>
                                        </p:attrNameLst>
                                      </p:cBhvr>
                                      <p:tavLst>
                                        <p:tav tm="0" fmla="#ppt_w*sin(2.5*pi*$)">
                                          <p:val>
                                            <p:fltVal val="0"/>
                                          </p:val>
                                        </p:tav>
                                        <p:tav tm="100000">
                                          <p:val>
                                            <p:fltVal val="1"/>
                                          </p:val>
                                        </p:tav>
                                      </p:tavLst>
                                    </p:anim>
                                    <p:anim calcmode="lin" valueType="num">
                                      <p:cBhvr>
                                        <p:cTn id="71" dur="3000" fill="hold"/>
                                        <p:tgtEl>
                                          <p:spTgt spid="7"/>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3000" fill="hold"/>
                                        <p:tgtEl>
                                          <p:spTgt spid="8"/>
                                        </p:tgtEl>
                                        <p:attrNameLst>
                                          <p:attrName>ppt_w</p:attrName>
                                        </p:attrNameLst>
                                      </p:cBhvr>
                                      <p:tavLst>
                                        <p:tav tm="0" fmla="#ppt_w*sin(2.5*pi*$)">
                                          <p:val>
                                            <p:fltVal val="0"/>
                                          </p:val>
                                        </p:tav>
                                        <p:tav tm="100000">
                                          <p:val>
                                            <p:fltVal val="1"/>
                                          </p:val>
                                        </p:tav>
                                      </p:tavLst>
                                    </p:anim>
                                    <p:anim calcmode="lin" valueType="num">
                                      <p:cBhvr>
                                        <p:cTn id="75" dur="3000" fill="hold"/>
                                        <p:tgtEl>
                                          <p:spTgt spid="8"/>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3000" fill="hold"/>
                                        <p:tgtEl>
                                          <p:spTgt spid="9"/>
                                        </p:tgtEl>
                                        <p:attrNameLst>
                                          <p:attrName>ppt_w</p:attrName>
                                        </p:attrNameLst>
                                      </p:cBhvr>
                                      <p:tavLst>
                                        <p:tav tm="0" fmla="#ppt_w*sin(2.5*pi*$)">
                                          <p:val>
                                            <p:fltVal val="0"/>
                                          </p:val>
                                        </p:tav>
                                        <p:tav tm="100000">
                                          <p:val>
                                            <p:fltVal val="1"/>
                                          </p:val>
                                        </p:tav>
                                      </p:tavLst>
                                    </p:anim>
                                    <p:anim calcmode="lin" valueType="num">
                                      <p:cBhvr>
                                        <p:cTn id="79" dur="3000" fill="hold"/>
                                        <p:tgtEl>
                                          <p:spTgt spid="9"/>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3000" fill="hold"/>
                                        <p:tgtEl>
                                          <p:spTgt spid="10"/>
                                        </p:tgtEl>
                                        <p:attrNameLst>
                                          <p:attrName>ppt_w</p:attrName>
                                        </p:attrNameLst>
                                      </p:cBhvr>
                                      <p:tavLst>
                                        <p:tav tm="0" fmla="#ppt_w*sin(2.5*pi*$)">
                                          <p:val>
                                            <p:fltVal val="0"/>
                                          </p:val>
                                        </p:tav>
                                        <p:tav tm="100000">
                                          <p:val>
                                            <p:fltVal val="1"/>
                                          </p:val>
                                        </p:tav>
                                      </p:tavLst>
                                    </p:anim>
                                    <p:anim calcmode="lin" valueType="num">
                                      <p:cBhvr>
                                        <p:cTn id="83" dur="3000" fill="hold"/>
                                        <p:tgtEl>
                                          <p:spTgt spid="10"/>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p:cTn id="86" dur="3000" fill="hold"/>
                                        <p:tgtEl>
                                          <p:spTgt spid="11"/>
                                        </p:tgtEl>
                                        <p:attrNameLst>
                                          <p:attrName>ppt_w</p:attrName>
                                        </p:attrNameLst>
                                      </p:cBhvr>
                                      <p:tavLst>
                                        <p:tav tm="0" fmla="#ppt_w*sin(2.5*pi*$)">
                                          <p:val>
                                            <p:fltVal val="0"/>
                                          </p:val>
                                        </p:tav>
                                        <p:tav tm="100000">
                                          <p:val>
                                            <p:fltVal val="1"/>
                                          </p:val>
                                        </p:tav>
                                      </p:tavLst>
                                    </p:anim>
                                    <p:anim calcmode="lin" valueType="num">
                                      <p:cBhvr>
                                        <p:cTn id="87" dur="3000" fill="hold"/>
                                        <p:tgtEl>
                                          <p:spTgt spid="11"/>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p:cTn id="90" dur="3000" fill="hold"/>
                                        <p:tgtEl>
                                          <p:spTgt spid="12"/>
                                        </p:tgtEl>
                                        <p:attrNameLst>
                                          <p:attrName>ppt_w</p:attrName>
                                        </p:attrNameLst>
                                      </p:cBhvr>
                                      <p:tavLst>
                                        <p:tav tm="0" fmla="#ppt_w*sin(2.5*pi*$)">
                                          <p:val>
                                            <p:fltVal val="0"/>
                                          </p:val>
                                        </p:tav>
                                        <p:tav tm="100000">
                                          <p:val>
                                            <p:fltVal val="1"/>
                                          </p:val>
                                        </p:tav>
                                      </p:tavLst>
                                    </p:anim>
                                    <p:anim calcmode="lin" valueType="num">
                                      <p:cBhvr>
                                        <p:cTn id="91" dur="3000" fill="hold"/>
                                        <p:tgtEl>
                                          <p:spTgt spid="12"/>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p:cTn id="94" dur="3000" fill="hold"/>
                                        <p:tgtEl>
                                          <p:spTgt spid="13"/>
                                        </p:tgtEl>
                                        <p:attrNameLst>
                                          <p:attrName>ppt_w</p:attrName>
                                        </p:attrNameLst>
                                      </p:cBhvr>
                                      <p:tavLst>
                                        <p:tav tm="0" fmla="#ppt_w*sin(2.5*pi*$)">
                                          <p:val>
                                            <p:fltVal val="0"/>
                                          </p:val>
                                        </p:tav>
                                        <p:tav tm="100000">
                                          <p:val>
                                            <p:fltVal val="1"/>
                                          </p:val>
                                        </p:tav>
                                      </p:tavLst>
                                    </p:anim>
                                    <p:anim calcmode="lin" valueType="num">
                                      <p:cBhvr>
                                        <p:cTn id="95" dur="3000" fill="hold"/>
                                        <p:tgtEl>
                                          <p:spTgt spid="13"/>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3000" fill="hold"/>
                                        <p:tgtEl>
                                          <p:spTgt spid="14"/>
                                        </p:tgtEl>
                                        <p:attrNameLst>
                                          <p:attrName>ppt_w</p:attrName>
                                        </p:attrNameLst>
                                      </p:cBhvr>
                                      <p:tavLst>
                                        <p:tav tm="0" fmla="#ppt_w*sin(2.5*pi*$)">
                                          <p:val>
                                            <p:fltVal val="0"/>
                                          </p:val>
                                        </p:tav>
                                        <p:tav tm="100000">
                                          <p:val>
                                            <p:fltVal val="1"/>
                                          </p:val>
                                        </p:tav>
                                      </p:tavLst>
                                    </p:anim>
                                    <p:anim calcmode="lin" valueType="num">
                                      <p:cBhvr>
                                        <p:cTn id="99" dur="3000" fill="hold"/>
                                        <p:tgtEl>
                                          <p:spTgt spid="14"/>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p:cTn id="102" dur="3000" fill="hold"/>
                                        <p:tgtEl>
                                          <p:spTgt spid="15"/>
                                        </p:tgtEl>
                                        <p:attrNameLst>
                                          <p:attrName>ppt_w</p:attrName>
                                        </p:attrNameLst>
                                      </p:cBhvr>
                                      <p:tavLst>
                                        <p:tav tm="0" fmla="#ppt_w*sin(2.5*pi*$)">
                                          <p:val>
                                            <p:fltVal val="0"/>
                                          </p:val>
                                        </p:tav>
                                        <p:tav tm="100000">
                                          <p:val>
                                            <p:fltVal val="1"/>
                                          </p:val>
                                        </p:tav>
                                      </p:tavLst>
                                    </p:anim>
                                    <p:anim calcmode="lin" valueType="num">
                                      <p:cBhvr>
                                        <p:cTn id="103" dur="3000" fill="hold"/>
                                        <p:tgtEl>
                                          <p:spTgt spid="15"/>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p:cTn id="106" dur="3000" fill="hold"/>
                                        <p:tgtEl>
                                          <p:spTgt spid="16"/>
                                        </p:tgtEl>
                                        <p:attrNameLst>
                                          <p:attrName>ppt_w</p:attrName>
                                        </p:attrNameLst>
                                      </p:cBhvr>
                                      <p:tavLst>
                                        <p:tav tm="0" fmla="#ppt_w*sin(2.5*pi*$)">
                                          <p:val>
                                            <p:fltVal val="0"/>
                                          </p:val>
                                        </p:tav>
                                        <p:tav tm="100000">
                                          <p:val>
                                            <p:fltVal val="1"/>
                                          </p:val>
                                        </p:tav>
                                      </p:tavLst>
                                    </p:anim>
                                    <p:anim calcmode="lin" valueType="num">
                                      <p:cBhvr>
                                        <p:cTn id="107" dur="3000" fill="hold"/>
                                        <p:tgtEl>
                                          <p:spTgt spid="16"/>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 calcmode="lin" valueType="num">
                                      <p:cBhvr>
                                        <p:cTn id="110" dur="3000" fill="hold"/>
                                        <p:tgtEl>
                                          <p:spTgt spid="17"/>
                                        </p:tgtEl>
                                        <p:attrNameLst>
                                          <p:attrName>ppt_w</p:attrName>
                                        </p:attrNameLst>
                                      </p:cBhvr>
                                      <p:tavLst>
                                        <p:tav tm="0" fmla="#ppt_w*sin(2.5*pi*$)">
                                          <p:val>
                                            <p:fltVal val="0"/>
                                          </p:val>
                                        </p:tav>
                                        <p:tav tm="100000">
                                          <p:val>
                                            <p:fltVal val="1"/>
                                          </p:val>
                                        </p:tav>
                                      </p:tavLst>
                                    </p:anim>
                                    <p:anim calcmode="lin" valueType="num">
                                      <p:cBhvr>
                                        <p:cTn id="111" dur="3000" fill="hold"/>
                                        <p:tgtEl>
                                          <p:spTgt spid="17"/>
                                        </p:tgtEl>
                                        <p:attrNameLst>
                                          <p:attrName>ppt_h</p:attrName>
                                        </p:attrNameLst>
                                      </p:cBhvr>
                                      <p:tavLst>
                                        <p:tav tm="0">
                                          <p:val>
                                            <p:strVal val="#ppt_h"/>
                                          </p:val>
                                        </p:tav>
                                        <p:tav tm="100000">
                                          <p:val>
                                            <p:strVal val="#ppt_h"/>
                                          </p:val>
                                        </p:tav>
                                      </p:tavLst>
                                    </p:anim>
                                  </p:childTnLst>
                                </p:cTn>
                              </p:par>
                            </p:childTnLst>
                          </p:cTn>
                        </p:par>
                        <p:par>
                          <p:cTn id="112" fill="hold">
                            <p:stCondLst>
                              <p:cond delay="3000"/>
                            </p:stCondLst>
                            <p:childTnLst>
                              <p:par>
                                <p:cTn id="113" presetID="2" presetClass="exit" presetSubtype="2" fill="hold" grpId="2" nodeType="after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1+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1+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1+ppt_w/2"/>
                                          </p:val>
                                        </p:tav>
                                      </p:tavLst>
                                    </p:anim>
                                    <p:anim calcmode="lin" valueType="num">
                                      <p:cBhvr additive="base">
                                        <p:cTn id="127" dur="3000"/>
                                        <p:tgtEl>
                                          <p:spTgt spid="8"/>
                                        </p:tgtEl>
                                        <p:attrNameLst>
                                          <p:attrName>ppt_y</p:attrName>
                                        </p:attrNameLst>
                                      </p:cBhvr>
                                      <p:tavLst>
                                        <p:tav tm="0">
                                          <p:val>
                                            <p:strVal val="ppt_y"/>
                                          </p:val>
                                        </p:tav>
                                        <p:tav tm="100000">
                                          <p:val>
                                            <p:strVal val="ppt_y"/>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1+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1+ppt_w/2"/>
                                          </p:val>
                                        </p:tav>
                                      </p:tavLst>
                                    </p:anim>
                                    <p:anim calcmode="lin" valueType="num">
                                      <p:cBhvr additive="base">
                                        <p:cTn id="135" dur="3000"/>
                                        <p:tgtEl>
                                          <p:spTgt spid="10"/>
                                        </p:tgtEl>
                                        <p:attrNameLst>
                                          <p:attrName>ppt_y</p:attrName>
                                        </p:attrNameLst>
                                      </p:cBhvr>
                                      <p:tavLst>
                                        <p:tav tm="0">
                                          <p:val>
                                            <p:strVal val="ppt_y"/>
                                          </p:val>
                                        </p:tav>
                                        <p:tav tm="100000">
                                          <p:val>
                                            <p:strVal val="ppt_y"/>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1"/>
                                        </p:tgtEl>
                                        <p:attrNameLst>
                                          <p:attrName>ppt_x</p:attrName>
                                        </p:attrNameLst>
                                      </p:cBhvr>
                                      <p:tavLst>
                                        <p:tav tm="0">
                                          <p:val>
                                            <p:strVal val="ppt_x"/>
                                          </p:val>
                                        </p:tav>
                                        <p:tav tm="100000">
                                          <p:val>
                                            <p:strVal val="1+ppt_w/2"/>
                                          </p:val>
                                        </p:tav>
                                      </p:tavLst>
                                    </p:anim>
                                    <p:anim calcmode="lin" valueType="num">
                                      <p:cBhvr additive="base">
                                        <p:cTn id="139" dur="3000"/>
                                        <p:tgtEl>
                                          <p:spTgt spid="11"/>
                                        </p:tgtEl>
                                        <p:attrNameLst>
                                          <p:attrName>ppt_y</p:attrName>
                                        </p:attrNameLst>
                                      </p:cBhvr>
                                      <p:tavLst>
                                        <p:tav tm="0">
                                          <p:val>
                                            <p:strVal val="ppt_y"/>
                                          </p:val>
                                        </p:tav>
                                        <p:tav tm="100000">
                                          <p:val>
                                            <p:strVal val="ppt_y"/>
                                          </p:val>
                                        </p:tav>
                                      </p:tavLst>
                                    </p:anim>
                                    <p:set>
                                      <p:cBhvr>
                                        <p:cTn id="140" dur="1" fill="hold">
                                          <p:stCondLst>
                                            <p:cond delay="2999"/>
                                          </p:stCondLst>
                                        </p:cTn>
                                        <p:tgtEl>
                                          <p:spTgt spid="11"/>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1+ppt_w/2"/>
                                          </p:val>
                                        </p:tav>
                                      </p:tavLst>
                                    </p:anim>
                                    <p:anim calcmode="lin" valueType="num">
                                      <p:cBhvr additive="base">
                                        <p:cTn id="143" dur="3000"/>
                                        <p:tgtEl>
                                          <p:spTgt spid="12"/>
                                        </p:tgtEl>
                                        <p:attrNameLst>
                                          <p:attrName>ppt_y</p:attrName>
                                        </p:attrNameLst>
                                      </p:cBhvr>
                                      <p:tavLst>
                                        <p:tav tm="0">
                                          <p:val>
                                            <p:strVal val="ppt_y"/>
                                          </p:val>
                                        </p:tav>
                                        <p:tav tm="100000">
                                          <p:val>
                                            <p:strVal val="ppt_y"/>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1+ppt_w/2"/>
                                          </p:val>
                                        </p:tav>
                                      </p:tavLst>
                                    </p:anim>
                                    <p:anim calcmode="lin" valueType="num">
                                      <p:cBhvr additive="base">
                                        <p:cTn id="147" dur="3000"/>
                                        <p:tgtEl>
                                          <p:spTgt spid="13"/>
                                        </p:tgtEl>
                                        <p:attrNameLst>
                                          <p:attrName>ppt_y</p:attrName>
                                        </p:attrNameLst>
                                      </p:cBhvr>
                                      <p:tavLst>
                                        <p:tav tm="0">
                                          <p:val>
                                            <p:strVal val="ppt_y"/>
                                          </p:val>
                                        </p:tav>
                                        <p:tav tm="100000">
                                          <p:val>
                                            <p:strVal val="ppt_y"/>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1+ppt_w/2"/>
                                          </p:val>
                                        </p:tav>
                                      </p:tavLst>
                                    </p:anim>
                                    <p:anim calcmode="lin" valueType="num">
                                      <p:cBhvr additive="base">
                                        <p:cTn id="151" dur="3000"/>
                                        <p:tgtEl>
                                          <p:spTgt spid="14"/>
                                        </p:tgtEl>
                                        <p:attrNameLst>
                                          <p:attrName>ppt_y</p:attrName>
                                        </p:attrNameLst>
                                      </p:cBhvr>
                                      <p:tavLst>
                                        <p:tav tm="0">
                                          <p:val>
                                            <p:strVal val="ppt_y"/>
                                          </p:val>
                                        </p:tav>
                                        <p:tav tm="100000">
                                          <p:val>
                                            <p:strVal val="ppt_y"/>
                                          </p:val>
                                        </p:tav>
                                      </p:tavLst>
                                    </p:anim>
                                    <p:set>
                                      <p:cBhvr>
                                        <p:cTn id="152" dur="1" fill="hold">
                                          <p:stCondLst>
                                            <p:cond delay="2999"/>
                                          </p:stCondLst>
                                        </p:cTn>
                                        <p:tgtEl>
                                          <p:spTgt spid="14"/>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1+ppt_w/2"/>
                                          </p:val>
                                        </p:tav>
                                      </p:tavLst>
                                    </p:anim>
                                    <p:anim calcmode="lin" valueType="num">
                                      <p:cBhvr additive="base">
                                        <p:cTn id="155" dur="3000"/>
                                        <p:tgtEl>
                                          <p:spTgt spid="15"/>
                                        </p:tgtEl>
                                        <p:attrNameLst>
                                          <p:attrName>ppt_y</p:attrName>
                                        </p:attrNameLst>
                                      </p:cBhvr>
                                      <p:tavLst>
                                        <p:tav tm="0">
                                          <p:val>
                                            <p:strVal val="ppt_y"/>
                                          </p:val>
                                        </p:tav>
                                        <p:tav tm="100000">
                                          <p:val>
                                            <p:strVal val="ppt_y"/>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1+ppt_w/2"/>
                                          </p:val>
                                        </p:tav>
                                      </p:tavLst>
                                    </p:anim>
                                    <p:anim calcmode="lin" valueType="num">
                                      <p:cBhvr additive="base">
                                        <p:cTn id="159" dur="3000"/>
                                        <p:tgtEl>
                                          <p:spTgt spid="16"/>
                                        </p:tgtEl>
                                        <p:attrNameLst>
                                          <p:attrName>ppt_y</p:attrName>
                                        </p:attrNameLst>
                                      </p:cBhvr>
                                      <p:tavLst>
                                        <p:tav tm="0">
                                          <p:val>
                                            <p:strVal val="ppt_y"/>
                                          </p:val>
                                        </p:tav>
                                        <p:tav tm="100000">
                                          <p:val>
                                            <p:strVal val="ppt_y"/>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1+ppt_w/2"/>
                                          </p:val>
                                        </p:tav>
                                      </p:tavLst>
                                    </p:anim>
                                    <p:anim calcmode="lin" valueType="num">
                                      <p:cBhvr additive="base">
                                        <p:cTn id="163" dur="3000"/>
                                        <p:tgtEl>
                                          <p:spTgt spid="17"/>
                                        </p:tgtEl>
                                        <p:attrNameLst>
                                          <p:attrName>ppt_y</p:attrName>
                                        </p:attrNameLst>
                                      </p:cBhvr>
                                      <p:tavLst>
                                        <p:tav tm="0">
                                          <p:val>
                                            <p:strVal val="ppt_y"/>
                                          </p:val>
                                        </p:tav>
                                        <p:tav tm="100000">
                                          <p:val>
                                            <p:strVal val="ppt_y"/>
                                          </p:val>
                                        </p:tav>
                                      </p:tavLst>
                                    </p:anim>
                                    <p:set>
                                      <p:cBhvr>
                                        <p:cTn id="164" dur="1" fill="hold">
                                          <p:stCondLst>
                                            <p:cond delay="2999"/>
                                          </p:stCondLst>
                                        </p:cTn>
                                        <p:tgtEl>
                                          <p:spTgt spid="17"/>
                                        </p:tgtEl>
                                        <p:attrNameLst>
                                          <p:attrName>style.visibility</p:attrName>
                                        </p:attrNameLst>
                                      </p:cBhvr>
                                      <p:to>
                                        <p:strVal val="hidden"/>
                                      </p:to>
                                    </p:set>
                                  </p:childTnLst>
                                </p:cTn>
                              </p:par>
                              <p:par>
                                <p:cTn id="165" presetID="8" presetClass="emph" presetSubtype="0" fill="hold" grpId="3" nodeType="withEffect">
                                  <p:stCondLst>
                                    <p:cond delay="0"/>
                                  </p:stCondLst>
                                  <p:childTnLst>
                                    <p:animRot by="21600000">
                                      <p:cBhvr>
                                        <p:cTn id="166" dur="3000" fill="hold"/>
                                        <p:tgtEl>
                                          <p:spTgt spid="5"/>
                                        </p:tgtEl>
                                        <p:attrNameLst>
                                          <p:attrName>r</p:attrName>
                                        </p:attrNameLst>
                                      </p:cBhvr>
                                    </p:animRot>
                                  </p:childTnLst>
                                </p:cTn>
                              </p:par>
                              <p:par>
                                <p:cTn id="167" presetID="8" presetClass="emph" presetSubtype="0" fill="hold" grpId="3" nodeType="withEffect">
                                  <p:stCondLst>
                                    <p:cond delay="0"/>
                                  </p:stCondLst>
                                  <p:childTnLst>
                                    <p:animRot by="-21600000">
                                      <p:cBhvr>
                                        <p:cTn id="168" dur="3000" fill="hold"/>
                                        <p:tgtEl>
                                          <p:spTgt spid="6"/>
                                        </p:tgtEl>
                                        <p:attrNameLst>
                                          <p:attrName>r</p:attrName>
                                        </p:attrNameLst>
                                      </p:cBhvr>
                                    </p:animRot>
                                  </p:childTnLst>
                                </p:cTn>
                              </p:par>
                              <p:par>
                                <p:cTn id="169" presetID="8" presetClass="emph" presetSubtype="0" fill="hold" grpId="3" nodeType="withEffect">
                                  <p:stCondLst>
                                    <p:cond delay="0"/>
                                  </p:stCondLst>
                                  <p:childTnLst>
                                    <p:animRot by="21600000">
                                      <p:cBhvr>
                                        <p:cTn id="170" dur="3000" fill="hold"/>
                                        <p:tgtEl>
                                          <p:spTgt spid="7"/>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8"/>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9"/>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0"/>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1"/>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2"/>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3"/>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14"/>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15"/>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16"/>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7"/>
                                        </p:tgtEl>
                                        <p:attrNameLst>
                                          <p:attrName>r</p:attrName>
                                        </p:attrNameLst>
                                      </p:cBhvr>
                                    </p:animRot>
                                  </p:childTnLst>
                                </p:cTn>
                              </p:par>
                              <p:par>
                                <p:cTn id="191" presetID="2" presetClass="entr" presetSubtype="8" fill="hold" nodeType="withEffect">
                                  <p:stCondLst>
                                    <p:cond delay="0"/>
                                  </p:stCondLst>
                                  <p:childTnLst>
                                    <p:set>
                                      <p:cBhvr>
                                        <p:cTn id="192" dur="1" fill="hold">
                                          <p:stCondLst>
                                            <p:cond delay="0"/>
                                          </p:stCondLst>
                                        </p:cTn>
                                        <p:tgtEl>
                                          <p:spTgt spid="4"/>
                                        </p:tgtEl>
                                        <p:attrNameLst>
                                          <p:attrName>style.visibility</p:attrName>
                                        </p:attrNameLst>
                                      </p:cBhvr>
                                      <p:to>
                                        <p:strVal val="visible"/>
                                      </p:to>
                                    </p:set>
                                    <p:anim calcmode="lin" valueType="num">
                                      <p:cBhvr additive="base">
                                        <p:cTn id="193" dur="3000" fill="hold"/>
                                        <p:tgtEl>
                                          <p:spTgt spid="4"/>
                                        </p:tgtEl>
                                        <p:attrNameLst>
                                          <p:attrName>ppt_x</p:attrName>
                                        </p:attrNameLst>
                                      </p:cBhvr>
                                      <p:tavLst>
                                        <p:tav tm="0">
                                          <p:val>
                                            <p:strVal val="0-#ppt_w/2"/>
                                          </p:val>
                                        </p:tav>
                                        <p:tav tm="100000">
                                          <p:val>
                                            <p:strVal val="#ppt_x"/>
                                          </p:val>
                                        </p:tav>
                                      </p:tavLst>
                                    </p:anim>
                                    <p:anim calcmode="lin" valueType="num">
                                      <p:cBhvr additive="base">
                                        <p:cTn id="194"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rgbClr val="155315">
                  <a:shade val="30000"/>
                  <a:satMod val="115000"/>
                </a:srgbClr>
              </a:gs>
              <a:gs pos="50000">
                <a:srgbClr val="155315">
                  <a:shade val="67500"/>
                  <a:satMod val="115000"/>
                </a:srgbClr>
              </a:gs>
              <a:gs pos="100000">
                <a:srgbClr val="155315">
                  <a:shade val="100000"/>
                  <a:satMod val="115000"/>
                </a:srgbClr>
              </a:gs>
            </a:gsLst>
            <a:lin ang="54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arco"/>
          <p:cNvSpPr/>
          <p:nvPr/>
        </p:nvSpPr>
        <p:spPr>
          <a:xfrm>
            <a:off x="214282" y="214290"/>
            <a:ext cx="8715436" cy="6429420"/>
          </a:xfrm>
          <a:prstGeom prst="frame">
            <a:avLst>
              <a:gd name="adj1" fmla="val 1295"/>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58370" name="Picture 2" descr="http://www.neot-semadar.com/images/stories/organic/wine/red.png"/>
          <p:cNvPicPr>
            <a:picLocks noChangeAspect="1" noChangeArrowheads="1"/>
          </p:cNvPicPr>
          <p:nvPr/>
        </p:nvPicPr>
        <p:blipFill>
          <a:blip r:embed="rId3">
            <a:lum contrast="20000"/>
          </a:blip>
          <a:srcRect/>
          <a:stretch>
            <a:fillRect/>
          </a:stretch>
        </p:blipFill>
        <p:spPr bwMode="auto">
          <a:xfrm flipH="1">
            <a:off x="0" y="3114675"/>
            <a:ext cx="3714776" cy="3743325"/>
          </a:xfrm>
          <a:prstGeom prst="rect">
            <a:avLst/>
          </a:prstGeom>
          <a:noFill/>
          <a:effectLst>
            <a:softEdge rad="31750"/>
          </a:effectLst>
        </p:spPr>
      </p:pic>
      <p:pic>
        <p:nvPicPr>
          <p:cNvPr id="58372" name="Picture 4" descr="http://pngimg.com/upload/grape_PNG2971.png"/>
          <p:cNvPicPr>
            <a:picLocks noChangeAspect="1" noChangeArrowheads="1"/>
          </p:cNvPicPr>
          <p:nvPr/>
        </p:nvPicPr>
        <p:blipFill>
          <a:blip r:embed="rId4" cstate="print">
            <a:lum contrast="20000"/>
          </a:blip>
          <a:srcRect/>
          <a:stretch>
            <a:fillRect/>
          </a:stretch>
        </p:blipFill>
        <p:spPr bwMode="auto">
          <a:xfrm rot="5917212">
            <a:off x="7228872" y="4196554"/>
            <a:ext cx="1574771" cy="2042525"/>
          </a:xfrm>
          <a:prstGeom prst="rect">
            <a:avLst/>
          </a:prstGeom>
          <a:noFill/>
        </p:spPr>
      </p:pic>
      <p:pic>
        <p:nvPicPr>
          <p:cNvPr id="58374" name="Picture 6" descr="http://gpucomputer.pl/wp-content/uploads/2012/09/stockvault-purple-grapes120259.png"/>
          <p:cNvPicPr>
            <a:picLocks noChangeAspect="1" noChangeArrowheads="1"/>
          </p:cNvPicPr>
          <p:nvPr/>
        </p:nvPicPr>
        <p:blipFill>
          <a:blip r:embed="rId5">
            <a:lum contrast="20000"/>
          </a:blip>
          <a:srcRect/>
          <a:stretch>
            <a:fillRect/>
          </a:stretch>
        </p:blipFill>
        <p:spPr bwMode="auto">
          <a:xfrm>
            <a:off x="6066078" y="5072074"/>
            <a:ext cx="3077922" cy="2071678"/>
          </a:xfrm>
          <a:prstGeom prst="rect">
            <a:avLst/>
          </a:prstGeom>
          <a:noFill/>
          <a:effectLst>
            <a:softEdge rad="12700"/>
          </a:effectLst>
        </p:spPr>
      </p:pic>
      <p:sp>
        <p:nvSpPr>
          <p:cNvPr id="8" name="7 CuadroTexto"/>
          <p:cNvSpPr txBox="1"/>
          <p:nvPr/>
        </p:nvSpPr>
        <p:spPr>
          <a:xfrm>
            <a:off x="1785918" y="1643050"/>
            <a:ext cx="6215106" cy="3170099"/>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rPr>
              <a:t>La uva es un fruto con una tendencia natural a fermentar, por lo que probablemente, el vino fue la primera bebida alcohólica que conoció la humanidad. El descubrimiento el vino pudo producirse por casualidad, cuando alguien dejó olvidadas unas uvas en algún recipiente, éstas fermentaron y luego alguien probó el caldo resultante. Además, la vid presenta una gran facilidad de adaptación, factor que sin duda ayudó en su expansión.</a:t>
            </a:r>
          </a:p>
          <a:p>
            <a:endParaRPr lang="es-ES" sz="2000" b="1" dirty="0">
              <a:solidFill>
                <a:srgbClr val="FFFF00"/>
              </a:solidFill>
              <a:effectLst>
                <a:outerShdw blurRad="38100" dist="38100" dir="2700000" algn="tl">
                  <a:srgbClr val="000000">
                    <a:alpha val="43137"/>
                  </a:srgbClr>
                </a:outerShdw>
              </a:effectLst>
            </a:endParaRPr>
          </a:p>
        </p:txBody>
      </p:sp>
      <p:sp>
        <p:nvSpPr>
          <p:cNvPr id="9" name="8 Rectángulo"/>
          <p:cNvSpPr/>
          <p:nvPr/>
        </p:nvSpPr>
        <p:spPr>
          <a:xfrm>
            <a:off x="-857288" y="-571528"/>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0).jpg"/>
          <p:cNvPicPr>
            <a:picLocks noChangeAspect="1"/>
          </p:cNvPicPr>
          <p:nvPr/>
        </p:nvPicPr>
        <p:blipFill>
          <a:blip r:embed="rId2"/>
          <a:srcRect t="2803" b="4195"/>
          <a:stretch>
            <a:fillRect/>
          </a:stretch>
        </p:blipFill>
        <p:spPr>
          <a:xfrm>
            <a:off x="0" y="0"/>
            <a:ext cx="9144000" cy="6858000"/>
          </a:xfrm>
          <a:prstGeom prst="rect">
            <a:avLst/>
          </a:prstGeom>
        </p:spPr>
      </p:pic>
      <p:sp>
        <p:nvSpPr>
          <p:cNvPr id="6" name="5 Triángulo rectángulo"/>
          <p:cNvSpPr/>
          <p:nvPr/>
        </p:nvSpPr>
        <p:spPr>
          <a:xfrm>
            <a:off x="0" y="4071942"/>
            <a:ext cx="9144000" cy="2786058"/>
          </a:xfrm>
          <a:prstGeom prst="rtTriangle">
            <a:avLst/>
          </a:prstGeom>
          <a:gradFill flip="none" rotWithShape="1">
            <a:gsLst>
              <a:gs pos="0">
                <a:srgbClr val="CC9900">
                  <a:shade val="30000"/>
                  <a:satMod val="115000"/>
                </a:srgbClr>
              </a:gs>
              <a:gs pos="50000">
                <a:srgbClr val="CC9900">
                  <a:shade val="67500"/>
                  <a:satMod val="115000"/>
                </a:srgbClr>
              </a:gs>
              <a:gs pos="100000">
                <a:srgbClr val="CC99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3071810"/>
          </a:xfrm>
          <a:prstGeom prst="rtTriangle">
            <a:avLst/>
          </a:prstGeom>
          <a:gradFill flip="none" rotWithShape="1">
            <a:gsLst>
              <a:gs pos="0">
                <a:srgbClr val="CC9900">
                  <a:shade val="30000"/>
                  <a:satMod val="115000"/>
                </a:srgbClr>
              </a:gs>
              <a:gs pos="50000">
                <a:srgbClr val="CC9900">
                  <a:shade val="67500"/>
                  <a:satMod val="115000"/>
                </a:srgbClr>
              </a:gs>
              <a:gs pos="100000">
                <a:srgbClr val="CC99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Anillo"/>
          <p:cNvSpPr/>
          <p:nvPr/>
        </p:nvSpPr>
        <p:spPr>
          <a:xfrm>
            <a:off x="0" y="357166"/>
            <a:ext cx="928662" cy="3571900"/>
          </a:xfrm>
          <a:prstGeom prst="donut">
            <a:avLst>
              <a:gd name="adj" fmla="val 18846"/>
            </a:avLst>
          </a:prstGeom>
          <a:gradFill flip="none" rotWithShape="1">
            <a:gsLst>
              <a:gs pos="0">
                <a:srgbClr val="591D3B"/>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428596" y="500042"/>
            <a:ext cx="1071538" cy="3714776"/>
          </a:xfrm>
          <a:prstGeom prst="donut">
            <a:avLst>
              <a:gd name="adj" fmla="val 16064"/>
            </a:avLst>
          </a:prstGeom>
          <a:gradFill flip="none" rotWithShape="1">
            <a:gsLst>
              <a:gs pos="0">
                <a:srgbClr val="591D3B"/>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000100" y="642918"/>
            <a:ext cx="1071538" cy="3714776"/>
          </a:xfrm>
          <a:prstGeom prst="donut">
            <a:avLst>
              <a:gd name="adj" fmla="val 16064"/>
            </a:avLst>
          </a:prstGeom>
          <a:gradFill flip="none" rotWithShape="1">
            <a:gsLst>
              <a:gs pos="0">
                <a:srgbClr val="591D3B"/>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571604" y="857232"/>
            <a:ext cx="1071538" cy="3786214"/>
          </a:xfrm>
          <a:prstGeom prst="donut">
            <a:avLst>
              <a:gd name="adj" fmla="val 16064"/>
            </a:avLst>
          </a:prstGeom>
          <a:gradFill flip="none" rotWithShape="1">
            <a:gsLst>
              <a:gs pos="0">
                <a:srgbClr val="591D3B"/>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143108" y="1000108"/>
            <a:ext cx="1071538" cy="3786214"/>
          </a:xfrm>
          <a:prstGeom prst="donut">
            <a:avLst>
              <a:gd name="adj" fmla="val 16064"/>
            </a:avLst>
          </a:prstGeom>
          <a:gradFill flip="none" rotWithShape="1">
            <a:gsLst>
              <a:gs pos="0">
                <a:srgbClr val="591D3B"/>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643206" y="1142984"/>
            <a:ext cx="928662" cy="3786214"/>
          </a:xfrm>
          <a:prstGeom prst="donut">
            <a:avLst>
              <a:gd name="adj" fmla="val 18846"/>
            </a:avLst>
          </a:prstGeom>
          <a:gradFill flip="none" rotWithShape="1">
            <a:gsLst>
              <a:gs pos="0">
                <a:srgbClr val="591D3B"/>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071802" y="1357298"/>
            <a:ext cx="1071538" cy="3714776"/>
          </a:xfrm>
          <a:prstGeom prst="donut">
            <a:avLst>
              <a:gd name="adj" fmla="val 16064"/>
            </a:avLst>
          </a:prstGeom>
          <a:gradFill flip="none" rotWithShape="1">
            <a:gsLst>
              <a:gs pos="0">
                <a:srgbClr val="591D3B"/>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643306" y="1571612"/>
            <a:ext cx="1071538" cy="3643338"/>
          </a:xfrm>
          <a:prstGeom prst="donut">
            <a:avLst>
              <a:gd name="adj" fmla="val 16064"/>
            </a:avLst>
          </a:prstGeom>
          <a:gradFill flip="none" rotWithShape="1">
            <a:gsLst>
              <a:gs pos="0">
                <a:srgbClr val="591D3B"/>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214810" y="1714488"/>
            <a:ext cx="1071538" cy="3714776"/>
          </a:xfrm>
          <a:prstGeom prst="donut">
            <a:avLst>
              <a:gd name="adj" fmla="val 16064"/>
            </a:avLst>
          </a:prstGeom>
          <a:gradFill flip="none" rotWithShape="1">
            <a:gsLst>
              <a:gs pos="0">
                <a:srgbClr val="591D3B"/>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4786314" y="1857364"/>
            <a:ext cx="1071538" cy="3786214"/>
          </a:xfrm>
          <a:prstGeom prst="donut">
            <a:avLst>
              <a:gd name="adj" fmla="val 16064"/>
            </a:avLst>
          </a:prstGeom>
          <a:gradFill flip="none" rotWithShape="1">
            <a:gsLst>
              <a:gs pos="0">
                <a:srgbClr val="591D3B"/>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286380" y="2071678"/>
            <a:ext cx="928662" cy="3714776"/>
          </a:xfrm>
          <a:prstGeom prst="donut">
            <a:avLst>
              <a:gd name="adj" fmla="val 18846"/>
            </a:avLst>
          </a:prstGeom>
          <a:gradFill flip="none" rotWithShape="1">
            <a:gsLst>
              <a:gs pos="0">
                <a:srgbClr val="591D3B"/>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5715008" y="2214554"/>
            <a:ext cx="1071538" cy="3714776"/>
          </a:xfrm>
          <a:prstGeom prst="donut">
            <a:avLst>
              <a:gd name="adj" fmla="val 16064"/>
            </a:avLst>
          </a:prstGeom>
          <a:gradFill flip="none" rotWithShape="1">
            <a:gsLst>
              <a:gs pos="0">
                <a:srgbClr val="591D3B"/>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286512" y="2357430"/>
            <a:ext cx="1071538" cy="3714776"/>
          </a:xfrm>
          <a:prstGeom prst="donut">
            <a:avLst>
              <a:gd name="adj" fmla="val 16064"/>
            </a:avLst>
          </a:prstGeom>
          <a:gradFill flip="none" rotWithShape="1">
            <a:gsLst>
              <a:gs pos="0">
                <a:srgbClr val="591D3B"/>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786578" y="2571744"/>
            <a:ext cx="1071538" cy="3571900"/>
          </a:xfrm>
          <a:prstGeom prst="donut">
            <a:avLst>
              <a:gd name="adj" fmla="val 16064"/>
            </a:avLst>
          </a:prstGeom>
          <a:gradFill flip="none" rotWithShape="1">
            <a:gsLst>
              <a:gs pos="0">
                <a:srgbClr val="591D3B"/>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429520" y="2714620"/>
            <a:ext cx="1071538" cy="3643338"/>
          </a:xfrm>
          <a:prstGeom prst="donut">
            <a:avLst>
              <a:gd name="adj" fmla="val 16064"/>
            </a:avLst>
          </a:prstGeom>
          <a:gradFill flip="none" rotWithShape="1">
            <a:gsLst>
              <a:gs pos="0">
                <a:srgbClr val="591D3B"/>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8001056" y="2857496"/>
            <a:ext cx="928662" cy="3643338"/>
          </a:xfrm>
          <a:prstGeom prst="donut">
            <a:avLst>
              <a:gd name="adj" fmla="val 18846"/>
            </a:avLst>
          </a:prstGeom>
          <a:gradFill flip="none" rotWithShape="1">
            <a:gsLst>
              <a:gs pos="0">
                <a:srgbClr val="591D3B"/>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8286776" y="2928934"/>
            <a:ext cx="1071538" cy="3714776"/>
          </a:xfrm>
          <a:prstGeom prst="donut">
            <a:avLst>
              <a:gd name="adj" fmla="val 16064"/>
            </a:avLst>
          </a:prstGeom>
          <a:gradFill flip="none" rotWithShape="1">
            <a:gsLst>
              <a:gs pos="0">
                <a:srgbClr val="591D3B"/>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1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slide(fromRight)">
                                      <p:cBhvr>
                                        <p:cTn id="10" dur="2000"/>
                                        <p:tgtEl>
                                          <p:spTgt spid="7"/>
                                        </p:tgtEl>
                                      </p:cBhvr>
                                    </p:animEffect>
                                  </p:childTnLst>
                                </p:cTn>
                              </p:par>
                              <p:par>
                                <p:cTn id="11" presetID="1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lide(fromLeft)">
                                      <p:cBhvr>
                                        <p:cTn id="13" dur="2000"/>
                                        <p:tgtEl>
                                          <p:spTgt spid="6"/>
                                        </p:tgtEl>
                                      </p:cBhvr>
                                    </p:animEffect>
                                  </p:childTnLst>
                                </p:cTn>
                              </p:par>
                              <p:par>
                                <p:cTn id="14" presetID="2" presetClass="entr" presetSubtype="9"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2000" fill="hold"/>
                                        <p:tgtEl>
                                          <p:spTgt spid="8"/>
                                        </p:tgtEl>
                                        <p:attrNameLst>
                                          <p:attrName>ppt_x</p:attrName>
                                        </p:attrNameLst>
                                      </p:cBhvr>
                                      <p:tavLst>
                                        <p:tav tm="0">
                                          <p:val>
                                            <p:strVal val="0-#ppt_w/2"/>
                                          </p:val>
                                        </p:tav>
                                        <p:tav tm="100000">
                                          <p:val>
                                            <p:strVal val="#ppt_x"/>
                                          </p:val>
                                        </p:tav>
                                      </p:tavLst>
                                    </p:anim>
                                    <p:anim calcmode="lin" valueType="num">
                                      <p:cBhvr additive="base">
                                        <p:cTn id="17" dur="2000" fill="hold"/>
                                        <p:tgtEl>
                                          <p:spTgt spid="8"/>
                                        </p:tgtEl>
                                        <p:attrNameLst>
                                          <p:attrName>ppt_y</p:attrName>
                                        </p:attrNameLst>
                                      </p:cBhvr>
                                      <p:tavLst>
                                        <p:tav tm="0">
                                          <p:val>
                                            <p:strVal val="0-#ppt_h/2"/>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2000" fill="hold"/>
                                        <p:tgtEl>
                                          <p:spTgt spid="9"/>
                                        </p:tgtEl>
                                        <p:attrNameLst>
                                          <p:attrName>ppt_x</p:attrName>
                                        </p:attrNameLst>
                                      </p:cBhvr>
                                      <p:tavLst>
                                        <p:tav tm="0">
                                          <p:val>
                                            <p:strVal val="1+#ppt_w/2"/>
                                          </p:val>
                                        </p:tav>
                                        <p:tav tm="100000">
                                          <p:val>
                                            <p:strVal val="#ppt_x"/>
                                          </p:val>
                                        </p:tav>
                                      </p:tavLst>
                                    </p:anim>
                                    <p:anim calcmode="lin" valueType="num">
                                      <p:cBhvr additive="base">
                                        <p:cTn id="21" dur="20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9"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2000" fill="hold"/>
                                        <p:tgtEl>
                                          <p:spTgt spid="10"/>
                                        </p:tgtEl>
                                        <p:attrNameLst>
                                          <p:attrName>ppt_x</p:attrName>
                                        </p:attrNameLst>
                                      </p:cBhvr>
                                      <p:tavLst>
                                        <p:tav tm="0">
                                          <p:val>
                                            <p:strVal val="0-#ppt_w/2"/>
                                          </p:val>
                                        </p:tav>
                                        <p:tav tm="100000">
                                          <p:val>
                                            <p:strVal val="#ppt_x"/>
                                          </p:val>
                                        </p:tav>
                                      </p:tavLst>
                                    </p:anim>
                                    <p:anim calcmode="lin" valueType="num">
                                      <p:cBhvr additive="base">
                                        <p:cTn id="25" dur="2000" fill="hold"/>
                                        <p:tgtEl>
                                          <p:spTgt spid="10"/>
                                        </p:tgtEl>
                                        <p:attrNameLst>
                                          <p:attrName>ppt_y</p:attrName>
                                        </p:attrNameLst>
                                      </p:cBhvr>
                                      <p:tavLst>
                                        <p:tav tm="0">
                                          <p:val>
                                            <p:strVal val="0-#ppt_h/2"/>
                                          </p:val>
                                        </p:tav>
                                        <p:tav tm="100000">
                                          <p:val>
                                            <p:strVal val="#ppt_y"/>
                                          </p:val>
                                        </p:tav>
                                      </p:tavLst>
                                    </p:anim>
                                  </p:childTnLst>
                                </p:cTn>
                              </p:par>
                              <p:par>
                                <p:cTn id="26" presetID="2" presetClass="entr" presetSubtype="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2000" fill="hold"/>
                                        <p:tgtEl>
                                          <p:spTgt spid="11"/>
                                        </p:tgtEl>
                                        <p:attrNameLst>
                                          <p:attrName>ppt_x</p:attrName>
                                        </p:attrNameLst>
                                      </p:cBhvr>
                                      <p:tavLst>
                                        <p:tav tm="0">
                                          <p:val>
                                            <p:strVal val="1+#ppt_w/2"/>
                                          </p:val>
                                        </p:tav>
                                        <p:tav tm="100000">
                                          <p:val>
                                            <p:strVal val="#ppt_x"/>
                                          </p:val>
                                        </p:tav>
                                      </p:tavLst>
                                    </p:anim>
                                    <p:anim calcmode="lin" valueType="num">
                                      <p:cBhvr additive="base">
                                        <p:cTn id="29" dur="200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9"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2000" fill="hold"/>
                                        <p:tgtEl>
                                          <p:spTgt spid="12"/>
                                        </p:tgtEl>
                                        <p:attrNameLst>
                                          <p:attrName>ppt_x</p:attrName>
                                        </p:attrNameLst>
                                      </p:cBhvr>
                                      <p:tavLst>
                                        <p:tav tm="0">
                                          <p:val>
                                            <p:strVal val="0-#ppt_w/2"/>
                                          </p:val>
                                        </p:tav>
                                        <p:tav tm="100000">
                                          <p:val>
                                            <p:strVal val="#ppt_x"/>
                                          </p:val>
                                        </p:tav>
                                      </p:tavLst>
                                    </p:anim>
                                    <p:anim calcmode="lin" valueType="num">
                                      <p:cBhvr additive="base">
                                        <p:cTn id="33" dur="2000" fill="hold"/>
                                        <p:tgtEl>
                                          <p:spTgt spid="12"/>
                                        </p:tgtEl>
                                        <p:attrNameLst>
                                          <p:attrName>ppt_y</p:attrName>
                                        </p:attrNameLst>
                                      </p:cBhvr>
                                      <p:tavLst>
                                        <p:tav tm="0">
                                          <p:val>
                                            <p:strVal val="0-#ppt_h/2"/>
                                          </p:val>
                                        </p:tav>
                                        <p:tav tm="100000">
                                          <p:val>
                                            <p:strVal val="#ppt_y"/>
                                          </p:val>
                                        </p:tav>
                                      </p:tavLst>
                                    </p:anim>
                                  </p:childTnLst>
                                </p:cTn>
                              </p:par>
                              <p:par>
                                <p:cTn id="34" presetID="2" presetClass="entr" presetSubtype="6"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2000" fill="hold"/>
                                        <p:tgtEl>
                                          <p:spTgt spid="13"/>
                                        </p:tgtEl>
                                        <p:attrNameLst>
                                          <p:attrName>ppt_x</p:attrName>
                                        </p:attrNameLst>
                                      </p:cBhvr>
                                      <p:tavLst>
                                        <p:tav tm="0">
                                          <p:val>
                                            <p:strVal val="1+#ppt_w/2"/>
                                          </p:val>
                                        </p:tav>
                                        <p:tav tm="100000">
                                          <p:val>
                                            <p:strVal val="#ppt_x"/>
                                          </p:val>
                                        </p:tav>
                                      </p:tavLst>
                                    </p:anim>
                                    <p:anim calcmode="lin" valueType="num">
                                      <p:cBhvr additive="base">
                                        <p:cTn id="37" dur="2000" fill="hold"/>
                                        <p:tgtEl>
                                          <p:spTgt spid="13"/>
                                        </p:tgtEl>
                                        <p:attrNameLst>
                                          <p:attrName>ppt_y</p:attrName>
                                        </p:attrNameLst>
                                      </p:cBhvr>
                                      <p:tavLst>
                                        <p:tav tm="0">
                                          <p:val>
                                            <p:strVal val="1+#ppt_h/2"/>
                                          </p:val>
                                        </p:tav>
                                        <p:tav tm="100000">
                                          <p:val>
                                            <p:strVal val="#ppt_y"/>
                                          </p:val>
                                        </p:tav>
                                      </p:tavLst>
                                    </p:anim>
                                  </p:childTnLst>
                                </p:cTn>
                              </p:par>
                              <p:par>
                                <p:cTn id="38" presetID="2" presetClass="entr" presetSubtype="9"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2000" fill="hold"/>
                                        <p:tgtEl>
                                          <p:spTgt spid="14"/>
                                        </p:tgtEl>
                                        <p:attrNameLst>
                                          <p:attrName>ppt_x</p:attrName>
                                        </p:attrNameLst>
                                      </p:cBhvr>
                                      <p:tavLst>
                                        <p:tav tm="0">
                                          <p:val>
                                            <p:strVal val="0-#ppt_w/2"/>
                                          </p:val>
                                        </p:tav>
                                        <p:tav tm="100000">
                                          <p:val>
                                            <p:strVal val="#ppt_x"/>
                                          </p:val>
                                        </p:tav>
                                      </p:tavLst>
                                    </p:anim>
                                    <p:anim calcmode="lin" valueType="num">
                                      <p:cBhvr additive="base">
                                        <p:cTn id="41" dur="2000" fill="hold"/>
                                        <p:tgtEl>
                                          <p:spTgt spid="14"/>
                                        </p:tgtEl>
                                        <p:attrNameLst>
                                          <p:attrName>ppt_y</p:attrName>
                                        </p:attrNameLst>
                                      </p:cBhvr>
                                      <p:tavLst>
                                        <p:tav tm="0">
                                          <p:val>
                                            <p:strVal val="0-#ppt_h/2"/>
                                          </p:val>
                                        </p:tav>
                                        <p:tav tm="100000">
                                          <p:val>
                                            <p:strVal val="#ppt_y"/>
                                          </p:val>
                                        </p:tav>
                                      </p:tavLst>
                                    </p:anim>
                                  </p:childTnLst>
                                </p:cTn>
                              </p:par>
                              <p:par>
                                <p:cTn id="42" presetID="2" presetClass="entr" presetSubtype="6"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2000" fill="hold"/>
                                        <p:tgtEl>
                                          <p:spTgt spid="15"/>
                                        </p:tgtEl>
                                        <p:attrNameLst>
                                          <p:attrName>ppt_x</p:attrName>
                                        </p:attrNameLst>
                                      </p:cBhvr>
                                      <p:tavLst>
                                        <p:tav tm="0">
                                          <p:val>
                                            <p:strVal val="1+#ppt_w/2"/>
                                          </p:val>
                                        </p:tav>
                                        <p:tav tm="100000">
                                          <p:val>
                                            <p:strVal val="#ppt_x"/>
                                          </p:val>
                                        </p:tav>
                                      </p:tavLst>
                                    </p:anim>
                                    <p:anim calcmode="lin" valueType="num">
                                      <p:cBhvr additive="base">
                                        <p:cTn id="45" dur="2000" fill="hold"/>
                                        <p:tgtEl>
                                          <p:spTgt spid="15"/>
                                        </p:tgtEl>
                                        <p:attrNameLst>
                                          <p:attrName>ppt_y</p:attrName>
                                        </p:attrNameLst>
                                      </p:cBhvr>
                                      <p:tavLst>
                                        <p:tav tm="0">
                                          <p:val>
                                            <p:strVal val="1+#ppt_h/2"/>
                                          </p:val>
                                        </p:tav>
                                        <p:tav tm="100000">
                                          <p:val>
                                            <p:strVal val="#ppt_y"/>
                                          </p:val>
                                        </p:tav>
                                      </p:tavLst>
                                    </p:anim>
                                  </p:childTnLst>
                                </p:cTn>
                              </p:par>
                              <p:par>
                                <p:cTn id="46" presetID="2" presetClass="entr" presetSubtype="9"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2000" fill="hold"/>
                                        <p:tgtEl>
                                          <p:spTgt spid="16"/>
                                        </p:tgtEl>
                                        <p:attrNameLst>
                                          <p:attrName>ppt_x</p:attrName>
                                        </p:attrNameLst>
                                      </p:cBhvr>
                                      <p:tavLst>
                                        <p:tav tm="0">
                                          <p:val>
                                            <p:strVal val="0-#ppt_w/2"/>
                                          </p:val>
                                        </p:tav>
                                        <p:tav tm="100000">
                                          <p:val>
                                            <p:strVal val="#ppt_x"/>
                                          </p:val>
                                        </p:tav>
                                      </p:tavLst>
                                    </p:anim>
                                    <p:anim calcmode="lin" valueType="num">
                                      <p:cBhvr additive="base">
                                        <p:cTn id="49" dur="2000" fill="hold"/>
                                        <p:tgtEl>
                                          <p:spTgt spid="16"/>
                                        </p:tgtEl>
                                        <p:attrNameLst>
                                          <p:attrName>ppt_y</p:attrName>
                                        </p:attrNameLst>
                                      </p:cBhvr>
                                      <p:tavLst>
                                        <p:tav tm="0">
                                          <p:val>
                                            <p:strVal val="0-#ppt_h/2"/>
                                          </p:val>
                                        </p:tav>
                                        <p:tav tm="100000">
                                          <p:val>
                                            <p:strVal val="#ppt_y"/>
                                          </p:val>
                                        </p:tav>
                                      </p:tavLst>
                                    </p:anim>
                                  </p:childTnLst>
                                </p:cTn>
                              </p:par>
                              <p:par>
                                <p:cTn id="50" presetID="2" presetClass="entr" presetSubtype="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2000" fill="hold"/>
                                        <p:tgtEl>
                                          <p:spTgt spid="17"/>
                                        </p:tgtEl>
                                        <p:attrNameLst>
                                          <p:attrName>ppt_x</p:attrName>
                                        </p:attrNameLst>
                                      </p:cBhvr>
                                      <p:tavLst>
                                        <p:tav tm="0">
                                          <p:val>
                                            <p:strVal val="1+#ppt_w/2"/>
                                          </p:val>
                                        </p:tav>
                                        <p:tav tm="100000">
                                          <p:val>
                                            <p:strVal val="#ppt_x"/>
                                          </p:val>
                                        </p:tav>
                                      </p:tavLst>
                                    </p:anim>
                                    <p:anim calcmode="lin" valueType="num">
                                      <p:cBhvr additive="base">
                                        <p:cTn id="53" dur="2000" fill="hold"/>
                                        <p:tgtEl>
                                          <p:spTgt spid="17"/>
                                        </p:tgtEl>
                                        <p:attrNameLst>
                                          <p:attrName>ppt_y</p:attrName>
                                        </p:attrNameLst>
                                      </p:cBhvr>
                                      <p:tavLst>
                                        <p:tav tm="0">
                                          <p:val>
                                            <p:strVal val="1+#ppt_h/2"/>
                                          </p:val>
                                        </p:tav>
                                        <p:tav tm="100000">
                                          <p:val>
                                            <p:strVal val="#ppt_y"/>
                                          </p:val>
                                        </p:tav>
                                      </p:tavLst>
                                    </p:anim>
                                  </p:childTnLst>
                                </p:cTn>
                              </p:par>
                              <p:par>
                                <p:cTn id="54" presetID="2" presetClass="entr" presetSubtype="9"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 calcmode="lin" valueType="num">
                                      <p:cBhvr additive="base">
                                        <p:cTn id="56" dur="2000" fill="hold"/>
                                        <p:tgtEl>
                                          <p:spTgt spid="18"/>
                                        </p:tgtEl>
                                        <p:attrNameLst>
                                          <p:attrName>ppt_x</p:attrName>
                                        </p:attrNameLst>
                                      </p:cBhvr>
                                      <p:tavLst>
                                        <p:tav tm="0">
                                          <p:val>
                                            <p:strVal val="0-#ppt_w/2"/>
                                          </p:val>
                                        </p:tav>
                                        <p:tav tm="100000">
                                          <p:val>
                                            <p:strVal val="#ppt_x"/>
                                          </p:val>
                                        </p:tav>
                                      </p:tavLst>
                                    </p:anim>
                                    <p:anim calcmode="lin" valueType="num">
                                      <p:cBhvr additive="base">
                                        <p:cTn id="57" dur="2000" fill="hold"/>
                                        <p:tgtEl>
                                          <p:spTgt spid="18"/>
                                        </p:tgtEl>
                                        <p:attrNameLst>
                                          <p:attrName>ppt_y</p:attrName>
                                        </p:attrNameLst>
                                      </p:cBhvr>
                                      <p:tavLst>
                                        <p:tav tm="0">
                                          <p:val>
                                            <p:strVal val="0-#ppt_h/2"/>
                                          </p:val>
                                        </p:tav>
                                        <p:tav tm="100000">
                                          <p:val>
                                            <p:strVal val="#ppt_y"/>
                                          </p:val>
                                        </p:tav>
                                      </p:tavLst>
                                    </p:anim>
                                  </p:childTnLst>
                                </p:cTn>
                              </p:par>
                              <p:par>
                                <p:cTn id="58" presetID="2" presetClass="entr" presetSubtype="6"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 calcmode="lin" valueType="num">
                                      <p:cBhvr additive="base">
                                        <p:cTn id="60" dur="2000" fill="hold"/>
                                        <p:tgtEl>
                                          <p:spTgt spid="19"/>
                                        </p:tgtEl>
                                        <p:attrNameLst>
                                          <p:attrName>ppt_x</p:attrName>
                                        </p:attrNameLst>
                                      </p:cBhvr>
                                      <p:tavLst>
                                        <p:tav tm="0">
                                          <p:val>
                                            <p:strVal val="1+#ppt_w/2"/>
                                          </p:val>
                                        </p:tav>
                                        <p:tav tm="100000">
                                          <p:val>
                                            <p:strVal val="#ppt_x"/>
                                          </p:val>
                                        </p:tav>
                                      </p:tavLst>
                                    </p:anim>
                                    <p:anim calcmode="lin" valueType="num">
                                      <p:cBhvr additive="base">
                                        <p:cTn id="61" dur="2000" fill="hold"/>
                                        <p:tgtEl>
                                          <p:spTgt spid="19"/>
                                        </p:tgtEl>
                                        <p:attrNameLst>
                                          <p:attrName>ppt_y</p:attrName>
                                        </p:attrNameLst>
                                      </p:cBhvr>
                                      <p:tavLst>
                                        <p:tav tm="0">
                                          <p:val>
                                            <p:strVal val="1+#ppt_h/2"/>
                                          </p:val>
                                        </p:tav>
                                        <p:tav tm="100000">
                                          <p:val>
                                            <p:strVal val="#ppt_y"/>
                                          </p:val>
                                        </p:tav>
                                      </p:tavLst>
                                    </p:anim>
                                  </p:childTnLst>
                                </p:cTn>
                              </p:par>
                              <p:par>
                                <p:cTn id="62" presetID="2" presetClass="entr" presetSubtype="9" fill="hold" grpId="0" nodeType="with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additive="base">
                                        <p:cTn id="64" dur="2000" fill="hold"/>
                                        <p:tgtEl>
                                          <p:spTgt spid="20"/>
                                        </p:tgtEl>
                                        <p:attrNameLst>
                                          <p:attrName>ppt_x</p:attrName>
                                        </p:attrNameLst>
                                      </p:cBhvr>
                                      <p:tavLst>
                                        <p:tav tm="0">
                                          <p:val>
                                            <p:strVal val="0-#ppt_w/2"/>
                                          </p:val>
                                        </p:tav>
                                        <p:tav tm="100000">
                                          <p:val>
                                            <p:strVal val="#ppt_x"/>
                                          </p:val>
                                        </p:tav>
                                      </p:tavLst>
                                    </p:anim>
                                    <p:anim calcmode="lin" valueType="num">
                                      <p:cBhvr additive="base">
                                        <p:cTn id="65" dur="2000" fill="hold"/>
                                        <p:tgtEl>
                                          <p:spTgt spid="20"/>
                                        </p:tgtEl>
                                        <p:attrNameLst>
                                          <p:attrName>ppt_y</p:attrName>
                                        </p:attrNameLst>
                                      </p:cBhvr>
                                      <p:tavLst>
                                        <p:tav tm="0">
                                          <p:val>
                                            <p:strVal val="0-#ppt_h/2"/>
                                          </p:val>
                                        </p:tav>
                                        <p:tav tm="100000">
                                          <p:val>
                                            <p:strVal val="#ppt_y"/>
                                          </p:val>
                                        </p:tav>
                                      </p:tavLst>
                                    </p:anim>
                                  </p:childTnLst>
                                </p:cTn>
                              </p:par>
                              <p:par>
                                <p:cTn id="66" presetID="2" presetClass="entr" presetSubtype="6" fill="hold" grpId="0" nodeType="withEffect">
                                  <p:stCondLst>
                                    <p:cond delay="0"/>
                                  </p:stCondLst>
                                  <p:childTnLst>
                                    <p:set>
                                      <p:cBhvr>
                                        <p:cTn id="67" dur="1" fill="hold">
                                          <p:stCondLst>
                                            <p:cond delay="0"/>
                                          </p:stCondLst>
                                        </p:cTn>
                                        <p:tgtEl>
                                          <p:spTgt spid="21"/>
                                        </p:tgtEl>
                                        <p:attrNameLst>
                                          <p:attrName>style.visibility</p:attrName>
                                        </p:attrNameLst>
                                      </p:cBhvr>
                                      <p:to>
                                        <p:strVal val="visible"/>
                                      </p:to>
                                    </p:set>
                                    <p:anim calcmode="lin" valueType="num">
                                      <p:cBhvr additive="base">
                                        <p:cTn id="68" dur="2000" fill="hold"/>
                                        <p:tgtEl>
                                          <p:spTgt spid="21"/>
                                        </p:tgtEl>
                                        <p:attrNameLst>
                                          <p:attrName>ppt_x</p:attrName>
                                        </p:attrNameLst>
                                      </p:cBhvr>
                                      <p:tavLst>
                                        <p:tav tm="0">
                                          <p:val>
                                            <p:strVal val="1+#ppt_w/2"/>
                                          </p:val>
                                        </p:tav>
                                        <p:tav tm="100000">
                                          <p:val>
                                            <p:strVal val="#ppt_x"/>
                                          </p:val>
                                        </p:tav>
                                      </p:tavLst>
                                    </p:anim>
                                    <p:anim calcmode="lin" valueType="num">
                                      <p:cBhvr additive="base">
                                        <p:cTn id="69" dur="2000" fill="hold"/>
                                        <p:tgtEl>
                                          <p:spTgt spid="21"/>
                                        </p:tgtEl>
                                        <p:attrNameLst>
                                          <p:attrName>ppt_y</p:attrName>
                                        </p:attrNameLst>
                                      </p:cBhvr>
                                      <p:tavLst>
                                        <p:tav tm="0">
                                          <p:val>
                                            <p:strVal val="1+#ppt_h/2"/>
                                          </p:val>
                                        </p:tav>
                                        <p:tav tm="100000">
                                          <p:val>
                                            <p:strVal val="#ppt_y"/>
                                          </p:val>
                                        </p:tav>
                                      </p:tavLst>
                                    </p:anim>
                                  </p:childTnLst>
                                </p:cTn>
                              </p:par>
                              <p:par>
                                <p:cTn id="70" presetID="2" presetClass="entr" presetSubtype="9" fill="hold" grpId="0" nodeType="withEffect">
                                  <p:stCondLst>
                                    <p:cond delay="0"/>
                                  </p:stCondLst>
                                  <p:childTnLst>
                                    <p:set>
                                      <p:cBhvr>
                                        <p:cTn id="71" dur="1" fill="hold">
                                          <p:stCondLst>
                                            <p:cond delay="0"/>
                                          </p:stCondLst>
                                        </p:cTn>
                                        <p:tgtEl>
                                          <p:spTgt spid="22"/>
                                        </p:tgtEl>
                                        <p:attrNameLst>
                                          <p:attrName>style.visibility</p:attrName>
                                        </p:attrNameLst>
                                      </p:cBhvr>
                                      <p:to>
                                        <p:strVal val="visible"/>
                                      </p:to>
                                    </p:set>
                                    <p:anim calcmode="lin" valueType="num">
                                      <p:cBhvr additive="base">
                                        <p:cTn id="72" dur="2000" fill="hold"/>
                                        <p:tgtEl>
                                          <p:spTgt spid="22"/>
                                        </p:tgtEl>
                                        <p:attrNameLst>
                                          <p:attrName>ppt_x</p:attrName>
                                        </p:attrNameLst>
                                      </p:cBhvr>
                                      <p:tavLst>
                                        <p:tav tm="0">
                                          <p:val>
                                            <p:strVal val="0-#ppt_w/2"/>
                                          </p:val>
                                        </p:tav>
                                        <p:tav tm="100000">
                                          <p:val>
                                            <p:strVal val="#ppt_x"/>
                                          </p:val>
                                        </p:tav>
                                      </p:tavLst>
                                    </p:anim>
                                    <p:anim calcmode="lin" valueType="num">
                                      <p:cBhvr additive="base">
                                        <p:cTn id="73" dur="2000" fill="hold"/>
                                        <p:tgtEl>
                                          <p:spTgt spid="22"/>
                                        </p:tgtEl>
                                        <p:attrNameLst>
                                          <p:attrName>ppt_y</p:attrName>
                                        </p:attrNameLst>
                                      </p:cBhvr>
                                      <p:tavLst>
                                        <p:tav tm="0">
                                          <p:val>
                                            <p:strVal val="0-#ppt_h/2"/>
                                          </p:val>
                                        </p:tav>
                                        <p:tav tm="100000">
                                          <p:val>
                                            <p:strVal val="#ppt_y"/>
                                          </p:val>
                                        </p:tav>
                                      </p:tavLst>
                                    </p:anim>
                                  </p:childTnLst>
                                </p:cTn>
                              </p:par>
                              <p:par>
                                <p:cTn id="74" presetID="2" presetClass="entr" presetSubtype="6" fill="hold" grpId="0" nodeType="withEffect">
                                  <p:stCondLst>
                                    <p:cond delay="0"/>
                                  </p:stCondLst>
                                  <p:childTnLst>
                                    <p:set>
                                      <p:cBhvr>
                                        <p:cTn id="75" dur="1" fill="hold">
                                          <p:stCondLst>
                                            <p:cond delay="0"/>
                                          </p:stCondLst>
                                        </p:cTn>
                                        <p:tgtEl>
                                          <p:spTgt spid="23"/>
                                        </p:tgtEl>
                                        <p:attrNameLst>
                                          <p:attrName>style.visibility</p:attrName>
                                        </p:attrNameLst>
                                      </p:cBhvr>
                                      <p:to>
                                        <p:strVal val="visible"/>
                                      </p:to>
                                    </p:set>
                                    <p:anim calcmode="lin" valueType="num">
                                      <p:cBhvr additive="base">
                                        <p:cTn id="76" dur="2000" fill="hold"/>
                                        <p:tgtEl>
                                          <p:spTgt spid="23"/>
                                        </p:tgtEl>
                                        <p:attrNameLst>
                                          <p:attrName>ppt_x</p:attrName>
                                        </p:attrNameLst>
                                      </p:cBhvr>
                                      <p:tavLst>
                                        <p:tav tm="0">
                                          <p:val>
                                            <p:strVal val="1+#ppt_w/2"/>
                                          </p:val>
                                        </p:tav>
                                        <p:tav tm="100000">
                                          <p:val>
                                            <p:strVal val="#ppt_x"/>
                                          </p:val>
                                        </p:tav>
                                      </p:tavLst>
                                    </p:anim>
                                    <p:anim calcmode="lin" valueType="num">
                                      <p:cBhvr additive="base">
                                        <p:cTn id="77" dur="2000" fill="hold"/>
                                        <p:tgtEl>
                                          <p:spTgt spid="23"/>
                                        </p:tgtEl>
                                        <p:attrNameLst>
                                          <p:attrName>ppt_y</p:attrName>
                                        </p:attrNameLst>
                                      </p:cBhvr>
                                      <p:tavLst>
                                        <p:tav tm="0">
                                          <p:val>
                                            <p:strVal val="1+#ppt_h/2"/>
                                          </p:val>
                                        </p:tav>
                                        <p:tav tm="100000">
                                          <p:val>
                                            <p:strVal val="#ppt_y"/>
                                          </p:val>
                                        </p:tav>
                                      </p:tavLst>
                                    </p:anim>
                                  </p:childTnLst>
                                </p:cTn>
                              </p:par>
                              <p:par>
                                <p:cTn id="78" presetID="2" presetClass="entr" presetSubtype="9" fill="hold" grpId="0" nodeType="withEffect">
                                  <p:stCondLst>
                                    <p:cond delay="0"/>
                                  </p:stCondLst>
                                  <p:childTnLst>
                                    <p:set>
                                      <p:cBhvr>
                                        <p:cTn id="79" dur="1" fill="hold">
                                          <p:stCondLst>
                                            <p:cond delay="0"/>
                                          </p:stCondLst>
                                        </p:cTn>
                                        <p:tgtEl>
                                          <p:spTgt spid="24"/>
                                        </p:tgtEl>
                                        <p:attrNameLst>
                                          <p:attrName>style.visibility</p:attrName>
                                        </p:attrNameLst>
                                      </p:cBhvr>
                                      <p:to>
                                        <p:strVal val="visible"/>
                                      </p:to>
                                    </p:set>
                                    <p:anim calcmode="lin" valueType="num">
                                      <p:cBhvr additive="base">
                                        <p:cTn id="80" dur="2000" fill="hold"/>
                                        <p:tgtEl>
                                          <p:spTgt spid="24"/>
                                        </p:tgtEl>
                                        <p:attrNameLst>
                                          <p:attrName>ppt_x</p:attrName>
                                        </p:attrNameLst>
                                      </p:cBhvr>
                                      <p:tavLst>
                                        <p:tav tm="0">
                                          <p:val>
                                            <p:strVal val="0-#ppt_w/2"/>
                                          </p:val>
                                        </p:tav>
                                        <p:tav tm="100000">
                                          <p:val>
                                            <p:strVal val="#ppt_x"/>
                                          </p:val>
                                        </p:tav>
                                      </p:tavLst>
                                    </p:anim>
                                    <p:anim calcmode="lin" valueType="num">
                                      <p:cBhvr additive="base">
                                        <p:cTn id="81" dur="2000" fill="hold"/>
                                        <p:tgtEl>
                                          <p:spTgt spid="24"/>
                                        </p:tgtEl>
                                        <p:attrNameLst>
                                          <p:attrName>ppt_y</p:attrName>
                                        </p:attrNameLst>
                                      </p:cBhvr>
                                      <p:tavLst>
                                        <p:tav tm="0">
                                          <p:val>
                                            <p:strVal val="0-#ppt_h/2"/>
                                          </p:val>
                                        </p:tav>
                                        <p:tav tm="100000">
                                          <p:val>
                                            <p:strVal val="#ppt_y"/>
                                          </p:val>
                                        </p:tav>
                                      </p:tavLst>
                                    </p:anim>
                                  </p:childTnLst>
                                </p:cTn>
                              </p:par>
                            </p:childTnLst>
                          </p:cTn>
                        </p:par>
                        <p:par>
                          <p:cTn id="82" fill="hold">
                            <p:stCondLst>
                              <p:cond delay="2000"/>
                            </p:stCondLst>
                            <p:childTnLst>
                              <p:par>
                                <p:cTn id="83" presetID="2" presetClass="exit" presetSubtype="2" fill="hold" grpId="1" nodeType="afterEffect">
                                  <p:stCondLst>
                                    <p:cond delay="0"/>
                                  </p:stCondLst>
                                  <p:childTnLst>
                                    <p:anim calcmode="lin" valueType="num">
                                      <p:cBhvr additive="base">
                                        <p:cTn id="84" dur="2000"/>
                                        <p:tgtEl>
                                          <p:spTgt spid="7"/>
                                        </p:tgtEl>
                                        <p:attrNameLst>
                                          <p:attrName>ppt_x</p:attrName>
                                        </p:attrNameLst>
                                      </p:cBhvr>
                                      <p:tavLst>
                                        <p:tav tm="0">
                                          <p:val>
                                            <p:strVal val="ppt_x"/>
                                          </p:val>
                                        </p:tav>
                                        <p:tav tm="100000">
                                          <p:val>
                                            <p:strVal val="1+ppt_w/2"/>
                                          </p:val>
                                        </p:tav>
                                      </p:tavLst>
                                    </p:anim>
                                    <p:anim calcmode="lin" valueType="num">
                                      <p:cBhvr additive="base">
                                        <p:cTn id="85" dur="2000"/>
                                        <p:tgtEl>
                                          <p:spTgt spid="7"/>
                                        </p:tgtEl>
                                        <p:attrNameLst>
                                          <p:attrName>ppt_y</p:attrName>
                                        </p:attrNameLst>
                                      </p:cBhvr>
                                      <p:tavLst>
                                        <p:tav tm="0">
                                          <p:val>
                                            <p:strVal val="ppt_y"/>
                                          </p:val>
                                        </p:tav>
                                        <p:tav tm="100000">
                                          <p:val>
                                            <p:strVal val="ppt_y"/>
                                          </p:val>
                                        </p:tav>
                                      </p:tavLst>
                                    </p:anim>
                                    <p:set>
                                      <p:cBhvr>
                                        <p:cTn id="86" dur="1" fill="hold">
                                          <p:stCondLst>
                                            <p:cond delay="1999"/>
                                          </p:stCondLst>
                                        </p:cTn>
                                        <p:tgtEl>
                                          <p:spTgt spid="7"/>
                                        </p:tgtEl>
                                        <p:attrNameLst>
                                          <p:attrName>style.visibility</p:attrName>
                                        </p:attrNameLst>
                                      </p:cBhvr>
                                      <p:to>
                                        <p:strVal val="hidden"/>
                                      </p:to>
                                    </p:set>
                                  </p:childTnLst>
                                </p:cTn>
                              </p:par>
                              <p:par>
                                <p:cTn id="87" presetID="2" presetClass="exit" presetSubtype="8" fill="hold" grpId="1" nodeType="withEffect">
                                  <p:stCondLst>
                                    <p:cond delay="0"/>
                                  </p:stCondLst>
                                  <p:childTnLst>
                                    <p:anim calcmode="lin" valueType="num">
                                      <p:cBhvr additive="base">
                                        <p:cTn id="88" dur="2000"/>
                                        <p:tgtEl>
                                          <p:spTgt spid="6"/>
                                        </p:tgtEl>
                                        <p:attrNameLst>
                                          <p:attrName>ppt_x</p:attrName>
                                        </p:attrNameLst>
                                      </p:cBhvr>
                                      <p:tavLst>
                                        <p:tav tm="0">
                                          <p:val>
                                            <p:strVal val="ppt_x"/>
                                          </p:val>
                                        </p:tav>
                                        <p:tav tm="100000">
                                          <p:val>
                                            <p:strVal val="0-ppt_w/2"/>
                                          </p:val>
                                        </p:tav>
                                      </p:tavLst>
                                    </p:anim>
                                    <p:anim calcmode="lin" valueType="num">
                                      <p:cBhvr additive="base">
                                        <p:cTn id="89" dur="2000"/>
                                        <p:tgtEl>
                                          <p:spTgt spid="6"/>
                                        </p:tgtEl>
                                        <p:attrNameLst>
                                          <p:attrName>ppt_y</p:attrName>
                                        </p:attrNameLst>
                                      </p:cBhvr>
                                      <p:tavLst>
                                        <p:tav tm="0">
                                          <p:val>
                                            <p:strVal val="ppt_y"/>
                                          </p:val>
                                        </p:tav>
                                        <p:tav tm="100000">
                                          <p:val>
                                            <p:strVal val="ppt_y"/>
                                          </p:val>
                                        </p:tav>
                                      </p:tavLst>
                                    </p:anim>
                                    <p:set>
                                      <p:cBhvr>
                                        <p:cTn id="90" dur="1" fill="hold">
                                          <p:stCondLst>
                                            <p:cond delay="1999"/>
                                          </p:stCondLst>
                                        </p:cTn>
                                        <p:tgtEl>
                                          <p:spTgt spid="6"/>
                                        </p:tgtEl>
                                        <p:attrNameLst>
                                          <p:attrName>style.visibility</p:attrName>
                                        </p:attrNameLst>
                                      </p:cBhvr>
                                      <p:to>
                                        <p:strVal val="hidden"/>
                                      </p:to>
                                    </p:set>
                                  </p:childTnLst>
                                </p:cTn>
                              </p:par>
                              <p:par>
                                <p:cTn id="91" presetID="2" presetClass="exit" presetSubtype="8" fill="hold" grpId="1" nodeType="withEffect">
                                  <p:stCondLst>
                                    <p:cond delay="0"/>
                                  </p:stCondLst>
                                  <p:childTnLst>
                                    <p:anim calcmode="lin" valueType="num">
                                      <p:cBhvr additive="base">
                                        <p:cTn id="92" dur="2000"/>
                                        <p:tgtEl>
                                          <p:spTgt spid="8"/>
                                        </p:tgtEl>
                                        <p:attrNameLst>
                                          <p:attrName>ppt_x</p:attrName>
                                        </p:attrNameLst>
                                      </p:cBhvr>
                                      <p:tavLst>
                                        <p:tav tm="0">
                                          <p:val>
                                            <p:strVal val="ppt_x"/>
                                          </p:val>
                                        </p:tav>
                                        <p:tav tm="100000">
                                          <p:val>
                                            <p:strVal val="0-ppt_w/2"/>
                                          </p:val>
                                        </p:tav>
                                      </p:tavLst>
                                    </p:anim>
                                    <p:anim calcmode="lin" valueType="num">
                                      <p:cBhvr additive="base">
                                        <p:cTn id="93" dur="2000"/>
                                        <p:tgtEl>
                                          <p:spTgt spid="8"/>
                                        </p:tgtEl>
                                        <p:attrNameLst>
                                          <p:attrName>ppt_y</p:attrName>
                                        </p:attrNameLst>
                                      </p:cBhvr>
                                      <p:tavLst>
                                        <p:tav tm="0">
                                          <p:val>
                                            <p:strVal val="ppt_y"/>
                                          </p:val>
                                        </p:tav>
                                        <p:tav tm="100000">
                                          <p:val>
                                            <p:strVal val="ppt_y"/>
                                          </p:val>
                                        </p:tav>
                                      </p:tavLst>
                                    </p:anim>
                                    <p:set>
                                      <p:cBhvr>
                                        <p:cTn id="94" dur="1" fill="hold">
                                          <p:stCondLst>
                                            <p:cond delay="1999"/>
                                          </p:stCondLst>
                                        </p:cTn>
                                        <p:tgtEl>
                                          <p:spTgt spid="8"/>
                                        </p:tgtEl>
                                        <p:attrNameLst>
                                          <p:attrName>style.visibility</p:attrName>
                                        </p:attrNameLst>
                                      </p:cBhvr>
                                      <p:to>
                                        <p:strVal val="hidden"/>
                                      </p:to>
                                    </p:set>
                                  </p:childTnLst>
                                </p:cTn>
                              </p:par>
                              <p:par>
                                <p:cTn id="95" presetID="2" presetClass="exit" presetSubtype="2" fill="hold" grpId="1" nodeType="withEffect">
                                  <p:stCondLst>
                                    <p:cond delay="0"/>
                                  </p:stCondLst>
                                  <p:childTnLst>
                                    <p:anim calcmode="lin" valueType="num">
                                      <p:cBhvr additive="base">
                                        <p:cTn id="96" dur="2000"/>
                                        <p:tgtEl>
                                          <p:spTgt spid="9"/>
                                        </p:tgtEl>
                                        <p:attrNameLst>
                                          <p:attrName>ppt_x</p:attrName>
                                        </p:attrNameLst>
                                      </p:cBhvr>
                                      <p:tavLst>
                                        <p:tav tm="0">
                                          <p:val>
                                            <p:strVal val="ppt_x"/>
                                          </p:val>
                                        </p:tav>
                                        <p:tav tm="100000">
                                          <p:val>
                                            <p:strVal val="1+ppt_w/2"/>
                                          </p:val>
                                        </p:tav>
                                      </p:tavLst>
                                    </p:anim>
                                    <p:anim calcmode="lin" valueType="num">
                                      <p:cBhvr additive="base">
                                        <p:cTn id="97" dur="2000"/>
                                        <p:tgtEl>
                                          <p:spTgt spid="9"/>
                                        </p:tgtEl>
                                        <p:attrNameLst>
                                          <p:attrName>ppt_y</p:attrName>
                                        </p:attrNameLst>
                                      </p:cBhvr>
                                      <p:tavLst>
                                        <p:tav tm="0">
                                          <p:val>
                                            <p:strVal val="ppt_y"/>
                                          </p:val>
                                        </p:tav>
                                        <p:tav tm="100000">
                                          <p:val>
                                            <p:strVal val="ppt_y"/>
                                          </p:val>
                                        </p:tav>
                                      </p:tavLst>
                                    </p:anim>
                                    <p:set>
                                      <p:cBhvr>
                                        <p:cTn id="98" dur="1" fill="hold">
                                          <p:stCondLst>
                                            <p:cond delay="1999"/>
                                          </p:stCondLst>
                                        </p:cTn>
                                        <p:tgtEl>
                                          <p:spTgt spid="9"/>
                                        </p:tgtEl>
                                        <p:attrNameLst>
                                          <p:attrName>style.visibility</p:attrName>
                                        </p:attrNameLst>
                                      </p:cBhvr>
                                      <p:to>
                                        <p:strVal val="hidden"/>
                                      </p:to>
                                    </p:set>
                                  </p:childTnLst>
                                </p:cTn>
                              </p:par>
                              <p:par>
                                <p:cTn id="99" presetID="2" presetClass="exit" presetSubtype="8" fill="hold" grpId="1" nodeType="withEffect">
                                  <p:stCondLst>
                                    <p:cond delay="0"/>
                                  </p:stCondLst>
                                  <p:childTnLst>
                                    <p:anim calcmode="lin" valueType="num">
                                      <p:cBhvr additive="base">
                                        <p:cTn id="100" dur="2000"/>
                                        <p:tgtEl>
                                          <p:spTgt spid="10"/>
                                        </p:tgtEl>
                                        <p:attrNameLst>
                                          <p:attrName>ppt_x</p:attrName>
                                        </p:attrNameLst>
                                      </p:cBhvr>
                                      <p:tavLst>
                                        <p:tav tm="0">
                                          <p:val>
                                            <p:strVal val="ppt_x"/>
                                          </p:val>
                                        </p:tav>
                                        <p:tav tm="100000">
                                          <p:val>
                                            <p:strVal val="0-ppt_w/2"/>
                                          </p:val>
                                        </p:tav>
                                      </p:tavLst>
                                    </p:anim>
                                    <p:anim calcmode="lin" valueType="num">
                                      <p:cBhvr additive="base">
                                        <p:cTn id="101" dur="2000"/>
                                        <p:tgtEl>
                                          <p:spTgt spid="10"/>
                                        </p:tgtEl>
                                        <p:attrNameLst>
                                          <p:attrName>ppt_y</p:attrName>
                                        </p:attrNameLst>
                                      </p:cBhvr>
                                      <p:tavLst>
                                        <p:tav tm="0">
                                          <p:val>
                                            <p:strVal val="ppt_y"/>
                                          </p:val>
                                        </p:tav>
                                        <p:tav tm="100000">
                                          <p:val>
                                            <p:strVal val="ppt_y"/>
                                          </p:val>
                                        </p:tav>
                                      </p:tavLst>
                                    </p:anim>
                                    <p:set>
                                      <p:cBhvr>
                                        <p:cTn id="102" dur="1" fill="hold">
                                          <p:stCondLst>
                                            <p:cond delay="1999"/>
                                          </p:stCondLst>
                                        </p:cTn>
                                        <p:tgtEl>
                                          <p:spTgt spid="10"/>
                                        </p:tgtEl>
                                        <p:attrNameLst>
                                          <p:attrName>style.visibility</p:attrName>
                                        </p:attrNameLst>
                                      </p:cBhvr>
                                      <p:to>
                                        <p:strVal val="hidden"/>
                                      </p:to>
                                    </p:set>
                                  </p:childTnLst>
                                </p:cTn>
                              </p:par>
                              <p:par>
                                <p:cTn id="103" presetID="2" presetClass="exit" presetSubtype="2" fill="hold" grpId="1" nodeType="withEffect">
                                  <p:stCondLst>
                                    <p:cond delay="0"/>
                                  </p:stCondLst>
                                  <p:childTnLst>
                                    <p:anim calcmode="lin" valueType="num">
                                      <p:cBhvr additive="base">
                                        <p:cTn id="104" dur="2000"/>
                                        <p:tgtEl>
                                          <p:spTgt spid="11"/>
                                        </p:tgtEl>
                                        <p:attrNameLst>
                                          <p:attrName>ppt_x</p:attrName>
                                        </p:attrNameLst>
                                      </p:cBhvr>
                                      <p:tavLst>
                                        <p:tav tm="0">
                                          <p:val>
                                            <p:strVal val="ppt_x"/>
                                          </p:val>
                                        </p:tav>
                                        <p:tav tm="100000">
                                          <p:val>
                                            <p:strVal val="1+ppt_w/2"/>
                                          </p:val>
                                        </p:tav>
                                      </p:tavLst>
                                    </p:anim>
                                    <p:anim calcmode="lin" valueType="num">
                                      <p:cBhvr additive="base">
                                        <p:cTn id="105" dur="2000"/>
                                        <p:tgtEl>
                                          <p:spTgt spid="11"/>
                                        </p:tgtEl>
                                        <p:attrNameLst>
                                          <p:attrName>ppt_y</p:attrName>
                                        </p:attrNameLst>
                                      </p:cBhvr>
                                      <p:tavLst>
                                        <p:tav tm="0">
                                          <p:val>
                                            <p:strVal val="ppt_y"/>
                                          </p:val>
                                        </p:tav>
                                        <p:tav tm="100000">
                                          <p:val>
                                            <p:strVal val="ppt_y"/>
                                          </p:val>
                                        </p:tav>
                                      </p:tavLst>
                                    </p:anim>
                                    <p:set>
                                      <p:cBhvr>
                                        <p:cTn id="106" dur="1" fill="hold">
                                          <p:stCondLst>
                                            <p:cond delay="1999"/>
                                          </p:stCondLst>
                                        </p:cTn>
                                        <p:tgtEl>
                                          <p:spTgt spid="11"/>
                                        </p:tgtEl>
                                        <p:attrNameLst>
                                          <p:attrName>style.visibility</p:attrName>
                                        </p:attrNameLst>
                                      </p:cBhvr>
                                      <p:to>
                                        <p:strVal val="hidden"/>
                                      </p:to>
                                    </p:set>
                                  </p:childTnLst>
                                </p:cTn>
                              </p:par>
                              <p:par>
                                <p:cTn id="107" presetID="2" presetClass="exit" presetSubtype="8" fill="hold" grpId="1" nodeType="withEffect">
                                  <p:stCondLst>
                                    <p:cond delay="0"/>
                                  </p:stCondLst>
                                  <p:childTnLst>
                                    <p:anim calcmode="lin" valueType="num">
                                      <p:cBhvr additive="base">
                                        <p:cTn id="108" dur="2000"/>
                                        <p:tgtEl>
                                          <p:spTgt spid="12"/>
                                        </p:tgtEl>
                                        <p:attrNameLst>
                                          <p:attrName>ppt_x</p:attrName>
                                        </p:attrNameLst>
                                      </p:cBhvr>
                                      <p:tavLst>
                                        <p:tav tm="0">
                                          <p:val>
                                            <p:strVal val="ppt_x"/>
                                          </p:val>
                                        </p:tav>
                                        <p:tav tm="100000">
                                          <p:val>
                                            <p:strVal val="0-ppt_w/2"/>
                                          </p:val>
                                        </p:tav>
                                      </p:tavLst>
                                    </p:anim>
                                    <p:anim calcmode="lin" valueType="num">
                                      <p:cBhvr additive="base">
                                        <p:cTn id="109" dur="2000"/>
                                        <p:tgtEl>
                                          <p:spTgt spid="12"/>
                                        </p:tgtEl>
                                        <p:attrNameLst>
                                          <p:attrName>ppt_y</p:attrName>
                                        </p:attrNameLst>
                                      </p:cBhvr>
                                      <p:tavLst>
                                        <p:tav tm="0">
                                          <p:val>
                                            <p:strVal val="ppt_y"/>
                                          </p:val>
                                        </p:tav>
                                        <p:tav tm="100000">
                                          <p:val>
                                            <p:strVal val="ppt_y"/>
                                          </p:val>
                                        </p:tav>
                                      </p:tavLst>
                                    </p:anim>
                                    <p:set>
                                      <p:cBhvr>
                                        <p:cTn id="110" dur="1" fill="hold">
                                          <p:stCondLst>
                                            <p:cond delay="1999"/>
                                          </p:stCondLst>
                                        </p:cTn>
                                        <p:tgtEl>
                                          <p:spTgt spid="12"/>
                                        </p:tgtEl>
                                        <p:attrNameLst>
                                          <p:attrName>style.visibility</p:attrName>
                                        </p:attrNameLst>
                                      </p:cBhvr>
                                      <p:to>
                                        <p:strVal val="hidden"/>
                                      </p:to>
                                    </p:set>
                                  </p:childTnLst>
                                </p:cTn>
                              </p:par>
                              <p:par>
                                <p:cTn id="111" presetID="2" presetClass="exit" presetSubtype="2" fill="hold" grpId="1" nodeType="withEffect">
                                  <p:stCondLst>
                                    <p:cond delay="0"/>
                                  </p:stCondLst>
                                  <p:childTnLst>
                                    <p:anim calcmode="lin" valueType="num">
                                      <p:cBhvr additive="base">
                                        <p:cTn id="112" dur="2000"/>
                                        <p:tgtEl>
                                          <p:spTgt spid="13"/>
                                        </p:tgtEl>
                                        <p:attrNameLst>
                                          <p:attrName>ppt_x</p:attrName>
                                        </p:attrNameLst>
                                      </p:cBhvr>
                                      <p:tavLst>
                                        <p:tav tm="0">
                                          <p:val>
                                            <p:strVal val="ppt_x"/>
                                          </p:val>
                                        </p:tav>
                                        <p:tav tm="100000">
                                          <p:val>
                                            <p:strVal val="1+ppt_w/2"/>
                                          </p:val>
                                        </p:tav>
                                      </p:tavLst>
                                    </p:anim>
                                    <p:anim calcmode="lin" valueType="num">
                                      <p:cBhvr additive="base">
                                        <p:cTn id="113" dur="2000"/>
                                        <p:tgtEl>
                                          <p:spTgt spid="13"/>
                                        </p:tgtEl>
                                        <p:attrNameLst>
                                          <p:attrName>ppt_y</p:attrName>
                                        </p:attrNameLst>
                                      </p:cBhvr>
                                      <p:tavLst>
                                        <p:tav tm="0">
                                          <p:val>
                                            <p:strVal val="ppt_y"/>
                                          </p:val>
                                        </p:tav>
                                        <p:tav tm="100000">
                                          <p:val>
                                            <p:strVal val="ppt_y"/>
                                          </p:val>
                                        </p:tav>
                                      </p:tavLst>
                                    </p:anim>
                                    <p:set>
                                      <p:cBhvr>
                                        <p:cTn id="114" dur="1" fill="hold">
                                          <p:stCondLst>
                                            <p:cond delay="1999"/>
                                          </p:stCondLst>
                                        </p:cTn>
                                        <p:tgtEl>
                                          <p:spTgt spid="13"/>
                                        </p:tgtEl>
                                        <p:attrNameLst>
                                          <p:attrName>style.visibility</p:attrName>
                                        </p:attrNameLst>
                                      </p:cBhvr>
                                      <p:to>
                                        <p:strVal val="hidden"/>
                                      </p:to>
                                    </p:set>
                                  </p:childTnLst>
                                </p:cTn>
                              </p:par>
                              <p:par>
                                <p:cTn id="115" presetID="2" presetClass="exit" presetSubtype="8" fill="hold" grpId="1" nodeType="withEffect">
                                  <p:stCondLst>
                                    <p:cond delay="0"/>
                                  </p:stCondLst>
                                  <p:childTnLst>
                                    <p:anim calcmode="lin" valueType="num">
                                      <p:cBhvr additive="base">
                                        <p:cTn id="116" dur="2000"/>
                                        <p:tgtEl>
                                          <p:spTgt spid="14"/>
                                        </p:tgtEl>
                                        <p:attrNameLst>
                                          <p:attrName>ppt_x</p:attrName>
                                        </p:attrNameLst>
                                      </p:cBhvr>
                                      <p:tavLst>
                                        <p:tav tm="0">
                                          <p:val>
                                            <p:strVal val="ppt_x"/>
                                          </p:val>
                                        </p:tav>
                                        <p:tav tm="100000">
                                          <p:val>
                                            <p:strVal val="0-ppt_w/2"/>
                                          </p:val>
                                        </p:tav>
                                      </p:tavLst>
                                    </p:anim>
                                    <p:anim calcmode="lin" valueType="num">
                                      <p:cBhvr additive="base">
                                        <p:cTn id="117" dur="2000"/>
                                        <p:tgtEl>
                                          <p:spTgt spid="14"/>
                                        </p:tgtEl>
                                        <p:attrNameLst>
                                          <p:attrName>ppt_y</p:attrName>
                                        </p:attrNameLst>
                                      </p:cBhvr>
                                      <p:tavLst>
                                        <p:tav tm="0">
                                          <p:val>
                                            <p:strVal val="ppt_y"/>
                                          </p:val>
                                        </p:tav>
                                        <p:tav tm="100000">
                                          <p:val>
                                            <p:strVal val="ppt_y"/>
                                          </p:val>
                                        </p:tav>
                                      </p:tavLst>
                                    </p:anim>
                                    <p:set>
                                      <p:cBhvr>
                                        <p:cTn id="118" dur="1" fill="hold">
                                          <p:stCondLst>
                                            <p:cond delay="1999"/>
                                          </p:stCondLst>
                                        </p:cTn>
                                        <p:tgtEl>
                                          <p:spTgt spid="14"/>
                                        </p:tgtEl>
                                        <p:attrNameLst>
                                          <p:attrName>style.visibility</p:attrName>
                                        </p:attrNameLst>
                                      </p:cBhvr>
                                      <p:to>
                                        <p:strVal val="hidden"/>
                                      </p:to>
                                    </p:set>
                                  </p:childTnLst>
                                </p:cTn>
                              </p:par>
                              <p:par>
                                <p:cTn id="119" presetID="2" presetClass="exit" presetSubtype="2" fill="hold" grpId="1" nodeType="withEffect">
                                  <p:stCondLst>
                                    <p:cond delay="0"/>
                                  </p:stCondLst>
                                  <p:childTnLst>
                                    <p:anim calcmode="lin" valueType="num">
                                      <p:cBhvr additive="base">
                                        <p:cTn id="120" dur="2000"/>
                                        <p:tgtEl>
                                          <p:spTgt spid="15"/>
                                        </p:tgtEl>
                                        <p:attrNameLst>
                                          <p:attrName>ppt_x</p:attrName>
                                        </p:attrNameLst>
                                      </p:cBhvr>
                                      <p:tavLst>
                                        <p:tav tm="0">
                                          <p:val>
                                            <p:strVal val="ppt_x"/>
                                          </p:val>
                                        </p:tav>
                                        <p:tav tm="100000">
                                          <p:val>
                                            <p:strVal val="1+ppt_w/2"/>
                                          </p:val>
                                        </p:tav>
                                      </p:tavLst>
                                    </p:anim>
                                    <p:anim calcmode="lin" valueType="num">
                                      <p:cBhvr additive="base">
                                        <p:cTn id="121" dur="2000"/>
                                        <p:tgtEl>
                                          <p:spTgt spid="15"/>
                                        </p:tgtEl>
                                        <p:attrNameLst>
                                          <p:attrName>ppt_y</p:attrName>
                                        </p:attrNameLst>
                                      </p:cBhvr>
                                      <p:tavLst>
                                        <p:tav tm="0">
                                          <p:val>
                                            <p:strVal val="ppt_y"/>
                                          </p:val>
                                        </p:tav>
                                        <p:tav tm="100000">
                                          <p:val>
                                            <p:strVal val="ppt_y"/>
                                          </p:val>
                                        </p:tav>
                                      </p:tavLst>
                                    </p:anim>
                                    <p:set>
                                      <p:cBhvr>
                                        <p:cTn id="122" dur="1" fill="hold">
                                          <p:stCondLst>
                                            <p:cond delay="1999"/>
                                          </p:stCondLst>
                                        </p:cTn>
                                        <p:tgtEl>
                                          <p:spTgt spid="15"/>
                                        </p:tgtEl>
                                        <p:attrNameLst>
                                          <p:attrName>style.visibility</p:attrName>
                                        </p:attrNameLst>
                                      </p:cBhvr>
                                      <p:to>
                                        <p:strVal val="hidden"/>
                                      </p:to>
                                    </p:set>
                                  </p:childTnLst>
                                </p:cTn>
                              </p:par>
                              <p:par>
                                <p:cTn id="123" presetID="2" presetClass="exit" presetSubtype="8" fill="hold" grpId="1" nodeType="withEffect">
                                  <p:stCondLst>
                                    <p:cond delay="0"/>
                                  </p:stCondLst>
                                  <p:childTnLst>
                                    <p:anim calcmode="lin" valueType="num">
                                      <p:cBhvr additive="base">
                                        <p:cTn id="124" dur="2000"/>
                                        <p:tgtEl>
                                          <p:spTgt spid="16"/>
                                        </p:tgtEl>
                                        <p:attrNameLst>
                                          <p:attrName>ppt_x</p:attrName>
                                        </p:attrNameLst>
                                      </p:cBhvr>
                                      <p:tavLst>
                                        <p:tav tm="0">
                                          <p:val>
                                            <p:strVal val="ppt_x"/>
                                          </p:val>
                                        </p:tav>
                                        <p:tav tm="100000">
                                          <p:val>
                                            <p:strVal val="0-ppt_w/2"/>
                                          </p:val>
                                        </p:tav>
                                      </p:tavLst>
                                    </p:anim>
                                    <p:anim calcmode="lin" valueType="num">
                                      <p:cBhvr additive="base">
                                        <p:cTn id="125" dur="2000"/>
                                        <p:tgtEl>
                                          <p:spTgt spid="16"/>
                                        </p:tgtEl>
                                        <p:attrNameLst>
                                          <p:attrName>ppt_y</p:attrName>
                                        </p:attrNameLst>
                                      </p:cBhvr>
                                      <p:tavLst>
                                        <p:tav tm="0">
                                          <p:val>
                                            <p:strVal val="ppt_y"/>
                                          </p:val>
                                        </p:tav>
                                        <p:tav tm="100000">
                                          <p:val>
                                            <p:strVal val="ppt_y"/>
                                          </p:val>
                                        </p:tav>
                                      </p:tavLst>
                                    </p:anim>
                                    <p:set>
                                      <p:cBhvr>
                                        <p:cTn id="126" dur="1" fill="hold">
                                          <p:stCondLst>
                                            <p:cond delay="1999"/>
                                          </p:stCondLst>
                                        </p:cTn>
                                        <p:tgtEl>
                                          <p:spTgt spid="16"/>
                                        </p:tgtEl>
                                        <p:attrNameLst>
                                          <p:attrName>style.visibility</p:attrName>
                                        </p:attrNameLst>
                                      </p:cBhvr>
                                      <p:to>
                                        <p:strVal val="hidden"/>
                                      </p:to>
                                    </p:set>
                                  </p:childTnLst>
                                </p:cTn>
                              </p:par>
                              <p:par>
                                <p:cTn id="127" presetID="2" presetClass="exit" presetSubtype="2" fill="hold" grpId="1" nodeType="withEffect">
                                  <p:stCondLst>
                                    <p:cond delay="0"/>
                                  </p:stCondLst>
                                  <p:childTnLst>
                                    <p:anim calcmode="lin" valueType="num">
                                      <p:cBhvr additive="base">
                                        <p:cTn id="128" dur="2000"/>
                                        <p:tgtEl>
                                          <p:spTgt spid="17"/>
                                        </p:tgtEl>
                                        <p:attrNameLst>
                                          <p:attrName>ppt_x</p:attrName>
                                        </p:attrNameLst>
                                      </p:cBhvr>
                                      <p:tavLst>
                                        <p:tav tm="0">
                                          <p:val>
                                            <p:strVal val="ppt_x"/>
                                          </p:val>
                                        </p:tav>
                                        <p:tav tm="100000">
                                          <p:val>
                                            <p:strVal val="1+ppt_w/2"/>
                                          </p:val>
                                        </p:tav>
                                      </p:tavLst>
                                    </p:anim>
                                    <p:anim calcmode="lin" valueType="num">
                                      <p:cBhvr additive="base">
                                        <p:cTn id="129" dur="2000"/>
                                        <p:tgtEl>
                                          <p:spTgt spid="17"/>
                                        </p:tgtEl>
                                        <p:attrNameLst>
                                          <p:attrName>ppt_y</p:attrName>
                                        </p:attrNameLst>
                                      </p:cBhvr>
                                      <p:tavLst>
                                        <p:tav tm="0">
                                          <p:val>
                                            <p:strVal val="ppt_y"/>
                                          </p:val>
                                        </p:tav>
                                        <p:tav tm="100000">
                                          <p:val>
                                            <p:strVal val="ppt_y"/>
                                          </p:val>
                                        </p:tav>
                                      </p:tavLst>
                                    </p:anim>
                                    <p:set>
                                      <p:cBhvr>
                                        <p:cTn id="130" dur="1" fill="hold">
                                          <p:stCondLst>
                                            <p:cond delay="1999"/>
                                          </p:stCondLst>
                                        </p:cTn>
                                        <p:tgtEl>
                                          <p:spTgt spid="17"/>
                                        </p:tgtEl>
                                        <p:attrNameLst>
                                          <p:attrName>style.visibility</p:attrName>
                                        </p:attrNameLst>
                                      </p:cBhvr>
                                      <p:to>
                                        <p:strVal val="hidden"/>
                                      </p:to>
                                    </p:set>
                                  </p:childTnLst>
                                </p:cTn>
                              </p:par>
                              <p:par>
                                <p:cTn id="131" presetID="2" presetClass="exit" presetSubtype="8" fill="hold" grpId="1" nodeType="withEffect">
                                  <p:stCondLst>
                                    <p:cond delay="0"/>
                                  </p:stCondLst>
                                  <p:childTnLst>
                                    <p:anim calcmode="lin" valueType="num">
                                      <p:cBhvr additive="base">
                                        <p:cTn id="132" dur="2000"/>
                                        <p:tgtEl>
                                          <p:spTgt spid="18"/>
                                        </p:tgtEl>
                                        <p:attrNameLst>
                                          <p:attrName>ppt_x</p:attrName>
                                        </p:attrNameLst>
                                      </p:cBhvr>
                                      <p:tavLst>
                                        <p:tav tm="0">
                                          <p:val>
                                            <p:strVal val="ppt_x"/>
                                          </p:val>
                                        </p:tav>
                                        <p:tav tm="100000">
                                          <p:val>
                                            <p:strVal val="0-ppt_w/2"/>
                                          </p:val>
                                        </p:tav>
                                      </p:tavLst>
                                    </p:anim>
                                    <p:anim calcmode="lin" valueType="num">
                                      <p:cBhvr additive="base">
                                        <p:cTn id="133" dur="2000"/>
                                        <p:tgtEl>
                                          <p:spTgt spid="18"/>
                                        </p:tgtEl>
                                        <p:attrNameLst>
                                          <p:attrName>ppt_y</p:attrName>
                                        </p:attrNameLst>
                                      </p:cBhvr>
                                      <p:tavLst>
                                        <p:tav tm="0">
                                          <p:val>
                                            <p:strVal val="ppt_y"/>
                                          </p:val>
                                        </p:tav>
                                        <p:tav tm="100000">
                                          <p:val>
                                            <p:strVal val="ppt_y"/>
                                          </p:val>
                                        </p:tav>
                                      </p:tavLst>
                                    </p:anim>
                                    <p:set>
                                      <p:cBhvr>
                                        <p:cTn id="134" dur="1" fill="hold">
                                          <p:stCondLst>
                                            <p:cond delay="1999"/>
                                          </p:stCondLst>
                                        </p:cTn>
                                        <p:tgtEl>
                                          <p:spTgt spid="18"/>
                                        </p:tgtEl>
                                        <p:attrNameLst>
                                          <p:attrName>style.visibility</p:attrName>
                                        </p:attrNameLst>
                                      </p:cBhvr>
                                      <p:to>
                                        <p:strVal val="hidden"/>
                                      </p:to>
                                    </p:set>
                                  </p:childTnLst>
                                </p:cTn>
                              </p:par>
                              <p:par>
                                <p:cTn id="135" presetID="2" presetClass="exit" presetSubtype="2" fill="hold" grpId="1" nodeType="withEffect">
                                  <p:stCondLst>
                                    <p:cond delay="0"/>
                                  </p:stCondLst>
                                  <p:childTnLst>
                                    <p:anim calcmode="lin" valueType="num">
                                      <p:cBhvr additive="base">
                                        <p:cTn id="136" dur="2000"/>
                                        <p:tgtEl>
                                          <p:spTgt spid="19"/>
                                        </p:tgtEl>
                                        <p:attrNameLst>
                                          <p:attrName>ppt_x</p:attrName>
                                        </p:attrNameLst>
                                      </p:cBhvr>
                                      <p:tavLst>
                                        <p:tav tm="0">
                                          <p:val>
                                            <p:strVal val="ppt_x"/>
                                          </p:val>
                                        </p:tav>
                                        <p:tav tm="100000">
                                          <p:val>
                                            <p:strVal val="1+ppt_w/2"/>
                                          </p:val>
                                        </p:tav>
                                      </p:tavLst>
                                    </p:anim>
                                    <p:anim calcmode="lin" valueType="num">
                                      <p:cBhvr additive="base">
                                        <p:cTn id="137" dur="2000"/>
                                        <p:tgtEl>
                                          <p:spTgt spid="19"/>
                                        </p:tgtEl>
                                        <p:attrNameLst>
                                          <p:attrName>ppt_y</p:attrName>
                                        </p:attrNameLst>
                                      </p:cBhvr>
                                      <p:tavLst>
                                        <p:tav tm="0">
                                          <p:val>
                                            <p:strVal val="ppt_y"/>
                                          </p:val>
                                        </p:tav>
                                        <p:tav tm="100000">
                                          <p:val>
                                            <p:strVal val="ppt_y"/>
                                          </p:val>
                                        </p:tav>
                                      </p:tavLst>
                                    </p:anim>
                                    <p:set>
                                      <p:cBhvr>
                                        <p:cTn id="138" dur="1" fill="hold">
                                          <p:stCondLst>
                                            <p:cond delay="1999"/>
                                          </p:stCondLst>
                                        </p:cTn>
                                        <p:tgtEl>
                                          <p:spTgt spid="19"/>
                                        </p:tgtEl>
                                        <p:attrNameLst>
                                          <p:attrName>style.visibility</p:attrName>
                                        </p:attrNameLst>
                                      </p:cBhvr>
                                      <p:to>
                                        <p:strVal val="hidden"/>
                                      </p:to>
                                    </p:set>
                                  </p:childTnLst>
                                </p:cTn>
                              </p:par>
                              <p:par>
                                <p:cTn id="139" presetID="2" presetClass="exit" presetSubtype="8" fill="hold" grpId="1" nodeType="withEffect">
                                  <p:stCondLst>
                                    <p:cond delay="0"/>
                                  </p:stCondLst>
                                  <p:childTnLst>
                                    <p:anim calcmode="lin" valueType="num">
                                      <p:cBhvr additive="base">
                                        <p:cTn id="140" dur="2000"/>
                                        <p:tgtEl>
                                          <p:spTgt spid="20"/>
                                        </p:tgtEl>
                                        <p:attrNameLst>
                                          <p:attrName>ppt_x</p:attrName>
                                        </p:attrNameLst>
                                      </p:cBhvr>
                                      <p:tavLst>
                                        <p:tav tm="0">
                                          <p:val>
                                            <p:strVal val="ppt_x"/>
                                          </p:val>
                                        </p:tav>
                                        <p:tav tm="100000">
                                          <p:val>
                                            <p:strVal val="0-ppt_w/2"/>
                                          </p:val>
                                        </p:tav>
                                      </p:tavLst>
                                    </p:anim>
                                    <p:anim calcmode="lin" valueType="num">
                                      <p:cBhvr additive="base">
                                        <p:cTn id="141" dur="2000"/>
                                        <p:tgtEl>
                                          <p:spTgt spid="20"/>
                                        </p:tgtEl>
                                        <p:attrNameLst>
                                          <p:attrName>ppt_y</p:attrName>
                                        </p:attrNameLst>
                                      </p:cBhvr>
                                      <p:tavLst>
                                        <p:tav tm="0">
                                          <p:val>
                                            <p:strVal val="ppt_y"/>
                                          </p:val>
                                        </p:tav>
                                        <p:tav tm="100000">
                                          <p:val>
                                            <p:strVal val="ppt_y"/>
                                          </p:val>
                                        </p:tav>
                                      </p:tavLst>
                                    </p:anim>
                                    <p:set>
                                      <p:cBhvr>
                                        <p:cTn id="142" dur="1" fill="hold">
                                          <p:stCondLst>
                                            <p:cond delay="1999"/>
                                          </p:stCondLst>
                                        </p:cTn>
                                        <p:tgtEl>
                                          <p:spTgt spid="20"/>
                                        </p:tgtEl>
                                        <p:attrNameLst>
                                          <p:attrName>style.visibility</p:attrName>
                                        </p:attrNameLst>
                                      </p:cBhvr>
                                      <p:to>
                                        <p:strVal val="hidden"/>
                                      </p:to>
                                    </p:set>
                                  </p:childTnLst>
                                </p:cTn>
                              </p:par>
                              <p:par>
                                <p:cTn id="143" presetID="2" presetClass="exit" presetSubtype="2" fill="hold" grpId="1" nodeType="withEffect">
                                  <p:stCondLst>
                                    <p:cond delay="0"/>
                                  </p:stCondLst>
                                  <p:childTnLst>
                                    <p:anim calcmode="lin" valueType="num">
                                      <p:cBhvr additive="base">
                                        <p:cTn id="144" dur="2000"/>
                                        <p:tgtEl>
                                          <p:spTgt spid="21"/>
                                        </p:tgtEl>
                                        <p:attrNameLst>
                                          <p:attrName>ppt_x</p:attrName>
                                        </p:attrNameLst>
                                      </p:cBhvr>
                                      <p:tavLst>
                                        <p:tav tm="0">
                                          <p:val>
                                            <p:strVal val="ppt_x"/>
                                          </p:val>
                                        </p:tav>
                                        <p:tav tm="100000">
                                          <p:val>
                                            <p:strVal val="1+ppt_w/2"/>
                                          </p:val>
                                        </p:tav>
                                      </p:tavLst>
                                    </p:anim>
                                    <p:anim calcmode="lin" valueType="num">
                                      <p:cBhvr additive="base">
                                        <p:cTn id="145" dur="2000"/>
                                        <p:tgtEl>
                                          <p:spTgt spid="21"/>
                                        </p:tgtEl>
                                        <p:attrNameLst>
                                          <p:attrName>ppt_y</p:attrName>
                                        </p:attrNameLst>
                                      </p:cBhvr>
                                      <p:tavLst>
                                        <p:tav tm="0">
                                          <p:val>
                                            <p:strVal val="ppt_y"/>
                                          </p:val>
                                        </p:tav>
                                        <p:tav tm="100000">
                                          <p:val>
                                            <p:strVal val="ppt_y"/>
                                          </p:val>
                                        </p:tav>
                                      </p:tavLst>
                                    </p:anim>
                                    <p:set>
                                      <p:cBhvr>
                                        <p:cTn id="146" dur="1" fill="hold">
                                          <p:stCondLst>
                                            <p:cond delay="1999"/>
                                          </p:stCondLst>
                                        </p:cTn>
                                        <p:tgtEl>
                                          <p:spTgt spid="21"/>
                                        </p:tgtEl>
                                        <p:attrNameLst>
                                          <p:attrName>style.visibility</p:attrName>
                                        </p:attrNameLst>
                                      </p:cBhvr>
                                      <p:to>
                                        <p:strVal val="hidden"/>
                                      </p:to>
                                    </p:set>
                                  </p:childTnLst>
                                </p:cTn>
                              </p:par>
                              <p:par>
                                <p:cTn id="147" presetID="2" presetClass="exit" presetSubtype="8" fill="hold" grpId="1" nodeType="withEffect">
                                  <p:stCondLst>
                                    <p:cond delay="0"/>
                                  </p:stCondLst>
                                  <p:childTnLst>
                                    <p:anim calcmode="lin" valueType="num">
                                      <p:cBhvr additive="base">
                                        <p:cTn id="148" dur="2000"/>
                                        <p:tgtEl>
                                          <p:spTgt spid="22"/>
                                        </p:tgtEl>
                                        <p:attrNameLst>
                                          <p:attrName>ppt_x</p:attrName>
                                        </p:attrNameLst>
                                      </p:cBhvr>
                                      <p:tavLst>
                                        <p:tav tm="0">
                                          <p:val>
                                            <p:strVal val="ppt_x"/>
                                          </p:val>
                                        </p:tav>
                                        <p:tav tm="100000">
                                          <p:val>
                                            <p:strVal val="0-ppt_w/2"/>
                                          </p:val>
                                        </p:tav>
                                      </p:tavLst>
                                    </p:anim>
                                    <p:anim calcmode="lin" valueType="num">
                                      <p:cBhvr additive="base">
                                        <p:cTn id="149" dur="2000"/>
                                        <p:tgtEl>
                                          <p:spTgt spid="22"/>
                                        </p:tgtEl>
                                        <p:attrNameLst>
                                          <p:attrName>ppt_y</p:attrName>
                                        </p:attrNameLst>
                                      </p:cBhvr>
                                      <p:tavLst>
                                        <p:tav tm="0">
                                          <p:val>
                                            <p:strVal val="ppt_y"/>
                                          </p:val>
                                        </p:tav>
                                        <p:tav tm="100000">
                                          <p:val>
                                            <p:strVal val="ppt_y"/>
                                          </p:val>
                                        </p:tav>
                                      </p:tavLst>
                                    </p:anim>
                                    <p:set>
                                      <p:cBhvr>
                                        <p:cTn id="150" dur="1" fill="hold">
                                          <p:stCondLst>
                                            <p:cond delay="1999"/>
                                          </p:stCondLst>
                                        </p:cTn>
                                        <p:tgtEl>
                                          <p:spTgt spid="22"/>
                                        </p:tgtEl>
                                        <p:attrNameLst>
                                          <p:attrName>style.visibility</p:attrName>
                                        </p:attrNameLst>
                                      </p:cBhvr>
                                      <p:to>
                                        <p:strVal val="hidden"/>
                                      </p:to>
                                    </p:set>
                                  </p:childTnLst>
                                </p:cTn>
                              </p:par>
                              <p:par>
                                <p:cTn id="151" presetID="2" presetClass="exit" presetSubtype="2" fill="hold" grpId="1" nodeType="withEffect">
                                  <p:stCondLst>
                                    <p:cond delay="0"/>
                                  </p:stCondLst>
                                  <p:childTnLst>
                                    <p:anim calcmode="lin" valueType="num">
                                      <p:cBhvr additive="base">
                                        <p:cTn id="152" dur="2000"/>
                                        <p:tgtEl>
                                          <p:spTgt spid="23"/>
                                        </p:tgtEl>
                                        <p:attrNameLst>
                                          <p:attrName>ppt_x</p:attrName>
                                        </p:attrNameLst>
                                      </p:cBhvr>
                                      <p:tavLst>
                                        <p:tav tm="0">
                                          <p:val>
                                            <p:strVal val="ppt_x"/>
                                          </p:val>
                                        </p:tav>
                                        <p:tav tm="100000">
                                          <p:val>
                                            <p:strVal val="1+ppt_w/2"/>
                                          </p:val>
                                        </p:tav>
                                      </p:tavLst>
                                    </p:anim>
                                    <p:anim calcmode="lin" valueType="num">
                                      <p:cBhvr additive="base">
                                        <p:cTn id="153" dur="2000"/>
                                        <p:tgtEl>
                                          <p:spTgt spid="23"/>
                                        </p:tgtEl>
                                        <p:attrNameLst>
                                          <p:attrName>ppt_y</p:attrName>
                                        </p:attrNameLst>
                                      </p:cBhvr>
                                      <p:tavLst>
                                        <p:tav tm="0">
                                          <p:val>
                                            <p:strVal val="ppt_y"/>
                                          </p:val>
                                        </p:tav>
                                        <p:tav tm="100000">
                                          <p:val>
                                            <p:strVal val="ppt_y"/>
                                          </p:val>
                                        </p:tav>
                                      </p:tavLst>
                                    </p:anim>
                                    <p:set>
                                      <p:cBhvr>
                                        <p:cTn id="154" dur="1" fill="hold">
                                          <p:stCondLst>
                                            <p:cond delay="1999"/>
                                          </p:stCondLst>
                                        </p:cTn>
                                        <p:tgtEl>
                                          <p:spTgt spid="23"/>
                                        </p:tgtEl>
                                        <p:attrNameLst>
                                          <p:attrName>style.visibility</p:attrName>
                                        </p:attrNameLst>
                                      </p:cBhvr>
                                      <p:to>
                                        <p:strVal val="hidden"/>
                                      </p:to>
                                    </p:set>
                                  </p:childTnLst>
                                </p:cTn>
                              </p:par>
                              <p:par>
                                <p:cTn id="155" presetID="2" presetClass="exit" presetSubtype="8" fill="hold" grpId="1" nodeType="withEffect">
                                  <p:stCondLst>
                                    <p:cond delay="0"/>
                                  </p:stCondLst>
                                  <p:childTnLst>
                                    <p:anim calcmode="lin" valueType="num">
                                      <p:cBhvr additive="base">
                                        <p:cTn id="156" dur="2000"/>
                                        <p:tgtEl>
                                          <p:spTgt spid="24"/>
                                        </p:tgtEl>
                                        <p:attrNameLst>
                                          <p:attrName>ppt_x</p:attrName>
                                        </p:attrNameLst>
                                      </p:cBhvr>
                                      <p:tavLst>
                                        <p:tav tm="0">
                                          <p:val>
                                            <p:strVal val="ppt_x"/>
                                          </p:val>
                                        </p:tav>
                                        <p:tav tm="100000">
                                          <p:val>
                                            <p:strVal val="0-ppt_w/2"/>
                                          </p:val>
                                        </p:tav>
                                      </p:tavLst>
                                    </p:anim>
                                    <p:anim calcmode="lin" valueType="num">
                                      <p:cBhvr additive="base">
                                        <p:cTn id="157" dur="2000"/>
                                        <p:tgtEl>
                                          <p:spTgt spid="24"/>
                                        </p:tgtEl>
                                        <p:attrNameLst>
                                          <p:attrName>ppt_y</p:attrName>
                                        </p:attrNameLst>
                                      </p:cBhvr>
                                      <p:tavLst>
                                        <p:tav tm="0">
                                          <p:val>
                                            <p:strVal val="ppt_y"/>
                                          </p:val>
                                        </p:tav>
                                        <p:tav tm="100000">
                                          <p:val>
                                            <p:strVal val="ppt_y"/>
                                          </p:val>
                                        </p:tav>
                                      </p:tavLst>
                                    </p:anim>
                                    <p:set>
                                      <p:cBhvr>
                                        <p:cTn id="158" dur="1" fill="hold">
                                          <p:stCondLst>
                                            <p:cond delay="1999"/>
                                          </p:stCondLst>
                                        </p:cTn>
                                        <p:tgtEl>
                                          <p:spTgt spid="24"/>
                                        </p:tgtEl>
                                        <p:attrNameLst>
                                          <p:attrName>style.visibility</p:attrName>
                                        </p:attrNameLst>
                                      </p:cBhvr>
                                      <p:to>
                                        <p:strVal val="hidden"/>
                                      </p:to>
                                    </p:set>
                                  </p:childTnLst>
                                </p:cTn>
                              </p:par>
                              <p:par>
                                <p:cTn id="159" presetID="23" presetClass="entr" presetSubtype="272" fill="hold" nodeType="withEffect">
                                  <p:stCondLst>
                                    <p:cond delay="0"/>
                                  </p:stCondLst>
                                  <p:childTnLst>
                                    <p:set>
                                      <p:cBhvr>
                                        <p:cTn id="160" dur="1" fill="hold">
                                          <p:stCondLst>
                                            <p:cond delay="0"/>
                                          </p:stCondLst>
                                        </p:cTn>
                                        <p:tgtEl>
                                          <p:spTgt spid="4"/>
                                        </p:tgtEl>
                                        <p:attrNameLst>
                                          <p:attrName>style.visibility</p:attrName>
                                        </p:attrNameLst>
                                      </p:cBhvr>
                                      <p:to>
                                        <p:strVal val="visible"/>
                                      </p:to>
                                    </p:set>
                                    <p:anim calcmode="lin" valueType="num">
                                      <p:cBhvr>
                                        <p:cTn id="161" dur="2000" fill="hold"/>
                                        <p:tgtEl>
                                          <p:spTgt spid="4"/>
                                        </p:tgtEl>
                                        <p:attrNameLst>
                                          <p:attrName>ppt_w</p:attrName>
                                        </p:attrNameLst>
                                      </p:cBhvr>
                                      <p:tavLst>
                                        <p:tav tm="0">
                                          <p:val>
                                            <p:strVal val="2/3*#ppt_w"/>
                                          </p:val>
                                        </p:tav>
                                        <p:tav tm="100000">
                                          <p:val>
                                            <p:strVal val="#ppt_w"/>
                                          </p:val>
                                        </p:tav>
                                      </p:tavLst>
                                    </p:anim>
                                    <p:anim calcmode="lin" valueType="num">
                                      <p:cBhvr>
                                        <p:cTn id="162" dur="2000" fill="hold"/>
                                        <p:tgtEl>
                                          <p:spTgt spid="4"/>
                                        </p:tgtEl>
                                        <p:attrNameLst>
                                          <p:attrName>ppt_h</p:attrName>
                                        </p:attrNameLst>
                                      </p:cBhvr>
                                      <p:tavLst>
                                        <p:tav tm="0">
                                          <p:val>
                                            <p:strVal val="2/3*#ppt_h"/>
                                          </p:val>
                                        </p:tav>
                                        <p:tav tm="100000">
                                          <p:val>
                                            <p:strVal val="#ppt_h"/>
                                          </p:val>
                                        </p:tav>
                                      </p:tavLst>
                                    </p:anim>
                                  </p:childTnLst>
                                </p:cTn>
                              </p:par>
                              <p:par>
                                <p:cTn id="163" presetID="4" presetClass="entr" presetSubtype="32"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Effect transition="in" filter="box(out)">
                                      <p:cBhvr>
                                        <p:cTn id="16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p:spPr>
        <p:txBody>
          <a:bodyPr/>
          <a:lstStyle/>
          <a:p>
            <a:endParaRPr lang="es-ES" dirty="0"/>
          </a:p>
        </p:txBody>
      </p:sp>
      <p:pic>
        <p:nvPicPr>
          <p:cNvPr id="4" name="3 Imagen" descr="0(47).jpg"/>
          <p:cNvPicPr>
            <a:picLocks noChangeAspect="1"/>
          </p:cNvPicPr>
          <p:nvPr/>
        </p:nvPicPr>
        <p:blipFill>
          <a:blip r:embed="rId2"/>
          <a:stretch>
            <a:fillRect/>
          </a:stretch>
        </p:blipFill>
        <p:spPr>
          <a:xfrm>
            <a:off x="0" y="6691"/>
            <a:ext cx="9144000" cy="6851309"/>
          </a:xfrm>
          <a:prstGeom prst="rect">
            <a:avLst/>
          </a:prstGeom>
        </p:spPr>
      </p:pic>
      <p:sp>
        <p:nvSpPr>
          <p:cNvPr id="6" name="5 Extracto"/>
          <p:cNvSpPr/>
          <p:nvPr/>
        </p:nvSpPr>
        <p:spPr>
          <a:xfrm rot="18703905">
            <a:off x="-256192" y="-23558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rot="2949416">
            <a:off x="7957246" y="-235650"/>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rot="18703905">
            <a:off x="29560" y="50170"/>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2949416">
            <a:off x="7671494" y="5010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18703905">
            <a:off x="458188" y="33594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2949416">
            <a:off x="7262228" y="403077"/>
            <a:ext cx="1670533"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8703905">
            <a:off x="886816" y="69308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rot="18703905">
            <a:off x="1315444" y="978864"/>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2949416">
            <a:off x="6957114" y="693044"/>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2949416">
            <a:off x="6599924" y="97879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rot="2949416">
            <a:off x="6140561" y="1331747"/>
            <a:ext cx="1670533"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rot="18703905">
            <a:off x="1672634" y="1336055"/>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rot="18703905">
            <a:off x="1958386" y="162180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rot="18703905">
            <a:off x="2387014" y="1907583"/>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xtracto"/>
          <p:cNvSpPr/>
          <p:nvPr/>
        </p:nvSpPr>
        <p:spPr>
          <a:xfrm rot="13738474">
            <a:off x="-257708" y="576517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xtracto"/>
          <p:cNvSpPr/>
          <p:nvPr/>
        </p:nvSpPr>
        <p:spPr>
          <a:xfrm rot="2792288">
            <a:off x="5822676" y="168834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xtracto"/>
          <p:cNvSpPr/>
          <p:nvPr/>
        </p:nvSpPr>
        <p:spPr>
          <a:xfrm rot="2993978">
            <a:off x="5322611" y="204553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xtracto"/>
          <p:cNvSpPr/>
          <p:nvPr/>
        </p:nvSpPr>
        <p:spPr>
          <a:xfrm rot="7893755">
            <a:off x="7887391" y="576521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xtracto"/>
          <p:cNvSpPr/>
          <p:nvPr/>
        </p:nvSpPr>
        <p:spPr>
          <a:xfrm rot="13738474">
            <a:off x="28044" y="5479423"/>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xtracto"/>
          <p:cNvSpPr/>
          <p:nvPr/>
        </p:nvSpPr>
        <p:spPr>
          <a:xfrm rot="13738474">
            <a:off x="490392" y="5067975"/>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xtracto"/>
          <p:cNvSpPr/>
          <p:nvPr/>
        </p:nvSpPr>
        <p:spPr>
          <a:xfrm rot="13738474">
            <a:off x="919020" y="4710785"/>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xtracto"/>
          <p:cNvSpPr/>
          <p:nvPr/>
        </p:nvSpPr>
        <p:spPr>
          <a:xfrm rot="13738474">
            <a:off x="1347647" y="4425033"/>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xtracto"/>
          <p:cNvSpPr/>
          <p:nvPr/>
        </p:nvSpPr>
        <p:spPr>
          <a:xfrm rot="13738474">
            <a:off x="1776276" y="4067843"/>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xtracto"/>
          <p:cNvSpPr/>
          <p:nvPr/>
        </p:nvSpPr>
        <p:spPr>
          <a:xfrm rot="13738474">
            <a:off x="2133465" y="3782091"/>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xtracto"/>
          <p:cNvSpPr/>
          <p:nvPr/>
        </p:nvSpPr>
        <p:spPr>
          <a:xfrm rot="13738474">
            <a:off x="2490655" y="3496339"/>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xtracto"/>
          <p:cNvSpPr/>
          <p:nvPr/>
        </p:nvSpPr>
        <p:spPr>
          <a:xfrm rot="7893755">
            <a:off x="7673077" y="555090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xtracto"/>
          <p:cNvSpPr/>
          <p:nvPr/>
        </p:nvSpPr>
        <p:spPr>
          <a:xfrm rot="7893755">
            <a:off x="7159323" y="5169085"/>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xtracto"/>
          <p:cNvSpPr/>
          <p:nvPr/>
        </p:nvSpPr>
        <p:spPr>
          <a:xfrm rot="7893755">
            <a:off x="6873570" y="4866952"/>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xtracto"/>
          <p:cNvSpPr/>
          <p:nvPr/>
        </p:nvSpPr>
        <p:spPr>
          <a:xfrm rot="7893755">
            <a:off x="6516382" y="4509762"/>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xtracto"/>
          <p:cNvSpPr/>
          <p:nvPr/>
        </p:nvSpPr>
        <p:spPr>
          <a:xfrm rot="7893755">
            <a:off x="6159191" y="4152571"/>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xtracto"/>
          <p:cNvSpPr/>
          <p:nvPr/>
        </p:nvSpPr>
        <p:spPr>
          <a:xfrm rot="7893755">
            <a:off x="5802001" y="3866820"/>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xtracto"/>
          <p:cNvSpPr/>
          <p:nvPr/>
        </p:nvSpPr>
        <p:spPr>
          <a:xfrm rot="7893755">
            <a:off x="5373373" y="3509631"/>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8"/>
                                        </p:tgtEl>
                                        <p:attrNameLst>
                                          <p:attrName>style.opacity</p:attrName>
                                        </p:attrNameLst>
                                      </p:cBhvr>
                                      <p:to>
                                        <p:strVal val="0"/>
                                      </p:to>
                                    </p:set>
                                    <p:animEffect filter="image" prLst="opacity: 0">
                                      <p:cBhvr rctx="IE">
                                        <p:cTn id="7" dur="indefinite"/>
                                        <p:tgtEl>
                                          <p:spTgt spid="3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2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2000"/>
                                        <p:tgtEl>
                                          <p:spTgt spid="8"/>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2000"/>
                                        <p:tgtEl>
                                          <p:spTgt spid="1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2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plus(in)">
                                      <p:cBhvr>
                                        <p:cTn id="22" dur="2000"/>
                                        <p:tgtEl>
                                          <p:spTgt spid="13"/>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plus(in)">
                                      <p:cBhvr>
                                        <p:cTn id="25" dur="2000"/>
                                        <p:tgtEl>
                                          <p:spTgt spid="17"/>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plus(in)">
                                      <p:cBhvr>
                                        <p:cTn id="28" dur="2000"/>
                                        <p:tgtEl>
                                          <p:spTgt spid="18"/>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plus(in)">
                                      <p:cBhvr>
                                        <p:cTn id="31" dur="2000"/>
                                        <p:tgtEl>
                                          <p:spTgt spid="19"/>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plus(in)">
                                      <p:cBhvr>
                                        <p:cTn id="34" dur="2000"/>
                                        <p:tgtEl>
                                          <p:spTgt spid="20"/>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plus(in)">
                                      <p:cBhvr>
                                        <p:cTn id="37" dur="2000"/>
                                        <p:tgtEl>
                                          <p:spTgt spid="2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plus(in)">
                                      <p:cBhvr>
                                        <p:cTn id="40" dur="2000"/>
                                        <p:tgtEl>
                                          <p:spTgt spid="2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plus(in)">
                                      <p:cBhvr>
                                        <p:cTn id="43" dur="2000"/>
                                        <p:tgtEl>
                                          <p:spTgt spid="2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Effect transition="in" filter="plus(in)">
                                      <p:cBhvr>
                                        <p:cTn id="46" dur="2000"/>
                                        <p:tgtEl>
                                          <p:spTgt spid="2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plus(in)">
                                      <p:cBhvr>
                                        <p:cTn id="49" dur="2000"/>
                                        <p:tgtEl>
                                          <p:spTgt spid="2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plus(in)">
                                      <p:cBhvr>
                                        <p:cTn id="52" dur="2000"/>
                                        <p:tgtEl>
                                          <p:spTgt spid="2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plus(in)">
                                      <p:cBhvr>
                                        <p:cTn id="55" dur="2000"/>
                                        <p:tgtEl>
                                          <p:spTgt spid="3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plus(in)">
                                      <p:cBhvr>
                                        <p:cTn id="58" dur="2000"/>
                                        <p:tgtEl>
                                          <p:spTgt spid="7"/>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plus(in)">
                                      <p:cBhvr>
                                        <p:cTn id="61" dur="2000"/>
                                        <p:tgtEl>
                                          <p:spTgt spid="9"/>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plus(in)">
                                      <p:cBhvr>
                                        <p:cTn id="64" dur="2000"/>
                                        <p:tgtEl>
                                          <p:spTgt spid="11"/>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plus(in)">
                                      <p:cBhvr>
                                        <p:cTn id="67" dur="2000"/>
                                        <p:tgtEl>
                                          <p:spTgt spid="1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plus(in)">
                                      <p:cBhvr>
                                        <p:cTn id="70" dur="2000"/>
                                        <p:tgtEl>
                                          <p:spTgt spid="1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plus(in)">
                                      <p:cBhvr>
                                        <p:cTn id="73" dur="2000"/>
                                        <p:tgtEl>
                                          <p:spTgt spid="1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1"/>
                                        </p:tgtEl>
                                        <p:attrNameLst>
                                          <p:attrName>style.visibility</p:attrName>
                                        </p:attrNameLst>
                                      </p:cBhvr>
                                      <p:to>
                                        <p:strVal val="visible"/>
                                      </p:to>
                                    </p:set>
                                    <p:animEffect transition="in" filter="plus(in)">
                                      <p:cBhvr>
                                        <p:cTn id="76" dur="2000"/>
                                        <p:tgtEl>
                                          <p:spTgt spid="21"/>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plus(in)">
                                      <p:cBhvr>
                                        <p:cTn id="79" dur="2000"/>
                                        <p:tgtEl>
                                          <p:spTgt spid="22"/>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plus(in)">
                                      <p:cBhvr>
                                        <p:cTn id="82" dur="2000"/>
                                        <p:tgtEl>
                                          <p:spTgt spid="23"/>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1"/>
                                        </p:tgtEl>
                                        <p:attrNameLst>
                                          <p:attrName>style.visibility</p:attrName>
                                        </p:attrNameLst>
                                      </p:cBhvr>
                                      <p:to>
                                        <p:strVal val="visible"/>
                                      </p:to>
                                    </p:set>
                                    <p:animEffect transition="in" filter="plus(in)">
                                      <p:cBhvr>
                                        <p:cTn id="85" dur="2000"/>
                                        <p:tgtEl>
                                          <p:spTgt spid="31"/>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2"/>
                                        </p:tgtEl>
                                        <p:attrNameLst>
                                          <p:attrName>style.visibility</p:attrName>
                                        </p:attrNameLst>
                                      </p:cBhvr>
                                      <p:to>
                                        <p:strVal val="visible"/>
                                      </p:to>
                                    </p:set>
                                    <p:animEffect transition="in" filter="plus(in)">
                                      <p:cBhvr>
                                        <p:cTn id="88" dur="2000"/>
                                        <p:tgtEl>
                                          <p:spTgt spid="32"/>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3"/>
                                        </p:tgtEl>
                                        <p:attrNameLst>
                                          <p:attrName>style.visibility</p:attrName>
                                        </p:attrNameLst>
                                      </p:cBhvr>
                                      <p:to>
                                        <p:strVal val="visible"/>
                                      </p:to>
                                    </p:set>
                                    <p:animEffect transition="in" filter="plus(in)">
                                      <p:cBhvr>
                                        <p:cTn id="91" dur="2000"/>
                                        <p:tgtEl>
                                          <p:spTgt spid="33"/>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4"/>
                                        </p:tgtEl>
                                        <p:attrNameLst>
                                          <p:attrName>style.visibility</p:attrName>
                                        </p:attrNameLst>
                                      </p:cBhvr>
                                      <p:to>
                                        <p:strVal val="visible"/>
                                      </p:to>
                                    </p:set>
                                    <p:animEffect transition="in" filter="plus(in)">
                                      <p:cBhvr>
                                        <p:cTn id="94" dur="2000"/>
                                        <p:tgtEl>
                                          <p:spTgt spid="34"/>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plus(in)">
                                      <p:cBhvr>
                                        <p:cTn id="97" dur="2000"/>
                                        <p:tgtEl>
                                          <p:spTgt spid="35"/>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6"/>
                                        </p:tgtEl>
                                        <p:attrNameLst>
                                          <p:attrName>style.visibility</p:attrName>
                                        </p:attrNameLst>
                                      </p:cBhvr>
                                      <p:to>
                                        <p:strVal val="visible"/>
                                      </p:to>
                                    </p:set>
                                    <p:animEffect transition="in" filter="plus(in)">
                                      <p:cBhvr>
                                        <p:cTn id="100" dur="2000"/>
                                        <p:tgtEl>
                                          <p:spTgt spid="36"/>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7"/>
                                        </p:tgtEl>
                                        <p:attrNameLst>
                                          <p:attrName>style.visibility</p:attrName>
                                        </p:attrNameLst>
                                      </p:cBhvr>
                                      <p:to>
                                        <p:strVal val="visible"/>
                                      </p:to>
                                    </p:set>
                                    <p:animEffect transition="in" filter="plus(in)">
                                      <p:cBhvr>
                                        <p:cTn id="103" dur="2000"/>
                                        <p:tgtEl>
                                          <p:spTgt spid="37"/>
                                        </p:tgtEl>
                                      </p:cBhvr>
                                    </p:animEffect>
                                  </p:childTnLst>
                                </p:cTn>
                              </p:par>
                              <p:par>
                                <p:cTn id="104" presetID="49" presetClass="entr" presetSubtype="0" decel="100000" fill="hold" grpId="1" nodeType="withEffect">
                                  <p:stCondLst>
                                    <p:cond delay="0"/>
                                  </p:stCondLst>
                                  <p:childTnLst>
                                    <p:set>
                                      <p:cBhvr>
                                        <p:cTn id="105" dur="1" fill="hold">
                                          <p:stCondLst>
                                            <p:cond delay="0"/>
                                          </p:stCondLst>
                                        </p:cTn>
                                        <p:tgtEl>
                                          <p:spTgt spid="6"/>
                                        </p:tgtEl>
                                        <p:attrNameLst>
                                          <p:attrName>style.visibility</p:attrName>
                                        </p:attrNameLst>
                                      </p:cBhvr>
                                      <p:to>
                                        <p:strVal val="visible"/>
                                      </p:to>
                                    </p:set>
                                    <p:anim calcmode="lin" valueType="num">
                                      <p:cBhvr>
                                        <p:cTn id="106" dur="2000" fill="hold"/>
                                        <p:tgtEl>
                                          <p:spTgt spid="6"/>
                                        </p:tgtEl>
                                        <p:attrNameLst>
                                          <p:attrName>ppt_w</p:attrName>
                                        </p:attrNameLst>
                                      </p:cBhvr>
                                      <p:tavLst>
                                        <p:tav tm="0">
                                          <p:val>
                                            <p:fltVal val="0"/>
                                          </p:val>
                                        </p:tav>
                                        <p:tav tm="100000">
                                          <p:val>
                                            <p:strVal val="#ppt_w"/>
                                          </p:val>
                                        </p:tav>
                                      </p:tavLst>
                                    </p:anim>
                                    <p:anim calcmode="lin" valueType="num">
                                      <p:cBhvr>
                                        <p:cTn id="107" dur="2000" fill="hold"/>
                                        <p:tgtEl>
                                          <p:spTgt spid="6"/>
                                        </p:tgtEl>
                                        <p:attrNameLst>
                                          <p:attrName>ppt_h</p:attrName>
                                        </p:attrNameLst>
                                      </p:cBhvr>
                                      <p:tavLst>
                                        <p:tav tm="0">
                                          <p:val>
                                            <p:fltVal val="0"/>
                                          </p:val>
                                        </p:tav>
                                        <p:tav tm="100000">
                                          <p:val>
                                            <p:strVal val="#ppt_h"/>
                                          </p:val>
                                        </p:tav>
                                      </p:tavLst>
                                    </p:anim>
                                    <p:anim calcmode="lin" valueType="num">
                                      <p:cBhvr>
                                        <p:cTn id="108" dur="2000" fill="hold"/>
                                        <p:tgtEl>
                                          <p:spTgt spid="6"/>
                                        </p:tgtEl>
                                        <p:attrNameLst>
                                          <p:attrName>style.rotation</p:attrName>
                                        </p:attrNameLst>
                                      </p:cBhvr>
                                      <p:tavLst>
                                        <p:tav tm="0">
                                          <p:val>
                                            <p:fltVal val="360"/>
                                          </p:val>
                                        </p:tav>
                                        <p:tav tm="100000">
                                          <p:val>
                                            <p:fltVal val="0"/>
                                          </p:val>
                                        </p:tav>
                                      </p:tavLst>
                                    </p:anim>
                                    <p:animEffect transition="in" filter="fade">
                                      <p:cBhvr>
                                        <p:cTn id="109" dur="2000"/>
                                        <p:tgtEl>
                                          <p:spTgt spid="6"/>
                                        </p:tgtEl>
                                      </p:cBhvr>
                                    </p:animEffect>
                                  </p:childTnLst>
                                </p:cTn>
                              </p:par>
                              <p:par>
                                <p:cTn id="110" presetID="49" presetClass="entr" presetSubtype="0" decel="100000" fill="hold" grpId="1" nodeType="withEffect">
                                  <p:stCondLst>
                                    <p:cond delay="0"/>
                                  </p:stCondLst>
                                  <p:childTnLst>
                                    <p:set>
                                      <p:cBhvr>
                                        <p:cTn id="111" dur="1" fill="hold">
                                          <p:stCondLst>
                                            <p:cond delay="0"/>
                                          </p:stCondLst>
                                        </p:cTn>
                                        <p:tgtEl>
                                          <p:spTgt spid="8"/>
                                        </p:tgtEl>
                                        <p:attrNameLst>
                                          <p:attrName>style.visibility</p:attrName>
                                        </p:attrNameLst>
                                      </p:cBhvr>
                                      <p:to>
                                        <p:strVal val="visible"/>
                                      </p:to>
                                    </p:set>
                                    <p:anim calcmode="lin" valueType="num">
                                      <p:cBhvr>
                                        <p:cTn id="112" dur="2000" fill="hold"/>
                                        <p:tgtEl>
                                          <p:spTgt spid="8"/>
                                        </p:tgtEl>
                                        <p:attrNameLst>
                                          <p:attrName>ppt_w</p:attrName>
                                        </p:attrNameLst>
                                      </p:cBhvr>
                                      <p:tavLst>
                                        <p:tav tm="0">
                                          <p:val>
                                            <p:fltVal val="0"/>
                                          </p:val>
                                        </p:tav>
                                        <p:tav tm="100000">
                                          <p:val>
                                            <p:strVal val="#ppt_w"/>
                                          </p:val>
                                        </p:tav>
                                      </p:tavLst>
                                    </p:anim>
                                    <p:anim calcmode="lin" valueType="num">
                                      <p:cBhvr>
                                        <p:cTn id="113" dur="2000" fill="hold"/>
                                        <p:tgtEl>
                                          <p:spTgt spid="8"/>
                                        </p:tgtEl>
                                        <p:attrNameLst>
                                          <p:attrName>ppt_h</p:attrName>
                                        </p:attrNameLst>
                                      </p:cBhvr>
                                      <p:tavLst>
                                        <p:tav tm="0">
                                          <p:val>
                                            <p:fltVal val="0"/>
                                          </p:val>
                                        </p:tav>
                                        <p:tav tm="100000">
                                          <p:val>
                                            <p:strVal val="#ppt_h"/>
                                          </p:val>
                                        </p:tav>
                                      </p:tavLst>
                                    </p:anim>
                                    <p:anim calcmode="lin" valueType="num">
                                      <p:cBhvr>
                                        <p:cTn id="114" dur="2000" fill="hold"/>
                                        <p:tgtEl>
                                          <p:spTgt spid="8"/>
                                        </p:tgtEl>
                                        <p:attrNameLst>
                                          <p:attrName>style.rotation</p:attrName>
                                        </p:attrNameLst>
                                      </p:cBhvr>
                                      <p:tavLst>
                                        <p:tav tm="0">
                                          <p:val>
                                            <p:fltVal val="360"/>
                                          </p:val>
                                        </p:tav>
                                        <p:tav tm="100000">
                                          <p:val>
                                            <p:fltVal val="0"/>
                                          </p:val>
                                        </p:tav>
                                      </p:tavLst>
                                    </p:anim>
                                    <p:animEffect transition="in" filter="fade">
                                      <p:cBhvr>
                                        <p:cTn id="115" dur="2000"/>
                                        <p:tgtEl>
                                          <p:spTgt spid="8"/>
                                        </p:tgtEl>
                                      </p:cBhvr>
                                    </p:animEffect>
                                  </p:childTnLst>
                                </p:cTn>
                              </p:par>
                              <p:par>
                                <p:cTn id="116" presetID="49" presetClass="entr" presetSubtype="0" decel="100000" fill="hold" grpId="1" nodeType="withEffect">
                                  <p:stCondLst>
                                    <p:cond delay="0"/>
                                  </p:stCondLst>
                                  <p:childTnLst>
                                    <p:set>
                                      <p:cBhvr>
                                        <p:cTn id="117" dur="1" fill="hold">
                                          <p:stCondLst>
                                            <p:cond delay="0"/>
                                          </p:stCondLst>
                                        </p:cTn>
                                        <p:tgtEl>
                                          <p:spTgt spid="10"/>
                                        </p:tgtEl>
                                        <p:attrNameLst>
                                          <p:attrName>style.visibility</p:attrName>
                                        </p:attrNameLst>
                                      </p:cBhvr>
                                      <p:to>
                                        <p:strVal val="visible"/>
                                      </p:to>
                                    </p:set>
                                    <p:anim calcmode="lin" valueType="num">
                                      <p:cBhvr>
                                        <p:cTn id="118" dur="2000" fill="hold"/>
                                        <p:tgtEl>
                                          <p:spTgt spid="10"/>
                                        </p:tgtEl>
                                        <p:attrNameLst>
                                          <p:attrName>ppt_w</p:attrName>
                                        </p:attrNameLst>
                                      </p:cBhvr>
                                      <p:tavLst>
                                        <p:tav tm="0">
                                          <p:val>
                                            <p:fltVal val="0"/>
                                          </p:val>
                                        </p:tav>
                                        <p:tav tm="100000">
                                          <p:val>
                                            <p:strVal val="#ppt_w"/>
                                          </p:val>
                                        </p:tav>
                                      </p:tavLst>
                                    </p:anim>
                                    <p:anim calcmode="lin" valueType="num">
                                      <p:cBhvr>
                                        <p:cTn id="119" dur="2000" fill="hold"/>
                                        <p:tgtEl>
                                          <p:spTgt spid="10"/>
                                        </p:tgtEl>
                                        <p:attrNameLst>
                                          <p:attrName>ppt_h</p:attrName>
                                        </p:attrNameLst>
                                      </p:cBhvr>
                                      <p:tavLst>
                                        <p:tav tm="0">
                                          <p:val>
                                            <p:fltVal val="0"/>
                                          </p:val>
                                        </p:tav>
                                        <p:tav tm="100000">
                                          <p:val>
                                            <p:strVal val="#ppt_h"/>
                                          </p:val>
                                        </p:tav>
                                      </p:tavLst>
                                    </p:anim>
                                    <p:anim calcmode="lin" valueType="num">
                                      <p:cBhvr>
                                        <p:cTn id="120" dur="2000" fill="hold"/>
                                        <p:tgtEl>
                                          <p:spTgt spid="10"/>
                                        </p:tgtEl>
                                        <p:attrNameLst>
                                          <p:attrName>style.rotation</p:attrName>
                                        </p:attrNameLst>
                                      </p:cBhvr>
                                      <p:tavLst>
                                        <p:tav tm="0">
                                          <p:val>
                                            <p:fltVal val="360"/>
                                          </p:val>
                                        </p:tav>
                                        <p:tav tm="100000">
                                          <p:val>
                                            <p:fltVal val="0"/>
                                          </p:val>
                                        </p:tav>
                                      </p:tavLst>
                                    </p:anim>
                                    <p:animEffect transition="in" filter="fade">
                                      <p:cBhvr>
                                        <p:cTn id="121" dur="2000"/>
                                        <p:tgtEl>
                                          <p:spTgt spid="10"/>
                                        </p:tgtEl>
                                      </p:cBhvr>
                                    </p:animEffect>
                                  </p:childTnLst>
                                </p:cTn>
                              </p:par>
                              <p:par>
                                <p:cTn id="122" presetID="49" presetClass="entr" presetSubtype="0" decel="100000" fill="hold" grpId="1" nodeType="withEffect">
                                  <p:stCondLst>
                                    <p:cond delay="0"/>
                                  </p:stCondLst>
                                  <p:childTnLst>
                                    <p:set>
                                      <p:cBhvr>
                                        <p:cTn id="123" dur="1" fill="hold">
                                          <p:stCondLst>
                                            <p:cond delay="0"/>
                                          </p:stCondLst>
                                        </p:cTn>
                                        <p:tgtEl>
                                          <p:spTgt spid="12"/>
                                        </p:tgtEl>
                                        <p:attrNameLst>
                                          <p:attrName>style.visibility</p:attrName>
                                        </p:attrNameLst>
                                      </p:cBhvr>
                                      <p:to>
                                        <p:strVal val="visible"/>
                                      </p:to>
                                    </p:set>
                                    <p:anim calcmode="lin" valueType="num">
                                      <p:cBhvr>
                                        <p:cTn id="124" dur="2000" fill="hold"/>
                                        <p:tgtEl>
                                          <p:spTgt spid="12"/>
                                        </p:tgtEl>
                                        <p:attrNameLst>
                                          <p:attrName>ppt_w</p:attrName>
                                        </p:attrNameLst>
                                      </p:cBhvr>
                                      <p:tavLst>
                                        <p:tav tm="0">
                                          <p:val>
                                            <p:fltVal val="0"/>
                                          </p:val>
                                        </p:tav>
                                        <p:tav tm="100000">
                                          <p:val>
                                            <p:strVal val="#ppt_w"/>
                                          </p:val>
                                        </p:tav>
                                      </p:tavLst>
                                    </p:anim>
                                    <p:anim calcmode="lin" valueType="num">
                                      <p:cBhvr>
                                        <p:cTn id="125" dur="2000" fill="hold"/>
                                        <p:tgtEl>
                                          <p:spTgt spid="12"/>
                                        </p:tgtEl>
                                        <p:attrNameLst>
                                          <p:attrName>ppt_h</p:attrName>
                                        </p:attrNameLst>
                                      </p:cBhvr>
                                      <p:tavLst>
                                        <p:tav tm="0">
                                          <p:val>
                                            <p:fltVal val="0"/>
                                          </p:val>
                                        </p:tav>
                                        <p:tav tm="100000">
                                          <p:val>
                                            <p:strVal val="#ppt_h"/>
                                          </p:val>
                                        </p:tav>
                                      </p:tavLst>
                                    </p:anim>
                                    <p:anim calcmode="lin" valueType="num">
                                      <p:cBhvr>
                                        <p:cTn id="126" dur="2000" fill="hold"/>
                                        <p:tgtEl>
                                          <p:spTgt spid="12"/>
                                        </p:tgtEl>
                                        <p:attrNameLst>
                                          <p:attrName>style.rotation</p:attrName>
                                        </p:attrNameLst>
                                      </p:cBhvr>
                                      <p:tavLst>
                                        <p:tav tm="0">
                                          <p:val>
                                            <p:fltVal val="360"/>
                                          </p:val>
                                        </p:tav>
                                        <p:tav tm="100000">
                                          <p:val>
                                            <p:fltVal val="0"/>
                                          </p:val>
                                        </p:tav>
                                      </p:tavLst>
                                    </p:anim>
                                    <p:animEffect transition="in" filter="fade">
                                      <p:cBhvr>
                                        <p:cTn id="127" dur="2000"/>
                                        <p:tgtEl>
                                          <p:spTgt spid="12"/>
                                        </p:tgtEl>
                                      </p:cBhvr>
                                    </p:animEffect>
                                  </p:childTnLst>
                                </p:cTn>
                              </p:par>
                              <p:par>
                                <p:cTn id="128" presetID="49" presetClass="entr" presetSubtype="0" decel="100000" fill="hold" grpId="1" nodeType="withEffect">
                                  <p:stCondLst>
                                    <p:cond delay="0"/>
                                  </p:stCondLst>
                                  <p:childTnLst>
                                    <p:set>
                                      <p:cBhvr>
                                        <p:cTn id="129" dur="1" fill="hold">
                                          <p:stCondLst>
                                            <p:cond delay="0"/>
                                          </p:stCondLst>
                                        </p:cTn>
                                        <p:tgtEl>
                                          <p:spTgt spid="13"/>
                                        </p:tgtEl>
                                        <p:attrNameLst>
                                          <p:attrName>style.visibility</p:attrName>
                                        </p:attrNameLst>
                                      </p:cBhvr>
                                      <p:to>
                                        <p:strVal val="visible"/>
                                      </p:to>
                                    </p:set>
                                    <p:anim calcmode="lin" valueType="num">
                                      <p:cBhvr>
                                        <p:cTn id="130" dur="2000" fill="hold"/>
                                        <p:tgtEl>
                                          <p:spTgt spid="13"/>
                                        </p:tgtEl>
                                        <p:attrNameLst>
                                          <p:attrName>ppt_w</p:attrName>
                                        </p:attrNameLst>
                                      </p:cBhvr>
                                      <p:tavLst>
                                        <p:tav tm="0">
                                          <p:val>
                                            <p:fltVal val="0"/>
                                          </p:val>
                                        </p:tav>
                                        <p:tav tm="100000">
                                          <p:val>
                                            <p:strVal val="#ppt_w"/>
                                          </p:val>
                                        </p:tav>
                                      </p:tavLst>
                                    </p:anim>
                                    <p:anim calcmode="lin" valueType="num">
                                      <p:cBhvr>
                                        <p:cTn id="131" dur="2000" fill="hold"/>
                                        <p:tgtEl>
                                          <p:spTgt spid="13"/>
                                        </p:tgtEl>
                                        <p:attrNameLst>
                                          <p:attrName>ppt_h</p:attrName>
                                        </p:attrNameLst>
                                      </p:cBhvr>
                                      <p:tavLst>
                                        <p:tav tm="0">
                                          <p:val>
                                            <p:fltVal val="0"/>
                                          </p:val>
                                        </p:tav>
                                        <p:tav tm="100000">
                                          <p:val>
                                            <p:strVal val="#ppt_h"/>
                                          </p:val>
                                        </p:tav>
                                      </p:tavLst>
                                    </p:anim>
                                    <p:anim calcmode="lin" valueType="num">
                                      <p:cBhvr>
                                        <p:cTn id="132" dur="2000" fill="hold"/>
                                        <p:tgtEl>
                                          <p:spTgt spid="13"/>
                                        </p:tgtEl>
                                        <p:attrNameLst>
                                          <p:attrName>style.rotation</p:attrName>
                                        </p:attrNameLst>
                                      </p:cBhvr>
                                      <p:tavLst>
                                        <p:tav tm="0">
                                          <p:val>
                                            <p:fltVal val="360"/>
                                          </p:val>
                                        </p:tav>
                                        <p:tav tm="100000">
                                          <p:val>
                                            <p:fltVal val="0"/>
                                          </p:val>
                                        </p:tav>
                                      </p:tavLst>
                                    </p:anim>
                                    <p:animEffect transition="in" filter="fade">
                                      <p:cBhvr>
                                        <p:cTn id="133" dur="2000"/>
                                        <p:tgtEl>
                                          <p:spTgt spid="13"/>
                                        </p:tgtEl>
                                      </p:cBhvr>
                                    </p:animEffect>
                                  </p:childTnLst>
                                </p:cTn>
                              </p:par>
                              <p:par>
                                <p:cTn id="134" presetID="49" presetClass="entr" presetSubtype="0" decel="100000" fill="hold" grpId="1" nodeType="withEffect">
                                  <p:stCondLst>
                                    <p:cond delay="0"/>
                                  </p:stCondLst>
                                  <p:childTnLst>
                                    <p:set>
                                      <p:cBhvr>
                                        <p:cTn id="135" dur="1" fill="hold">
                                          <p:stCondLst>
                                            <p:cond delay="0"/>
                                          </p:stCondLst>
                                        </p:cTn>
                                        <p:tgtEl>
                                          <p:spTgt spid="17"/>
                                        </p:tgtEl>
                                        <p:attrNameLst>
                                          <p:attrName>style.visibility</p:attrName>
                                        </p:attrNameLst>
                                      </p:cBhvr>
                                      <p:to>
                                        <p:strVal val="visible"/>
                                      </p:to>
                                    </p:set>
                                    <p:anim calcmode="lin" valueType="num">
                                      <p:cBhvr>
                                        <p:cTn id="136" dur="2000" fill="hold"/>
                                        <p:tgtEl>
                                          <p:spTgt spid="17"/>
                                        </p:tgtEl>
                                        <p:attrNameLst>
                                          <p:attrName>ppt_w</p:attrName>
                                        </p:attrNameLst>
                                      </p:cBhvr>
                                      <p:tavLst>
                                        <p:tav tm="0">
                                          <p:val>
                                            <p:fltVal val="0"/>
                                          </p:val>
                                        </p:tav>
                                        <p:tav tm="100000">
                                          <p:val>
                                            <p:strVal val="#ppt_w"/>
                                          </p:val>
                                        </p:tav>
                                      </p:tavLst>
                                    </p:anim>
                                    <p:anim calcmode="lin" valueType="num">
                                      <p:cBhvr>
                                        <p:cTn id="137" dur="2000" fill="hold"/>
                                        <p:tgtEl>
                                          <p:spTgt spid="17"/>
                                        </p:tgtEl>
                                        <p:attrNameLst>
                                          <p:attrName>ppt_h</p:attrName>
                                        </p:attrNameLst>
                                      </p:cBhvr>
                                      <p:tavLst>
                                        <p:tav tm="0">
                                          <p:val>
                                            <p:fltVal val="0"/>
                                          </p:val>
                                        </p:tav>
                                        <p:tav tm="100000">
                                          <p:val>
                                            <p:strVal val="#ppt_h"/>
                                          </p:val>
                                        </p:tav>
                                      </p:tavLst>
                                    </p:anim>
                                    <p:anim calcmode="lin" valueType="num">
                                      <p:cBhvr>
                                        <p:cTn id="138" dur="2000" fill="hold"/>
                                        <p:tgtEl>
                                          <p:spTgt spid="17"/>
                                        </p:tgtEl>
                                        <p:attrNameLst>
                                          <p:attrName>style.rotation</p:attrName>
                                        </p:attrNameLst>
                                      </p:cBhvr>
                                      <p:tavLst>
                                        <p:tav tm="0">
                                          <p:val>
                                            <p:fltVal val="360"/>
                                          </p:val>
                                        </p:tav>
                                        <p:tav tm="100000">
                                          <p:val>
                                            <p:fltVal val="0"/>
                                          </p:val>
                                        </p:tav>
                                      </p:tavLst>
                                    </p:anim>
                                    <p:animEffect transition="in" filter="fade">
                                      <p:cBhvr>
                                        <p:cTn id="139" dur="2000"/>
                                        <p:tgtEl>
                                          <p:spTgt spid="17"/>
                                        </p:tgtEl>
                                      </p:cBhvr>
                                    </p:animEffect>
                                  </p:childTnLst>
                                </p:cTn>
                              </p:par>
                              <p:par>
                                <p:cTn id="140" presetID="49" presetClass="entr" presetSubtype="0" decel="100000" fill="hold" grpId="1"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p:cTn id="142" dur="2000" fill="hold"/>
                                        <p:tgtEl>
                                          <p:spTgt spid="18"/>
                                        </p:tgtEl>
                                        <p:attrNameLst>
                                          <p:attrName>ppt_w</p:attrName>
                                        </p:attrNameLst>
                                      </p:cBhvr>
                                      <p:tavLst>
                                        <p:tav tm="0">
                                          <p:val>
                                            <p:fltVal val="0"/>
                                          </p:val>
                                        </p:tav>
                                        <p:tav tm="100000">
                                          <p:val>
                                            <p:strVal val="#ppt_w"/>
                                          </p:val>
                                        </p:tav>
                                      </p:tavLst>
                                    </p:anim>
                                    <p:anim calcmode="lin" valueType="num">
                                      <p:cBhvr>
                                        <p:cTn id="143" dur="2000" fill="hold"/>
                                        <p:tgtEl>
                                          <p:spTgt spid="18"/>
                                        </p:tgtEl>
                                        <p:attrNameLst>
                                          <p:attrName>ppt_h</p:attrName>
                                        </p:attrNameLst>
                                      </p:cBhvr>
                                      <p:tavLst>
                                        <p:tav tm="0">
                                          <p:val>
                                            <p:fltVal val="0"/>
                                          </p:val>
                                        </p:tav>
                                        <p:tav tm="100000">
                                          <p:val>
                                            <p:strVal val="#ppt_h"/>
                                          </p:val>
                                        </p:tav>
                                      </p:tavLst>
                                    </p:anim>
                                    <p:anim calcmode="lin" valueType="num">
                                      <p:cBhvr>
                                        <p:cTn id="144" dur="2000" fill="hold"/>
                                        <p:tgtEl>
                                          <p:spTgt spid="18"/>
                                        </p:tgtEl>
                                        <p:attrNameLst>
                                          <p:attrName>style.rotation</p:attrName>
                                        </p:attrNameLst>
                                      </p:cBhvr>
                                      <p:tavLst>
                                        <p:tav tm="0">
                                          <p:val>
                                            <p:fltVal val="360"/>
                                          </p:val>
                                        </p:tav>
                                        <p:tav tm="100000">
                                          <p:val>
                                            <p:fltVal val="0"/>
                                          </p:val>
                                        </p:tav>
                                      </p:tavLst>
                                    </p:anim>
                                    <p:animEffect transition="in" filter="fade">
                                      <p:cBhvr>
                                        <p:cTn id="145" dur="2000"/>
                                        <p:tgtEl>
                                          <p:spTgt spid="18"/>
                                        </p:tgtEl>
                                      </p:cBhvr>
                                    </p:animEffect>
                                  </p:childTnLst>
                                </p:cTn>
                              </p:par>
                              <p:par>
                                <p:cTn id="146" presetID="49" presetClass="entr" presetSubtype="0" decel="100000" fill="hold" grpId="1" nodeType="withEffect">
                                  <p:stCondLst>
                                    <p:cond delay="0"/>
                                  </p:stCondLst>
                                  <p:childTnLst>
                                    <p:set>
                                      <p:cBhvr>
                                        <p:cTn id="147" dur="1" fill="hold">
                                          <p:stCondLst>
                                            <p:cond delay="0"/>
                                          </p:stCondLst>
                                        </p:cTn>
                                        <p:tgtEl>
                                          <p:spTgt spid="19"/>
                                        </p:tgtEl>
                                        <p:attrNameLst>
                                          <p:attrName>style.visibility</p:attrName>
                                        </p:attrNameLst>
                                      </p:cBhvr>
                                      <p:to>
                                        <p:strVal val="visible"/>
                                      </p:to>
                                    </p:set>
                                    <p:anim calcmode="lin" valueType="num">
                                      <p:cBhvr>
                                        <p:cTn id="148" dur="2000" fill="hold"/>
                                        <p:tgtEl>
                                          <p:spTgt spid="19"/>
                                        </p:tgtEl>
                                        <p:attrNameLst>
                                          <p:attrName>ppt_w</p:attrName>
                                        </p:attrNameLst>
                                      </p:cBhvr>
                                      <p:tavLst>
                                        <p:tav tm="0">
                                          <p:val>
                                            <p:fltVal val="0"/>
                                          </p:val>
                                        </p:tav>
                                        <p:tav tm="100000">
                                          <p:val>
                                            <p:strVal val="#ppt_w"/>
                                          </p:val>
                                        </p:tav>
                                      </p:tavLst>
                                    </p:anim>
                                    <p:anim calcmode="lin" valueType="num">
                                      <p:cBhvr>
                                        <p:cTn id="149" dur="2000" fill="hold"/>
                                        <p:tgtEl>
                                          <p:spTgt spid="19"/>
                                        </p:tgtEl>
                                        <p:attrNameLst>
                                          <p:attrName>ppt_h</p:attrName>
                                        </p:attrNameLst>
                                      </p:cBhvr>
                                      <p:tavLst>
                                        <p:tav tm="0">
                                          <p:val>
                                            <p:fltVal val="0"/>
                                          </p:val>
                                        </p:tav>
                                        <p:tav tm="100000">
                                          <p:val>
                                            <p:strVal val="#ppt_h"/>
                                          </p:val>
                                        </p:tav>
                                      </p:tavLst>
                                    </p:anim>
                                    <p:anim calcmode="lin" valueType="num">
                                      <p:cBhvr>
                                        <p:cTn id="150" dur="2000" fill="hold"/>
                                        <p:tgtEl>
                                          <p:spTgt spid="19"/>
                                        </p:tgtEl>
                                        <p:attrNameLst>
                                          <p:attrName>style.rotation</p:attrName>
                                        </p:attrNameLst>
                                      </p:cBhvr>
                                      <p:tavLst>
                                        <p:tav tm="0">
                                          <p:val>
                                            <p:fltVal val="360"/>
                                          </p:val>
                                        </p:tav>
                                        <p:tav tm="100000">
                                          <p:val>
                                            <p:fltVal val="0"/>
                                          </p:val>
                                        </p:tav>
                                      </p:tavLst>
                                    </p:anim>
                                    <p:animEffect transition="in" filter="fade">
                                      <p:cBhvr>
                                        <p:cTn id="151" dur="2000"/>
                                        <p:tgtEl>
                                          <p:spTgt spid="19"/>
                                        </p:tgtEl>
                                      </p:cBhvr>
                                    </p:animEffect>
                                  </p:childTnLst>
                                </p:cTn>
                              </p:par>
                              <p:par>
                                <p:cTn id="152" presetID="49" presetClass="entr" presetSubtype="0" decel="100000" fill="hold" grpId="1" nodeType="withEffect">
                                  <p:stCondLst>
                                    <p:cond delay="0"/>
                                  </p:stCondLst>
                                  <p:childTnLst>
                                    <p:set>
                                      <p:cBhvr>
                                        <p:cTn id="153" dur="1" fill="hold">
                                          <p:stCondLst>
                                            <p:cond delay="0"/>
                                          </p:stCondLst>
                                        </p:cTn>
                                        <p:tgtEl>
                                          <p:spTgt spid="20"/>
                                        </p:tgtEl>
                                        <p:attrNameLst>
                                          <p:attrName>style.visibility</p:attrName>
                                        </p:attrNameLst>
                                      </p:cBhvr>
                                      <p:to>
                                        <p:strVal val="visible"/>
                                      </p:to>
                                    </p:set>
                                    <p:anim calcmode="lin" valueType="num">
                                      <p:cBhvr>
                                        <p:cTn id="154" dur="2000" fill="hold"/>
                                        <p:tgtEl>
                                          <p:spTgt spid="20"/>
                                        </p:tgtEl>
                                        <p:attrNameLst>
                                          <p:attrName>ppt_w</p:attrName>
                                        </p:attrNameLst>
                                      </p:cBhvr>
                                      <p:tavLst>
                                        <p:tav tm="0">
                                          <p:val>
                                            <p:fltVal val="0"/>
                                          </p:val>
                                        </p:tav>
                                        <p:tav tm="100000">
                                          <p:val>
                                            <p:strVal val="#ppt_w"/>
                                          </p:val>
                                        </p:tav>
                                      </p:tavLst>
                                    </p:anim>
                                    <p:anim calcmode="lin" valueType="num">
                                      <p:cBhvr>
                                        <p:cTn id="155" dur="2000" fill="hold"/>
                                        <p:tgtEl>
                                          <p:spTgt spid="20"/>
                                        </p:tgtEl>
                                        <p:attrNameLst>
                                          <p:attrName>ppt_h</p:attrName>
                                        </p:attrNameLst>
                                      </p:cBhvr>
                                      <p:tavLst>
                                        <p:tav tm="0">
                                          <p:val>
                                            <p:fltVal val="0"/>
                                          </p:val>
                                        </p:tav>
                                        <p:tav tm="100000">
                                          <p:val>
                                            <p:strVal val="#ppt_h"/>
                                          </p:val>
                                        </p:tav>
                                      </p:tavLst>
                                    </p:anim>
                                    <p:anim calcmode="lin" valueType="num">
                                      <p:cBhvr>
                                        <p:cTn id="156" dur="2000" fill="hold"/>
                                        <p:tgtEl>
                                          <p:spTgt spid="20"/>
                                        </p:tgtEl>
                                        <p:attrNameLst>
                                          <p:attrName>style.rotation</p:attrName>
                                        </p:attrNameLst>
                                      </p:cBhvr>
                                      <p:tavLst>
                                        <p:tav tm="0">
                                          <p:val>
                                            <p:fltVal val="360"/>
                                          </p:val>
                                        </p:tav>
                                        <p:tav tm="100000">
                                          <p:val>
                                            <p:fltVal val="0"/>
                                          </p:val>
                                        </p:tav>
                                      </p:tavLst>
                                    </p:anim>
                                    <p:animEffect transition="in" filter="fade">
                                      <p:cBhvr>
                                        <p:cTn id="157" dur="2000"/>
                                        <p:tgtEl>
                                          <p:spTgt spid="20"/>
                                        </p:tgtEl>
                                      </p:cBhvr>
                                    </p:animEffect>
                                  </p:childTnLst>
                                </p:cTn>
                              </p:par>
                              <p:par>
                                <p:cTn id="158" presetID="49" presetClass="entr" presetSubtype="0" decel="100000" fill="hold" grpId="1" nodeType="withEffect">
                                  <p:stCondLst>
                                    <p:cond delay="0"/>
                                  </p:stCondLst>
                                  <p:childTnLst>
                                    <p:set>
                                      <p:cBhvr>
                                        <p:cTn id="159" dur="1" fill="hold">
                                          <p:stCondLst>
                                            <p:cond delay="0"/>
                                          </p:stCondLst>
                                        </p:cTn>
                                        <p:tgtEl>
                                          <p:spTgt spid="24"/>
                                        </p:tgtEl>
                                        <p:attrNameLst>
                                          <p:attrName>style.visibility</p:attrName>
                                        </p:attrNameLst>
                                      </p:cBhvr>
                                      <p:to>
                                        <p:strVal val="visible"/>
                                      </p:to>
                                    </p:set>
                                    <p:anim calcmode="lin" valueType="num">
                                      <p:cBhvr>
                                        <p:cTn id="160" dur="2000" fill="hold"/>
                                        <p:tgtEl>
                                          <p:spTgt spid="24"/>
                                        </p:tgtEl>
                                        <p:attrNameLst>
                                          <p:attrName>ppt_w</p:attrName>
                                        </p:attrNameLst>
                                      </p:cBhvr>
                                      <p:tavLst>
                                        <p:tav tm="0">
                                          <p:val>
                                            <p:fltVal val="0"/>
                                          </p:val>
                                        </p:tav>
                                        <p:tav tm="100000">
                                          <p:val>
                                            <p:strVal val="#ppt_w"/>
                                          </p:val>
                                        </p:tav>
                                      </p:tavLst>
                                    </p:anim>
                                    <p:anim calcmode="lin" valueType="num">
                                      <p:cBhvr>
                                        <p:cTn id="161" dur="2000" fill="hold"/>
                                        <p:tgtEl>
                                          <p:spTgt spid="24"/>
                                        </p:tgtEl>
                                        <p:attrNameLst>
                                          <p:attrName>ppt_h</p:attrName>
                                        </p:attrNameLst>
                                      </p:cBhvr>
                                      <p:tavLst>
                                        <p:tav tm="0">
                                          <p:val>
                                            <p:fltVal val="0"/>
                                          </p:val>
                                        </p:tav>
                                        <p:tav tm="100000">
                                          <p:val>
                                            <p:strVal val="#ppt_h"/>
                                          </p:val>
                                        </p:tav>
                                      </p:tavLst>
                                    </p:anim>
                                    <p:anim calcmode="lin" valueType="num">
                                      <p:cBhvr>
                                        <p:cTn id="162" dur="2000" fill="hold"/>
                                        <p:tgtEl>
                                          <p:spTgt spid="24"/>
                                        </p:tgtEl>
                                        <p:attrNameLst>
                                          <p:attrName>style.rotation</p:attrName>
                                        </p:attrNameLst>
                                      </p:cBhvr>
                                      <p:tavLst>
                                        <p:tav tm="0">
                                          <p:val>
                                            <p:fltVal val="360"/>
                                          </p:val>
                                        </p:tav>
                                        <p:tav tm="100000">
                                          <p:val>
                                            <p:fltVal val="0"/>
                                          </p:val>
                                        </p:tav>
                                      </p:tavLst>
                                    </p:anim>
                                    <p:animEffect transition="in" filter="fade">
                                      <p:cBhvr>
                                        <p:cTn id="163" dur="2000"/>
                                        <p:tgtEl>
                                          <p:spTgt spid="24"/>
                                        </p:tgtEl>
                                      </p:cBhvr>
                                    </p:animEffect>
                                  </p:childTnLst>
                                </p:cTn>
                              </p:par>
                              <p:par>
                                <p:cTn id="164" presetID="49" presetClass="entr" presetSubtype="0" decel="100000" fill="hold" grpId="1" nodeType="withEffect">
                                  <p:stCondLst>
                                    <p:cond delay="0"/>
                                  </p:stCondLst>
                                  <p:childTnLst>
                                    <p:set>
                                      <p:cBhvr>
                                        <p:cTn id="165" dur="1" fill="hold">
                                          <p:stCondLst>
                                            <p:cond delay="0"/>
                                          </p:stCondLst>
                                        </p:cTn>
                                        <p:tgtEl>
                                          <p:spTgt spid="25"/>
                                        </p:tgtEl>
                                        <p:attrNameLst>
                                          <p:attrName>style.visibility</p:attrName>
                                        </p:attrNameLst>
                                      </p:cBhvr>
                                      <p:to>
                                        <p:strVal val="visible"/>
                                      </p:to>
                                    </p:set>
                                    <p:anim calcmode="lin" valueType="num">
                                      <p:cBhvr>
                                        <p:cTn id="166" dur="2000" fill="hold"/>
                                        <p:tgtEl>
                                          <p:spTgt spid="25"/>
                                        </p:tgtEl>
                                        <p:attrNameLst>
                                          <p:attrName>ppt_w</p:attrName>
                                        </p:attrNameLst>
                                      </p:cBhvr>
                                      <p:tavLst>
                                        <p:tav tm="0">
                                          <p:val>
                                            <p:fltVal val="0"/>
                                          </p:val>
                                        </p:tav>
                                        <p:tav tm="100000">
                                          <p:val>
                                            <p:strVal val="#ppt_w"/>
                                          </p:val>
                                        </p:tav>
                                      </p:tavLst>
                                    </p:anim>
                                    <p:anim calcmode="lin" valueType="num">
                                      <p:cBhvr>
                                        <p:cTn id="167" dur="2000" fill="hold"/>
                                        <p:tgtEl>
                                          <p:spTgt spid="25"/>
                                        </p:tgtEl>
                                        <p:attrNameLst>
                                          <p:attrName>ppt_h</p:attrName>
                                        </p:attrNameLst>
                                      </p:cBhvr>
                                      <p:tavLst>
                                        <p:tav tm="0">
                                          <p:val>
                                            <p:fltVal val="0"/>
                                          </p:val>
                                        </p:tav>
                                        <p:tav tm="100000">
                                          <p:val>
                                            <p:strVal val="#ppt_h"/>
                                          </p:val>
                                        </p:tav>
                                      </p:tavLst>
                                    </p:anim>
                                    <p:anim calcmode="lin" valueType="num">
                                      <p:cBhvr>
                                        <p:cTn id="168" dur="2000" fill="hold"/>
                                        <p:tgtEl>
                                          <p:spTgt spid="25"/>
                                        </p:tgtEl>
                                        <p:attrNameLst>
                                          <p:attrName>style.rotation</p:attrName>
                                        </p:attrNameLst>
                                      </p:cBhvr>
                                      <p:tavLst>
                                        <p:tav tm="0">
                                          <p:val>
                                            <p:fltVal val="360"/>
                                          </p:val>
                                        </p:tav>
                                        <p:tav tm="100000">
                                          <p:val>
                                            <p:fltVal val="0"/>
                                          </p:val>
                                        </p:tav>
                                      </p:tavLst>
                                    </p:anim>
                                    <p:animEffect transition="in" filter="fade">
                                      <p:cBhvr>
                                        <p:cTn id="169" dur="2000"/>
                                        <p:tgtEl>
                                          <p:spTgt spid="25"/>
                                        </p:tgtEl>
                                      </p:cBhvr>
                                    </p:animEffect>
                                  </p:childTnLst>
                                </p:cTn>
                              </p:par>
                              <p:par>
                                <p:cTn id="170" presetID="49" presetClass="entr" presetSubtype="0" decel="100000" fill="hold" grpId="1" nodeType="withEffect">
                                  <p:stCondLst>
                                    <p:cond delay="0"/>
                                  </p:stCondLst>
                                  <p:childTnLst>
                                    <p:set>
                                      <p:cBhvr>
                                        <p:cTn id="171" dur="1" fill="hold">
                                          <p:stCondLst>
                                            <p:cond delay="0"/>
                                          </p:stCondLst>
                                        </p:cTn>
                                        <p:tgtEl>
                                          <p:spTgt spid="26"/>
                                        </p:tgtEl>
                                        <p:attrNameLst>
                                          <p:attrName>style.visibility</p:attrName>
                                        </p:attrNameLst>
                                      </p:cBhvr>
                                      <p:to>
                                        <p:strVal val="visible"/>
                                      </p:to>
                                    </p:set>
                                    <p:anim calcmode="lin" valueType="num">
                                      <p:cBhvr>
                                        <p:cTn id="172" dur="2000" fill="hold"/>
                                        <p:tgtEl>
                                          <p:spTgt spid="26"/>
                                        </p:tgtEl>
                                        <p:attrNameLst>
                                          <p:attrName>ppt_w</p:attrName>
                                        </p:attrNameLst>
                                      </p:cBhvr>
                                      <p:tavLst>
                                        <p:tav tm="0">
                                          <p:val>
                                            <p:fltVal val="0"/>
                                          </p:val>
                                        </p:tav>
                                        <p:tav tm="100000">
                                          <p:val>
                                            <p:strVal val="#ppt_w"/>
                                          </p:val>
                                        </p:tav>
                                      </p:tavLst>
                                    </p:anim>
                                    <p:anim calcmode="lin" valueType="num">
                                      <p:cBhvr>
                                        <p:cTn id="173" dur="2000" fill="hold"/>
                                        <p:tgtEl>
                                          <p:spTgt spid="26"/>
                                        </p:tgtEl>
                                        <p:attrNameLst>
                                          <p:attrName>ppt_h</p:attrName>
                                        </p:attrNameLst>
                                      </p:cBhvr>
                                      <p:tavLst>
                                        <p:tav tm="0">
                                          <p:val>
                                            <p:fltVal val="0"/>
                                          </p:val>
                                        </p:tav>
                                        <p:tav tm="100000">
                                          <p:val>
                                            <p:strVal val="#ppt_h"/>
                                          </p:val>
                                        </p:tav>
                                      </p:tavLst>
                                    </p:anim>
                                    <p:anim calcmode="lin" valueType="num">
                                      <p:cBhvr>
                                        <p:cTn id="174" dur="2000" fill="hold"/>
                                        <p:tgtEl>
                                          <p:spTgt spid="26"/>
                                        </p:tgtEl>
                                        <p:attrNameLst>
                                          <p:attrName>style.rotation</p:attrName>
                                        </p:attrNameLst>
                                      </p:cBhvr>
                                      <p:tavLst>
                                        <p:tav tm="0">
                                          <p:val>
                                            <p:fltVal val="360"/>
                                          </p:val>
                                        </p:tav>
                                        <p:tav tm="100000">
                                          <p:val>
                                            <p:fltVal val="0"/>
                                          </p:val>
                                        </p:tav>
                                      </p:tavLst>
                                    </p:anim>
                                    <p:animEffect transition="in" filter="fade">
                                      <p:cBhvr>
                                        <p:cTn id="175" dur="2000"/>
                                        <p:tgtEl>
                                          <p:spTgt spid="26"/>
                                        </p:tgtEl>
                                      </p:cBhvr>
                                    </p:animEffect>
                                  </p:childTnLst>
                                </p:cTn>
                              </p:par>
                              <p:par>
                                <p:cTn id="176" presetID="49" presetClass="entr" presetSubtype="0" decel="100000" fill="hold" grpId="1" nodeType="withEffect">
                                  <p:stCondLst>
                                    <p:cond delay="0"/>
                                  </p:stCondLst>
                                  <p:childTnLst>
                                    <p:set>
                                      <p:cBhvr>
                                        <p:cTn id="177" dur="1" fill="hold">
                                          <p:stCondLst>
                                            <p:cond delay="0"/>
                                          </p:stCondLst>
                                        </p:cTn>
                                        <p:tgtEl>
                                          <p:spTgt spid="27"/>
                                        </p:tgtEl>
                                        <p:attrNameLst>
                                          <p:attrName>style.visibility</p:attrName>
                                        </p:attrNameLst>
                                      </p:cBhvr>
                                      <p:to>
                                        <p:strVal val="visible"/>
                                      </p:to>
                                    </p:set>
                                    <p:anim calcmode="lin" valueType="num">
                                      <p:cBhvr>
                                        <p:cTn id="178" dur="2000" fill="hold"/>
                                        <p:tgtEl>
                                          <p:spTgt spid="27"/>
                                        </p:tgtEl>
                                        <p:attrNameLst>
                                          <p:attrName>ppt_w</p:attrName>
                                        </p:attrNameLst>
                                      </p:cBhvr>
                                      <p:tavLst>
                                        <p:tav tm="0">
                                          <p:val>
                                            <p:fltVal val="0"/>
                                          </p:val>
                                        </p:tav>
                                        <p:tav tm="100000">
                                          <p:val>
                                            <p:strVal val="#ppt_w"/>
                                          </p:val>
                                        </p:tav>
                                      </p:tavLst>
                                    </p:anim>
                                    <p:anim calcmode="lin" valueType="num">
                                      <p:cBhvr>
                                        <p:cTn id="179" dur="2000" fill="hold"/>
                                        <p:tgtEl>
                                          <p:spTgt spid="27"/>
                                        </p:tgtEl>
                                        <p:attrNameLst>
                                          <p:attrName>ppt_h</p:attrName>
                                        </p:attrNameLst>
                                      </p:cBhvr>
                                      <p:tavLst>
                                        <p:tav tm="0">
                                          <p:val>
                                            <p:fltVal val="0"/>
                                          </p:val>
                                        </p:tav>
                                        <p:tav tm="100000">
                                          <p:val>
                                            <p:strVal val="#ppt_h"/>
                                          </p:val>
                                        </p:tav>
                                      </p:tavLst>
                                    </p:anim>
                                    <p:anim calcmode="lin" valueType="num">
                                      <p:cBhvr>
                                        <p:cTn id="180" dur="2000" fill="hold"/>
                                        <p:tgtEl>
                                          <p:spTgt spid="27"/>
                                        </p:tgtEl>
                                        <p:attrNameLst>
                                          <p:attrName>style.rotation</p:attrName>
                                        </p:attrNameLst>
                                      </p:cBhvr>
                                      <p:tavLst>
                                        <p:tav tm="0">
                                          <p:val>
                                            <p:fltVal val="360"/>
                                          </p:val>
                                        </p:tav>
                                        <p:tav tm="100000">
                                          <p:val>
                                            <p:fltVal val="0"/>
                                          </p:val>
                                        </p:tav>
                                      </p:tavLst>
                                    </p:anim>
                                    <p:animEffect transition="in" filter="fade">
                                      <p:cBhvr>
                                        <p:cTn id="181" dur="2000"/>
                                        <p:tgtEl>
                                          <p:spTgt spid="27"/>
                                        </p:tgtEl>
                                      </p:cBhvr>
                                    </p:animEffect>
                                  </p:childTnLst>
                                </p:cTn>
                              </p:par>
                              <p:par>
                                <p:cTn id="182" presetID="49" presetClass="entr" presetSubtype="0" decel="100000" fill="hold" grpId="1" nodeType="withEffect">
                                  <p:stCondLst>
                                    <p:cond delay="0"/>
                                  </p:stCondLst>
                                  <p:childTnLst>
                                    <p:set>
                                      <p:cBhvr>
                                        <p:cTn id="183" dur="1" fill="hold">
                                          <p:stCondLst>
                                            <p:cond delay="0"/>
                                          </p:stCondLst>
                                        </p:cTn>
                                        <p:tgtEl>
                                          <p:spTgt spid="28"/>
                                        </p:tgtEl>
                                        <p:attrNameLst>
                                          <p:attrName>style.visibility</p:attrName>
                                        </p:attrNameLst>
                                      </p:cBhvr>
                                      <p:to>
                                        <p:strVal val="visible"/>
                                      </p:to>
                                    </p:set>
                                    <p:anim calcmode="lin" valueType="num">
                                      <p:cBhvr>
                                        <p:cTn id="184" dur="2000" fill="hold"/>
                                        <p:tgtEl>
                                          <p:spTgt spid="28"/>
                                        </p:tgtEl>
                                        <p:attrNameLst>
                                          <p:attrName>ppt_w</p:attrName>
                                        </p:attrNameLst>
                                      </p:cBhvr>
                                      <p:tavLst>
                                        <p:tav tm="0">
                                          <p:val>
                                            <p:fltVal val="0"/>
                                          </p:val>
                                        </p:tav>
                                        <p:tav tm="100000">
                                          <p:val>
                                            <p:strVal val="#ppt_w"/>
                                          </p:val>
                                        </p:tav>
                                      </p:tavLst>
                                    </p:anim>
                                    <p:anim calcmode="lin" valueType="num">
                                      <p:cBhvr>
                                        <p:cTn id="185" dur="2000" fill="hold"/>
                                        <p:tgtEl>
                                          <p:spTgt spid="28"/>
                                        </p:tgtEl>
                                        <p:attrNameLst>
                                          <p:attrName>ppt_h</p:attrName>
                                        </p:attrNameLst>
                                      </p:cBhvr>
                                      <p:tavLst>
                                        <p:tav tm="0">
                                          <p:val>
                                            <p:fltVal val="0"/>
                                          </p:val>
                                        </p:tav>
                                        <p:tav tm="100000">
                                          <p:val>
                                            <p:strVal val="#ppt_h"/>
                                          </p:val>
                                        </p:tav>
                                      </p:tavLst>
                                    </p:anim>
                                    <p:anim calcmode="lin" valueType="num">
                                      <p:cBhvr>
                                        <p:cTn id="186" dur="2000" fill="hold"/>
                                        <p:tgtEl>
                                          <p:spTgt spid="28"/>
                                        </p:tgtEl>
                                        <p:attrNameLst>
                                          <p:attrName>style.rotation</p:attrName>
                                        </p:attrNameLst>
                                      </p:cBhvr>
                                      <p:tavLst>
                                        <p:tav tm="0">
                                          <p:val>
                                            <p:fltVal val="360"/>
                                          </p:val>
                                        </p:tav>
                                        <p:tav tm="100000">
                                          <p:val>
                                            <p:fltVal val="0"/>
                                          </p:val>
                                        </p:tav>
                                      </p:tavLst>
                                    </p:anim>
                                    <p:animEffect transition="in" filter="fade">
                                      <p:cBhvr>
                                        <p:cTn id="187" dur="2000"/>
                                        <p:tgtEl>
                                          <p:spTgt spid="28"/>
                                        </p:tgtEl>
                                      </p:cBhvr>
                                    </p:animEffect>
                                  </p:childTnLst>
                                </p:cTn>
                              </p:par>
                              <p:par>
                                <p:cTn id="188" presetID="49" presetClass="entr" presetSubtype="0" decel="100000" fill="hold" grpId="1" nodeType="withEffect">
                                  <p:stCondLst>
                                    <p:cond delay="0"/>
                                  </p:stCondLst>
                                  <p:childTnLst>
                                    <p:set>
                                      <p:cBhvr>
                                        <p:cTn id="189" dur="1" fill="hold">
                                          <p:stCondLst>
                                            <p:cond delay="0"/>
                                          </p:stCondLst>
                                        </p:cTn>
                                        <p:tgtEl>
                                          <p:spTgt spid="29"/>
                                        </p:tgtEl>
                                        <p:attrNameLst>
                                          <p:attrName>style.visibility</p:attrName>
                                        </p:attrNameLst>
                                      </p:cBhvr>
                                      <p:to>
                                        <p:strVal val="visible"/>
                                      </p:to>
                                    </p:set>
                                    <p:anim calcmode="lin" valueType="num">
                                      <p:cBhvr>
                                        <p:cTn id="190" dur="2000" fill="hold"/>
                                        <p:tgtEl>
                                          <p:spTgt spid="29"/>
                                        </p:tgtEl>
                                        <p:attrNameLst>
                                          <p:attrName>ppt_w</p:attrName>
                                        </p:attrNameLst>
                                      </p:cBhvr>
                                      <p:tavLst>
                                        <p:tav tm="0">
                                          <p:val>
                                            <p:fltVal val="0"/>
                                          </p:val>
                                        </p:tav>
                                        <p:tav tm="100000">
                                          <p:val>
                                            <p:strVal val="#ppt_w"/>
                                          </p:val>
                                        </p:tav>
                                      </p:tavLst>
                                    </p:anim>
                                    <p:anim calcmode="lin" valueType="num">
                                      <p:cBhvr>
                                        <p:cTn id="191" dur="2000" fill="hold"/>
                                        <p:tgtEl>
                                          <p:spTgt spid="29"/>
                                        </p:tgtEl>
                                        <p:attrNameLst>
                                          <p:attrName>ppt_h</p:attrName>
                                        </p:attrNameLst>
                                      </p:cBhvr>
                                      <p:tavLst>
                                        <p:tav tm="0">
                                          <p:val>
                                            <p:fltVal val="0"/>
                                          </p:val>
                                        </p:tav>
                                        <p:tav tm="100000">
                                          <p:val>
                                            <p:strVal val="#ppt_h"/>
                                          </p:val>
                                        </p:tav>
                                      </p:tavLst>
                                    </p:anim>
                                    <p:anim calcmode="lin" valueType="num">
                                      <p:cBhvr>
                                        <p:cTn id="192" dur="2000" fill="hold"/>
                                        <p:tgtEl>
                                          <p:spTgt spid="29"/>
                                        </p:tgtEl>
                                        <p:attrNameLst>
                                          <p:attrName>style.rotation</p:attrName>
                                        </p:attrNameLst>
                                      </p:cBhvr>
                                      <p:tavLst>
                                        <p:tav tm="0">
                                          <p:val>
                                            <p:fltVal val="360"/>
                                          </p:val>
                                        </p:tav>
                                        <p:tav tm="100000">
                                          <p:val>
                                            <p:fltVal val="0"/>
                                          </p:val>
                                        </p:tav>
                                      </p:tavLst>
                                    </p:anim>
                                    <p:animEffect transition="in" filter="fade">
                                      <p:cBhvr>
                                        <p:cTn id="193" dur="2000"/>
                                        <p:tgtEl>
                                          <p:spTgt spid="29"/>
                                        </p:tgtEl>
                                      </p:cBhvr>
                                    </p:animEffect>
                                  </p:childTnLst>
                                </p:cTn>
                              </p:par>
                              <p:par>
                                <p:cTn id="194" presetID="49" presetClass="entr" presetSubtype="0" decel="100000" fill="hold" grpId="1" nodeType="withEffect">
                                  <p:stCondLst>
                                    <p:cond delay="0"/>
                                  </p:stCondLst>
                                  <p:childTnLst>
                                    <p:set>
                                      <p:cBhvr>
                                        <p:cTn id="195" dur="1" fill="hold">
                                          <p:stCondLst>
                                            <p:cond delay="0"/>
                                          </p:stCondLst>
                                        </p:cTn>
                                        <p:tgtEl>
                                          <p:spTgt spid="30"/>
                                        </p:tgtEl>
                                        <p:attrNameLst>
                                          <p:attrName>style.visibility</p:attrName>
                                        </p:attrNameLst>
                                      </p:cBhvr>
                                      <p:to>
                                        <p:strVal val="visible"/>
                                      </p:to>
                                    </p:set>
                                    <p:anim calcmode="lin" valueType="num">
                                      <p:cBhvr>
                                        <p:cTn id="196" dur="2000" fill="hold"/>
                                        <p:tgtEl>
                                          <p:spTgt spid="30"/>
                                        </p:tgtEl>
                                        <p:attrNameLst>
                                          <p:attrName>ppt_w</p:attrName>
                                        </p:attrNameLst>
                                      </p:cBhvr>
                                      <p:tavLst>
                                        <p:tav tm="0">
                                          <p:val>
                                            <p:fltVal val="0"/>
                                          </p:val>
                                        </p:tav>
                                        <p:tav tm="100000">
                                          <p:val>
                                            <p:strVal val="#ppt_w"/>
                                          </p:val>
                                        </p:tav>
                                      </p:tavLst>
                                    </p:anim>
                                    <p:anim calcmode="lin" valueType="num">
                                      <p:cBhvr>
                                        <p:cTn id="197" dur="2000" fill="hold"/>
                                        <p:tgtEl>
                                          <p:spTgt spid="30"/>
                                        </p:tgtEl>
                                        <p:attrNameLst>
                                          <p:attrName>ppt_h</p:attrName>
                                        </p:attrNameLst>
                                      </p:cBhvr>
                                      <p:tavLst>
                                        <p:tav tm="0">
                                          <p:val>
                                            <p:fltVal val="0"/>
                                          </p:val>
                                        </p:tav>
                                        <p:tav tm="100000">
                                          <p:val>
                                            <p:strVal val="#ppt_h"/>
                                          </p:val>
                                        </p:tav>
                                      </p:tavLst>
                                    </p:anim>
                                    <p:anim calcmode="lin" valueType="num">
                                      <p:cBhvr>
                                        <p:cTn id="198" dur="2000" fill="hold"/>
                                        <p:tgtEl>
                                          <p:spTgt spid="30"/>
                                        </p:tgtEl>
                                        <p:attrNameLst>
                                          <p:attrName>style.rotation</p:attrName>
                                        </p:attrNameLst>
                                      </p:cBhvr>
                                      <p:tavLst>
                                        <p:tav tm="0">
                                          <p:val>
                                            <p:fltVal val="360"/>
                                          </p:val>
                                        </p:tav>
                                        <p:tav tm="100000">
                                          <p:val>
                                            <p:fltVal val="0"/>
                                          </p:val>
                                        </p:tav>
                                      </p:tavLst>
                                    </p:anim>
                                    <p:animEffect transition="in" filter="fade">
                                      <p:cBhvr>
                                        <p:cTn id="199" dur="2000"/>
                                        <p:tgtEl>
                                          <p:spTgt spid="30"/>
                                        </p:tgtEl>
                                      </p:cBhvr>
                                    </p:animEffect>
                                  </p:childTnLst>
                                </p:cTn>
                              </p:par>
                              <p:par>
                                <p:cTn id="200" presetID="49" presetClass="entr" presetSubtype="0" decel="100000" fill="hold" grpId="1" nodeType="withEffect">
                                  <p:stCondLst>
                                    <p:cond delay="0"/>
                                  </p:stCondLst>
                                  <p:childTnLst>
                                    <p:set>
                                      <p:cBhvr>
                                        <p:cTn id="201" dur="1" fill="hold">
                                          <p:stCondLst>
                                            <p:cond delay="0"/>
                                          </p:stCondLst>
                                        </p:cTn>
                                        <p:tgtEl>
                                          <p:spTgt spid="7"/>
                                        </p:tgtEl>
                                        <p:attrNameLst>
                                          <p:attrName>style.visibility</p:attrName>
                                        </p:attrNameLst>
                                      </p:cBhvr>
                                      <p:to>
                                        <p:strVal val="visible"/>
                                      </p:to>
                                    </p:set>
                                    <p:anim calcmode="lin" valueType="num">
                                      <p:cBhvr>
                                        <p:cTn id="202" dur="2000" fill="hold"/>
                                        <p:tgtEl>
                                          <p:spTgt spid="7"/>
                                        </p:tgtEl>
                                        <p:attrNameLst>
                                          <p:attrName>ppt_w</p:attrName>
                                        </p:attrNameLst>
                                      </p:cBhvr>
                                      <p:tavLst>
                                        <p:tav tm="0">
                                          <p:val>
                                            <p:fltVal val="0"/>
                                          </p:val>
                                        </p:tav>
                                        <p:tav tm="100000">
                                          <p:val>
                                            <p:strVal val="#ppt_w"/>
                                          </p:val>
                                        </p:tav>
                                      </p:tavLst>
                                    </p:anim>
                                    <p:anim calcmode="lin" valueType="num">
                                      <p:cBhvr>
                                        <p:cTn id="203" dur="2000" fill="hold"/>
                                        <p:tgtEl>
                                          <p:spTgt spid="7"/>
                                        </p:tgtEl>
                                        <p:attrNameLst>
                                          <p:attrName>ppt_h</p:attrName>
                                        </p:attrNameLst>
                                      </p:cBhvr>
                                      <p:tavLst>
                                        <p:tav tm="0">
                                          <p:val>
                                            <p:fltVal val="0"/>
                                          </p:val>
                                        </p:tav>
                                        <p:tav tm="100000">
                                          <p:val>
                                            <p:strVal val="#ppt_h"/>
                                          </p:val>
                                        </p:tav>
                                      </p:tavLst>
                                    </p:anim>
                                    <p:anim calcmode="lin" valueType="num">
                                      <p:cBhvr>
                                        <p:cTn id="204" dur="2000" fill="hold"/>
                                        <p:tgtEl>
                                          <p:spTgt spid="7"/>
                                        </p:tgtEl>
                                        <p:attrNameLst>
                                          <p:attrName>style.rotation</p:attrName>
                                        </p:attrNameLst>
                                      </p:cBhvr>
                                      <p:tavLst>
                                        <p:tav tm="0">
                                          <p:val>
                                            <p:fltVal val="360"/>
                                          </p:val>
                                        </p:tav>
                                        <p:tav tm="100000">
                                          <p:val>
                                            <p:fltVal val="0"/>
                                          </p:val>
                                        </p:tav>
                                      </p:tavLst>
                                    </p:anim>
                                    <p:animEffect transition="in" filter="fade">
                                      <p:cBhvr>
                                        <p:cTn id="205" dur="2000"/>
                                        <p:tgtEl>
                                          <p:spTgt spid="7"/>
                                        </p:tgtEl>
                                      </p:cBhvr>
                                    </p:animEffect>
                                  </p:childTnLst>
                                </p:cTn>
                              </p:par>
                              <p:par>
                                <p:cTn id="206" presetID="49" presetClass="entr" presetSubtype="0" decel="100000" fill="hold" grpId="1" nodeType="withEffect">
                                  <p:stCondLst>
                                    <p:cond delay="0"/>
                                  </p:stCondLst>
                                  <p:childTnLst>
                                    <p:set>
                                      <p:cBhvr>
                                        <p:cTn id="207" dur="1" fill="hold">
                                          <p:stCondLst>
                                            <p:cond delay="0"/>
                                          </p:stCondLst>
                                        </p:cTn>
                                        <p:tgtEl>
                                          <p:spTgt spid="9"/>
                                        </p:tgtEl>
                                        <p:attrNameLst>
                                          <p:attrName>style.visibility</p:attrName>
                                        </p:attrNameLst>
                                      </p:cBhvr>
                                      <p:to>
                                        <p:strVal val="visible"/>
                                      </p:to>
                                    </p:set>
                                    <p:anim calcmode="lin" valueType="num">
                                      <p:cBhvr>
                                        <p:cTn id="208" dur="2000" fill="hold"/>
                                        <p:tgtEl>
                                          <p:spTgt spid="9"/>
                                        </p:tgtEl>
                                        <p:attrNameLst>
                                          <p:attrName>ppt_w</p:attrName>
                                        </p:attrNameLst>
                                      </p:cBhvr>
                                      <p:tavLst>
                                        <p:tav tm="0">
                                          <p:val>
                                            <p:fltVal val="0"/>
                                          </p:val>
                                        </p:tav>
                                        <p:tav tm="100000">
                                          <p:val>
                                            <p:strVal val="#ppt_w"/>
                                          </p:val>
                                        </p:tav>
                                      </p:tavLst>
                                    </p:anim>
                                    <p:anim calcmode="lin" valueType="num">
                                      <p:cBhvr>
                                        <p:cTn id="209" dur="2000" fill="hold"/>
                                        <p:tgtEl>
                                          <p:spTgt spid="9"/>
                                        </p:tgtEl>
                                        <p:attrNameLst>
                                          <p:attrName>ppt_h</p:attrName>
                                        </p:attrNameLst>
                                      </p:cBhvr>
                                      <p:tavLst>
                                        <p:tav tm="0">
                                          <p:val>
                                            <p:fltVal val="0"/>
                                          </p:val>
                                        </p:tav>
                                        <p:tav tm="100000">
                                          <p:val>
                                            <p:strVal val="#ppt_h"/>
                                          </p:val>
                                        </p:tav>
                                      </p:tavLst>
                                    </p:anim>
                                    <p:anim calcmode="lin" valueType="num">
                                      <p:cBhvr>
                                        <p:cTn id="210" dur="2000" fill="hold"/>
                                        <p:tgtEl>
                                          <p:spTgt spid="9"/>
                                        </p:tgtEl>
                                        <p:attrNameLst>
                                          <p:attrName>style.rotation</p:attrName>
                                        </p:attrNameLst>
                                      </p:cBhvr>
                                      <p:tavLst>
                                        <p:tav tm="0">
                                          <p:val>
                                            <p:fltVal val="360"/>
                                          </p:val>
                                        </p:tav>
                                        <p:tav tm="100000">
                                          <p:val>
                                            <p:fltVal val="0"/>
                                          </p:val>
                                        </p:tav>
                                      </p:tavLst>
                                    </p:anim>
                                    <p:animEffect transition="in" filter="fade">
                                      <p:cBhvr>
                                        <p:cTn id="211" dur="2000"/>
                                        <p:tgtEl>
                                          <p:spTgt spid="9"/>
                                        </p:tgtEl>
                                      </p:cBhvr>
                                    </p:animEffect>
                                  </p:childTnLst>
                                </p:cTn>
                              </p:par>
                              <p:par>
                                <p:cTn id="212" presetID="49" presetClass="entr" presetSubtype="0" decel="100000" fill="hold" grpId="1" nodeType="withEffect">
                                  <p:stCondLst>
                                    <p:cond delay="0"/>
                                  </p:stCondLst>
                                  <p:childTnLst>
                                    <p:set>
                                      <p:cBhvr>
                                        <p:cTn id="213" dur="1" fill="hold">
                                          <p:stCondLst>
                                            <p:cond delay="0"/>
                                          </p:stCondLst>
                                        </p:cTn>
                                        <p:tgtEl>
                                          <p:spTgt spid="11"/>
                                        </p:tgtEl>
                                        <p:attrNameLst>
                                          <p:attrName>style.visibility</p:attrName>
                                        </p:attrNameLst>
                                      </p:cBhvr>
                                      <p:to>
                                        <p:strVal val="visible"/>
                                      </p:to>
                                    </p:set>
                                    <p:anim calcmode="lin" valueType="num">
                                      <p:cBhvr>
                                        <p:cTn id="214" dur="2000" fill="hold"/>
                                        <p:tgtEl>
                                          <p:spTgt spid="11"/>
                                        </p:tgtEl>
                                        <p:attrNameLst>
                                          <p:attrName>ppt_w</p:attrName>
                                        </p:attrNameLst>
                                      </p:cBhvr>
                                      <p:tavLst>
                                        <p:tav tm="0">
                                          <p:val>
                                            <p:fltVal val="0"/>
                                          </p:val>
                                        </p:tav>
                                        <p:tav tm="100000">
                                          <p:val>
                                            <p:strVal val="#ppt_w"/>
                                          </p:val>
                                        </p:tav>
                                      </p:tavLst>
                                    </p:anim>
                                    <p:anim calcmode="lin" valueType="num">
                                      <p:cBhvr>
                                        <p:cTn id="215" dur="2000" fill="hold"/>
                                        <p:tgtEl>
                                          <p:spTgt spid="11"/>
                                        </p:tgtEl>
                                        <p:attrNameLst>
                                          <p:attrName>ppt_h</p:attrName>
                                        </p:attrNameLst>
                                      </p:cBhvr>
                                      <p:tavLst>
                                        <p:tav tm="0">
                                          <p:val>
                                            <p:fltVal val="0"/>
                                          </p:val>
                                        </p:tav>
                                        <p:tav tm="100000">
                                          <p:val>
                                            <p:strVal val="#ppt_h"/>
                                          </p:val>
                                        </p:tav>
                                      </p:tavLst>
                                    </p:anim>
                                    <p:anim calcmode="lin" valueType="num">
                                      <p:cBhvr>
                                        <p:cTn id="216" dur="2000" fill="hold"/>
                                        <p:tgtEl>
                                          <p:spTgt spid="11"/>
                                        </p:tgtEl>
                                        <p:attrNameLst>
                                          <p:attrName>style.rotation</p:attrName>
                                        </p:attrNameLst>
                                      </p:cBhvr>
                                      <p:tavLst>
                                        <p:tav tm="0">
                                          <p:val>
                                            <p:fltVal val="360"/>
                                          </p:val>
                                        </p:tav>
                                        <p:tav tm="100000">
                                          <p:val>
                                            <p:fltVal val="0"/>
                                          </p:val>
                                        </p:tav>
                                      </p:tavLst>
                                    </p:anim>
                                    <p:animEffect transition="in" filter="fade">
                                      <p:cBhvr>
                                        <p:cTn id="217" dur="2000"/>
                                        <p:tgtEl>
                                          <p:spTgt spid="11"/>
                                        </p:tgtEl>
                                      </p:cBhvr>
                                    </p:animEffect>
                                  </p:childTnLst>
                                </p:cTn>
                              </p:par>
                              <p:par>
                                <p:cTn id="218" presetID="49" presetClass="entr" presetSubtype="0" decel="100000" fill="hold" grpId="1" nodeType="withEffect">
                                  <p:stCondLst>
                                    <p:cond delay="0"/>
                                  </p:stCondLst>
                                  <p:childTnLst>
                                    <p:set>
                                      <p:cBhvr>
                                        <p:cTn id="219" dur="1" fill="hold">
                                          <p:stCondLst>
                                            <p:cond delay="0"/>
                                          </p:stCondLst>
                                        </p:cTn>
                                        <p:tgtEl>
                                          <p:spTgt spid="14"/>
                                        </p:tgtEl>
                                        <p:attrNameLst>
                                          <p:attrName>style.visibility</p:attrName>
                                        </p:attrNameLst>
                                      </p:cBhvr>
                                      <p:to>
                                        <p:strVal val="visible"/>
                                      </p:to>
                                    </p:set>
                                    <p:anim calcmode="lin" valueType="num">
                                      <p:cBhvr>
                                        <p:cTn id="220" dur="2000" fill="hold"/>
                                        <p:tgtEl>
                                          <p:spTgt spid="14"/>
                                        </p:tgtEl>
                                        <p:attrNameLst>
                                          <p:attrName>ppt_w</p:attrName>
                                        </p:attrNameLst>
                                      </p:cBhvr>
                                      <p:tavLst>
                                        <p:tav tm="0">
                                          <p:val>
                                            <p:fltVal val="0"/>
                                          </p:val>
                                        </p:tav>
                                        <p:tav tm="100000">
                                          <p:val>
                                            <p:strVal val="#ppt_w"/>
                                          </p:val>
                                        </p:tav>
                                      </p:tavLst>
                                    </p:anim>
                                    <p:anim calcmode="lin" valueType="num">
                                      <p:cBhvr>
                                        <p:cTn id="221" dur="2000" fill="hold"/>
                                        <p:tgtEl>
                                          <p:spTgt spid="14"/>
                                        </p:tgtEl>
                                        <p:attrNameLst>
                                          <p:attrName>ppt_h</p:attrName>
                                        </p:attrNameLst>
                                      </p:cBhvr>
                                      <p:tavLst>
                                        <p:tav tm="0">
                                          <p:val>
                                            <p:fltVal val="0"/>
                                          </p:val>
                                        </p:tav>
                                        <p:tav tm="100000">
                                          <p:val>
                                            <p:strVal val="#ppt_h"/>
                                          </p:val>
                                        </p:tav>
                                      </p:tavLst>
                                    </p:anim>
                                    <p:anim calcmode="lin" valueType="num">
                                      <p:cBhvr>
                                        <p:cTn id="222" dur="2000" fill="hold"/>
                                        <p:tgtEl>
                                          <p:spTgt spid="14"/>
                                        </p:tgtEl>
                                        <p:attrNameLst>
                                          <p:attrName>style.rotation</p:attrName>
                                        </p:attrNameLst>
                                      </p:cBhvr>
                                      <p:tavLst>
                                        <p:tav tm="0">
                                          <p:val>
                                            <p:fltVal val="360"/>
                                          </p:val>
                                        </p:tav>
                                        <p:tav tm="100000">
                                          <p:val>
                                            <p:fltVal val="0"/>
                                          </p:val>
                                        </p:tav>
                                      </p:tavLst>
                                    </p:anim>
                                    <p:animEffect transition="in" filter="fade">
                                      <p:cBhvr>
                                        <p:cTn id="223" dur="2000"/>
                                        <p:tgtEl>
                                          <p:spTgt spid="14"/>
                                        </p:tgtEl>
                                      </p:cBhvr>
                                    </p:animEffect>
                                  </p:childTnLst>
                                </p:cTn>
                              </p:par>
                              <p:par>
                                <p:cTn id="224" presetID="49" presetClass="entr" presetSubtype="0" decel="100000" fill="hold" grpId="1" nodeType="withEffect">
                                  <p:stCondLst>
                                    <p:cond delay="0"/>
                                  </p:stCondLst>
                                  <p:childTnLst>
                                    <p:set>
                                      <p:cBhvr>
                                        <p:cTn id="225" dur="1" fill="hold">
                                          <p:stCondLst>
                                            <p:cond delay="0"/>
                                          </p:stCondLst>
                                        </p:cTn>
                                        <p:tgtEl>
                                          <p:spTgt spid="15"/>
                                        </p:tgtEl>
                                        <p:attrNameLst>
                                          <p:attrName>style.visibility</p:attrName>
                                        </p:attrNameLst>
                                      </p:cBhvr>
                                      <p:to>
                                        <p:strVal val="visible"/>
                                      </p:to>
                                    </p:set>
                                    <p:anim calcmode="lin" valueType="num">
                                      <p:cBhvr>
                                        <p:cTn id="226" dur="2000" fill="hold"/>
                                        <p:tgtEl>
                                          <p:spTgt spid="15"/>
                                        </p:tgtEl>
                                        <p:attrNameLst>
                                          <p:attrName>ppt_w</p:attrName>
                                        </p:attrNameLst>
                                      </p:cBhvr>
                                      <p:tavLst>
                                        <p:tav tm="0">
                                          <p:val>
                                            <p:fltVal val="0"/>
                                          </p:val>
                                        </p:tav>
                                        <p:tav tm="100000">
                                          <p:val>
                                            <p:strVal val="#ppt_w"/>
                                          </p:val>
                                        </p:tav>
                                      </p:tavLst>
                                    </p:anim>
                                    <p:anim calcmode="lin" valueType="num">
                                      <p:cBhvr>
                                        <p:cTn id="227" dur="2000" fill="hold"/>
                                        <p:tgtEl>
                                          <p:spTgt spid="15"/>
                                        </p:tgtEl>
                                        <p:attrNameLst>
                                          <p:attrName>ppt_h</p:attrName>
                                        </p:attrNameLst>
                                      </p:cBhvr>
                                      <p:tavLst>
                                        <p:tav tm="0">
                                          <p:val>
                                            <p:fltVal val="0"/>
                                          </p:val>
                                        </p:tav>
                                        <p:tav tm="100000">
                                          <p:val>
                                            <p:strVal val="#ppt_h"/>
                                          </p:val>
                                        </p:tav>
                                      </p:tavLst>
                                    </p:anim>
                                    <p:anim calcmode="lin" valueType="num">
                                      <p:cBhvr>
                                        <p:cTn id="228" dur="2000" fill="hold"/>
                                        <p:tgtEl>
                                          <p:spTgt spid="15"/>
                                        </p:tgtEl>
                                        <p:attrNameLst>
                                          <p:attrName>style.rotation</p:attrName>
                                        </p:attrNameLst>
                                      </p:cBhvr>
                                      <p:tavLst>
                                        <p:tav tm="0">
                                          <p:val>
                                            <p:fltVal val="360"/>
                                          </p:val>
                                        </p:tav>
                                        <p:tav tm="100000">
                                          <p:val>
                                            <p:fltVal val="0"/>
                                          </p:val>
                                        </p:tav>
                                      </p:tavLst>
                                    </p:anim>
                                    <p:animEffect transition="in" filter="fade">
                                      <p:cBhvr>
                                        <p:cTn id="229" dur="2000"/>
                                        <p:tgtEl>
                                          <p:spTgt spid="15"/>
                                        </p:tgtEl>
                                      </p:cBhvr>
                                    </p:animEffect>
                                  </p:childTnLst>
                                </p:cTn>
                              </p:par>
                              <p:par>
                                <p:cTn id="230" presetID="49" presetClass="entr" presetSubtype="0" decel="100000" fill="hold" grpId="1" nodeType="withEffect">
                                  <p:stCondLst>
                                    <p:cond delay="0"/>
                                  </p:stCondLst>
                                  <p:childTnLst>
                                    <p:set>
                                      <p:cBhvr>
                                        <p:cTn id="231" dur="1" fill="hold">
                                          <p:stCondLst>
                                            <p:cond delay="0"/>
                                          </p:stCondLst>
                                        </p:cTn>
                                        <p:tgtEl>
                                          <p:spTgt spid="16"/>
                                        </p:tgtEl>
                                        <p:attrNameLst>
                                          <p:attrName>style.visibility</p:attrName>
                                        </p:attrNameLst>
                                      </p:cBhvr>
                                      <p:to>
                                        <p:strVal val="visible"/>
                                      </p:to>
                                    </p:set>
                                    <p:anim calcmode="lin" valueType="num">
                                      <p:cBhvr>
                                        <p:cTn id="232" dur="2000" fill="hold"/>
                                        <p:tgtEl>
                                          <p:spTgt spid="16"/>
                                        </p:tgtEl>
                                        <p:attrNameLst>
                                          <p:attrName>ppt_w</p:attrName>
                                        </p:attrNameLst>
                                      </p:cBhvr>
                                      <p:tavLst>
                                        <p:tav tm="0">
                                          <p:val>
                                            <p:fltVal val="0"/>
                                          </p:val>
                                        </p:tav>
                                        <p:tav tm="100000">
                                          <p:val>
                                            <p:strVal val="#ppt_w"/>
                                          </p:val>
                                        </p:tav>
                                      </p:tavLst>
                                    </p:anim>
                                    <p:anim calcmode="lin" valueType="num">
                                      <p:cBhvr>
                                        <p:cTn id="233" dur="2000" fill="hold"/>
                                        <p:tgtEl>
                                          <p:spTgt spid="16"/>
                                        </p:tgtEl>
                                        <p:attrNameLst>
                                          <p:attrName>ppt_h</p:attrName>
                                        </p:attrNameLst>
                                      </p:cBhvr>
                                      <p:tavLst>
                                        <p:tav tm="0">
                                          <p:val>
                                            <p:fltVal val="0"/>
                                          </p:val>
                                        </p:tav>
                                        <p:tav tm="100000">
                                          <p:val>
                                            <p:strVal val="#ppt_h"/>
                                          </p:val>
                                        </p:tav>
                                      </p:tavLst>
                                    </p:anim>
                                    <p:anim calcmode="lin" valueType="num">
                                      <p:cBhvr>
                                        <p:cTn id="234" dur="2000" fill="hold"/>
                                        <p:tgtEl>
                                          <p:spTgt spid="16"/>
                                        </p:tgtEl>
                                        <p:attrNameLst>
                                          <p:attrName>style.rotation</p:attrName>
                                        </p:attrNameLst>
                                      </p:cBhvr>
                                      <p:tavLst>
                                        <p:tav tm="0">
                                          <p:val>
                                            <p:fltVal val="360"/>
                                          </p:val>
                                        </p:tav>
                                        <p:tav tm="100000">
                                          <p:val>
                                            <p:fltVal val="0"/>
                                          </p:val>
                                        </p:tav>
                                      </p:tavLst>
                                    </p:anim>
                                    <p:animEffect transition="in" filter="fade">
                                      <p:cBhvr>
                                        <p:cTn id="235" dur="2000"/>
                                        <p:tgtEl>
                                          <p:spTgt spid="16"/>
                                        </p:tgtEl>
                                      </p:cBhvr>
                                    </p:animEffect>
                                  </p:childTnLst>
                                </p:cTn>
                              </p:par>
                              <p:par>
                                <p:cTn id="236" presetID="49" presetClass="entr" presetSubtype="0" decel="100000" fill="hold" grpId="1" nodeType="withEffect">
                                  <p:stCondLst>
                                    <p:cond delay="0"/>
                                  </p:stCondLst>
                                  <p:childTnLst>
                                    <p:set>
                                      <p:cBhvr>
                                        <p:cTn id="237" dur="1" fill="hold">
                                          <p:stCondLst>
                                            <p:cond delay="0"/>
                                          </p:stCondLst>
                                        </p:cTn>
                                        <p:tgtEl>
                                          <p:spTgt spid="21"/>
                                        </p:tgtEl>
                                        <p:attrNameLst>
                                          <p:attrName>style.visibility</p:attrName>
                                        </p:attrNameLst>
                                      </p:cBhvr>
                                      <p:to>
                                        <p:strVal val="visible"/>
                                      </p:to>
                                    </p:set>
                                    <p:anim calcmode="lin" valueType="num">
                                      <p:cBhvr>
                                        <p:cTn id="238" dur="2000" fill="hold"/>
                                        <p:tgtEl>
                                          <p:spTgt spid="21"/>
                                        </p:tgtEl>
                                        <p:attrNameLst>
                                          <p:attrName>ppt_w</p:attrName>
                                        </p:attrNameLst>
                                      </p:cBhvr>
                                      <p:tavLst>
                                        <p:tav tm="0">
                                          <p:val>
                                            <p:fltVal val="0"/>
                                          </p:val>
                                        </p:tav>
                                        <p:tav tm="100000">
                                          <p:val>
                                            <p:strVal val="#ppt_w"/>
                                          </p:val>
                                        </p:tav>
                                      </p:tavLst>
                                    </p:anim>
                                    <p:anim calcmode="lin" valueType="num">
                                      <p:cBhvr>
                                        <p:cTn id="239" dur="2000" fill="hold"/>
                                        <p:tgtEl>
                                          <p:spTgt spid="21"/>
                                        </p:tgtEl>
                                        <p:attrNameLst>
                                          <p:attrName>ppt_h</p:attrName>
                                        </p:attrNameLst>
                                      </p:cBhvr>
                                      <p:tavLst>
                                        <p:tav tm="0">
                                          <p:val>
                                            <p:fltVal val="0"/>
                                          </p:val>
                                        </p:tav>
                                        <p:tav tm="100000">
                                          <p:val>
                                            <p:strVal val="#ppt_h"/>
                                          </p:val>
                                        </p:tav>
                                      </p:tavLst>
                                    </p:anim>
                                    <p:anim calcmode="lin" valueType="num">
                                      <p:cBhvr>
                                        <p:cTn id="240" dur="2000" fill="hold"/>
                                        <p:tgtEl>
                                          <p:spTgt spid="21"/>
                                        </p:tgtEl>
                                        <p:attrNameLst>
                                          <p:attrName>style.rotation</p:attrName>
                                        </p:attrNameLst>
                                      </p:cBhvr>
                                      <p:tavLst>
                                        <p:tav tm="0">
                                          <p:val>
                                            <p:fltVal val="360"/>
                                          </p:val>
                                        </p:tav>
                                        <p:tav tm="100000">
                                          <p:val>
                                            <p:fltVal val="0"/>
                                          </p:val>
                                        </p:tav>
                                      </p:tavLst>
                                    </p:anim>
                                    <p:animEffect transition="in" filter="fade">
                                      <p:cBhvr>
                                        <p:cTn id="241" dur="2000"/>
                                        <p:tgtEl>
                                          <p:spTgt spid="21"/>
                                        </p:tgtEl>
                                      </p:cBhvr>
                                    </p:animEffect>
                                  </p:childTnLst>
                                </p:cTn>
                              </p:par>
                              <p:par>
                                <p:cTn id="242" presetID="49" presetClass="entr" presetSubtype="0" decel="100000" fill="hold" grpId="1" nodeType="withEffect">
                                  <p:stCondLst>
                                    <p:cond delay="0"/>
                                  </p:stCondLst>
                                  <p:childTnLst>
                                    <p:set>
                                      <p:cBhvr>
                                        <p:cTn id="243" dur="1" fill="hold">
                                          <p:stCondLst>
                                            <p:cond delay="0"/>
                                          </p:stCondLst>
                                        </p:cTn>
                                        <p:tgtEl>
                                          <p:spTgt spid="22"/>
                                        </p:tgtEl>
                                        <p:attrNameLst>
                                          <p:attrName>style.visibility</p:attrName>
                                        </p:attrNameLst>
                                      </p:cBhvr>
                                      <p:to>
                                        <p:strVal val="visible"/>
                                      </p:to>
                                    </p:set>
                                    <p:anim calcmode="lin" valueType="num">
                                      <p:cBhvr>
                                        <p:cTn id="244" dur="2000" fill="hold"/>
                                        <p:tgtEl>
                                          <p:spTgt spid="22"/>
                                        </p:tgtEl>
                                        <p:attrNameLst>
                                          <p:attrName>ppt_w</p:attrName>
                                        </p:attrNameLst>
                                      </p:cBhvr>
                                      <p:tavLst>
                                        <p:tav tm="0">
                                          <p:val>
                                            <p:fltVal val="0"/>
                                          </p:val>
                                        </p:tav>
                                        <p:tav tm="100000">
                                          <p:val>
                                            <p:strVal val="#ppt_w"/>
                                          </p:val>
                                        </p:tav>
                                      </p:tavLst>
                                    </p:anim>
                                    <p:anim calcmode="lin" valueType="num">
                                      <p:cBhvr>
                                        <p:cTn id="245" dur="2000" fill="hold"/>
                                        <p:tgtEl>
                                          <p:spTgt spid="22"/>
                                        </p:tgtEl>
                                        <p:attrNameLst>
                                          <p:attrName>ppt_h</p:attrName>
                                        </p:attrNameLst>
                                      </p:cBhvr>
                                      <p:tavLst>
                                        <p:tav tm="0">
                                          <p:val>
                                            <p:fltVal val="0"/>
                                          </p:val>
                                        </p:tav>
                                        <p:tav tm="100000">
                                          <p:val>
                                            <p:strVal val="#ppt_h"/>
                                          </p:val>
                                        </p:tav>
                                      </p:tavLst>
                                    </p:anim>
                                    <p:anim calcmode="lin" valueType="num">
                                      <p:cBhvr>
                                        <p:cTn id="246" dur="2000" fill="hold"/>
                                        <p:tgtEl>
                                          <p:spTgt spid="22"/>
                                        </p:tgtEl>
                                        <p:attrNameLst>
                                          <p:attrName>style.rotation</p:attrName>
                                        </p:attrNameLst>
                                      </p:cBhvr>
                                      <p:tavLst>
                                        <p:tav tm="0">
                                          <p:val>
                                            <p:fltVal val="360"/>
                                          </p:val>
                                        </p:tav>
                                        <p:tav tm="100000">
                                          <p:val>
                                            <p:fltVal val="0"/>
                                          </p:val>
                                        </p:tav>
                                      </p:tavLst>
                                    </p:anim>
                                    <p:animEffect transition="in" filter="fade">
                                      <p:cBhvr>
                                        <p:cTn id="247" dur="2000"/>
                                        <p:tgtEl>
                                          <p:spTgt spid="22"/>
                                        </p:tgtEl>
                                      </p:cBhvr>
                                    </p:animEffect>
                                  </p:childTnLst>
                                </p:cTn>
                              </p:par>
                              <p:par>
                                <p:cTn id="248" presetID="49" presetClass="entr" presetSubtype="0" decel="100000" fill="hold" grpId="1" nodeType="withEffect">
                                  <p:stCondLst>
                                    <p:cond delay="0"/>
                                  </p:stCondLst>
                                  <p:childTnLst>
                                    <p:set>
                                      <p:cBhvr>
                                        <p:cTn id="249" dur="1" fill="hold">
                                          <p:stCondLst>
                                            <p:cond delay="0"/>
                                          </p:stCondLst>
                                        </p:cTn>
                                        <p:tgtEl>
                                          <p:spTgt spid="23"/>
                                        </p:tgtEl>
                                        <p:attrNameLst>
                                          <p:attrName>style.visibility</p:attrName>
                                        </p:attrNameLst>
                                      </p:cBhvr>
                                      <p:to>
                                        <p:strVal val="visible"/>
                                      </p:to>
                                    </p:set>
                                    <p:anim calcmode="lin" valueType="num">
                                      <p:cBhvr>
                                        <p:cTn id="250" dur="2000" fill="hold"/>
                                        <p:tgtEl>
                                          <p:spTgt spid="23"/>
                                        </p:tgtEl>
                                        <p:attrNameLst>
                                          <p:attrName>ppt_w</p:attrName>
                                        </p:attrNameLst>
                                      </p:cBhvr>
                                      <p:tavLst>
                                        <p:tav tm="0">
                                          <p:val>
                                            <p:fltVal val="0"/>
                                          </p:val>
                                        </p:tav>
                                        <p:tav tm="100000">
                                          <p:val>
                                            <p:strVal val="#ppt_w"/>
                                          </p:val>
                                        </p:tav>
                                      </p:tavLst>
                                    </p:anim>
                                    <p:anim calcmode="lin" valueType="num">
                                      <p:cBhvr>
                                        <p:cTn id="251" dur="2000" fill="hold"/>
                                        <p:tgtEl>
                                          <p:spTgt spid="23"/>
                                        </p:tgtEl>
                                        <p:attrNameLst>
                                          <p:attrName>ppt_h</p:attrName>
                                        </p:attrNameLst>
                                      </p:cBhvr>
                                      <p:tavLst>
                                        <p:tav tm="0">
                                          <p:val>
                                            <p:fltVal val="0"/>
                                          </p:val>
                                        </p:tav>
                                        <p:tav tm="100000">
                                          <p:val>
                                            <p:strVal val="#ppt_h"/>
                                          </p:val>
                                        </p:tav>
                                      </p:tavLst>
                                    </p:anim>
                                    <p:anim calcmode="lin" valueType="num">
                                      <p:cBhvr>
                                        <p:cTn id="252" dur="2000" fill="hold"/>
                                        <p:tgtEl>
                                          <p:spTgt spid="23"/>
                                        </p:tgtEl>
                                        <p:attrNameLst>
                                          <p:attrName>style.rotation</p:attrName>
                                        </p:attrNameLst>
                                      </p:cBhvr>
                                      <p:tavLst>
                                        <p:tav tm="0">
                                          <p:val>
                                            <p:fltVal val="360"/>
                                          </p:val>
                                        </p:tav>
                                        <p:tav tm="100000">
                                          <p:val>
                                            <p:fltVal val="0"/>
                                          </p:val>
                                        </p:tav>
                                      </p:tavLst>
                                    </p:anim>
                                    <p:animEffect transition="in" filter="fade">
                                      <p:cBhvr>
                                        <p:cTn id="253" dur="2000"/>
                                        <p:tgtEl>
                                          <p:spTgt spid="23"/>
                                        </p:tgtEl>
                                      </p:cBhvr>
                                    </p:animEffect>
                                  </p:childTnLst>
                                </p:cTn>
                              </p:par>
                              <p:par>
                                <p:cTn id="254" presetID="49" presetClass="entr" presetSubtype="0" decel="100000" fill="hold" grpId="1" nodeType="withEffect">
                                  <p:stCondLst>
                                    <p:cond delay="0"/>
                                  </p:stCondLst>
                                  <p:childTnLst>
                                    <p:set>
                                      <p:cBhvr>
                                        <p:cTn id="255" dur="1" fill="hold">
                                          <p:stCondLst>
                                            <p:cond delay="0"/>
                                          </p:stCondLst>
                                        </p:cTn>
                                        <p:tgtEl>
                                          <p:spTgt spid="31"/>
                                        </p:tgtEl>
                                        <p:attrNameLst>
                                          <p:attrName>style.visibility</p:attrName>
                                        </p:attrNameLst>
                                      </p:cBhvr>
                                      <p:to>
                                        <p:strVal val="visible"/>
                                      </p:to>
                                    </p:set>
                                    <p:anim calcmode="lin" valueType="num">
                                      <p:cBhvr>
                                        <p:cTn id="256" dur="2000" fill="hold"/>
                                        <p:tgtEl>
                                          <p:spTgt spid="31"/>
                                        </p:tgtEl>
                                        <p:attrNameLst>
                                          <p:attrName>ppt_w</p:attrName>
                                        </p:attrNameLst>
                                      </p:cBhvr>
                                      <p:tavLst>
                                        <p:tav tm="0">
                                          <p:val>
                                            <p:fltVal val="0"/>
                                          </p:val>
                                        </p:tav>
                                        <p:tav tm="100000">
                                          <p:val>
                                            <p:strVal val="#ppt_w"/>
                                          </p:val>
                                        </p:tav>
                                      </p:tavLst>
                                    </p:anim>
                                    <p:anim calcmode="lin" valueType="num">
                                      <p:cBhvr>
                                        <p:cTn id="257" dur="2000" fill="hold"/>
                                        <p:tgtEl>
                                          <p:spTgt spid="31"/>
                                        </p:tgtEl>
                                        <p:attrNameLst>
                                          <p:attrName>ppt_h</p:attrName>
                                        </p:attrNameLst>
                                      </p:cBhvr>
                                      <p:tavLst>
                                        <p:tav tm="0">
                                          <p:val>
                                            <p:fltVal val="0"/>
                                          </p:val>
                                        </p:tav>
                                        <p:tav tm="100000">
                                          <p:val>
                                            <p:strVal val="#ppt_h"/>
                                          </p:val>
                                        </p:tav>
                                      </p:tavLst>
                                    </p:anim>
                                    <p:anim calcmode="lin" valueType="num">
                                      <p:cBhvr>
                                        <p:cTn id="258" dur="2000" fill="hold"/>
                                        <p:tgtEl>
                                          <p:spTgt spid="31"/>
                                        </p:tgtEl>
                                        <p:attrNameLst>
                                          <p:attrName>style.rotation</p:attrName>
                                        </p:attrNameLst>
                                      </p:cBhvr>
                                      <p:tavLst>
                                        <p:tav tm="0">
                                          <p:val>
                                            <p:fltVal val="360"/>
                                          </p:val>
                                        </p:tav>
                                        <p:tav tm="100000">
                                          <p:val>
                                            <p:fltVal val="0"/>
                                          </p:val>
                                        </p:tav>
                                      </p:tavLst>
                                    </p:anim>
                                    <p:animEffect transition="in" filter="fade">
                                      <p:cBhvr>
                                        <p:cTn id="259" dur="2000"/>
                                        <p:tgtEl>
                                          <p:spTgt spid="31"/>
                                        </p:tgtEl>
                                      </p:cBhvr>
                                    </p:animEffect>
                                  </p:childTnLst>
                                </p:cTn>
                              </p:par>
                              <p:par>
                                <p:cTn id="260" presetID="49" presetClass="entr" presetSubtype="0" decel="100000" fill="hold" grpId="1" nodeType="withEffect">
                                  <p:stCondLst>
                                    <p:cond delay="0"/>
                                  </p:stCondLst>
                                  <p:childTnLst>
                                    <p:set>
                                      <p:cBhvr>
                                        <p:cTn id="261" dur="1" fill="hold">
                                          <p:stCondLst>
                                            <p:cond delay="0"/>
                                          </p:stCondLst>
                                        </p:cTn>
                                        <p:tgtEl>
                                          <p:spTgt spid="32"/>
                                        </p:tgtEl>
                                        <p:attrNameLst>
                                          <p:attrName>style.visibility</p:attrName>
                                        </p:attrNameLst>
                                      </p:cBhvr>
                                      <p:to>
                                        <p:strVal val="visible"/>
                                      </p:to>
                                    </p:set>
                                    <p:anim calcmode="lin" valueType="num">
                                      <p:cBhvr>
                                        <p:cTn id="262" dur="2000" fill="hold"/>
                                        <p:tgtEl>
                                          <p:spTgt spid="32"/>
                                        </p:tgtEl>
                                        <p:attrNameLst>
                                          <p:attrName>ppt_w</p:attrName>
                                        </p:attrNameLst>
                                      </p:cBhvr>
                                      <p:tavLst>
                                        <p:tav tm="0">
                                          <p:val>
                                            <p:fltVal val="0"/>
                                          </p:val>
                                        </p:tav>
                                        <p:tav tm="100000">
                                          <p:val>
                                            <p:strVal val="#ppt_w"/>
                                          </p:val>
                                        </p:tav>
                                      </p:tavLst>
                                    </p:anim>
                                    <p:anim calcmode="lin" valueType="num">
                                      <p:cBhvr>
                                        <p:cTn id="263" dur="2000" fill="hold"/>
                                        <p:tgtEl>
                                          <p:spTgt spid="32"/>
                                        </p:tgtEl>
                                        <p:attrNameLst>
                                          <p:attrName>ppt_h</p:attrName>
                                        </p:attrNameLst>
                                      </p:cBhvr>
                                      <p:tavLst>
                                        <p:tav tm="0">
                                          <p:val>
                                            <p:fltVal val="0"/>
                                          </p:val>
                                        </p:tav>
                                        <p:tav tm="100000">
                                          <p:val>
                                            <p:strVal val="#ppt_h"/>
                                          </p:val>
                                        </p:tav>
                                      </p:tavLst>
                                    </p:anim>
                                    <p:anim calcmode="lin" valueType="num">
                                      <p:cBhvr>
                                        <p:cTn id="264" dur="2000" fill="hold"/>
                                        <p:tgtEl>
                                          <p:spTgt spid="32"/>
                                        </p:tgtEl>
                                        <p:attrNameLst>
                                          <p:attrName>style.rotation</p:attrName>
                                        </p:attrNameLst>
                                      </p:cBhvr>
                                      <p:tavLst>
                                        <p:tav tm="0">
                                          <p:val>
                                            <p:fltVal val="360"/>
                                          </p:val>
                                        </p:tav>
                                        <p:tav tm="100000">
                                          <p:val>
                                            <p:fltVal val="0"/>
                                          </p:val>
                                        </p:tav>
                                      </p:tavLst>
                                    </p:anim>
                                    <p:animEffect transition="in" filter="fade">
                                      <p:cBhvr>
                                        <p:cTn id="265" dur="2000"/>
                                        <p:tgtEl>
                                          <p:spTgt spid="32"/>
                                        </p:tgtEl>
                                      </p:cBhvr>
                                    </p:animEffect>
                                  </p:childTnLst>
                                </p:cTn>
                              </p:par>
                              <p:par>
                                <p:cTn id="266" presetID="49" presetClass="entr" presetSubtype="0" decel="100000" fill="hold" grpId="1" nodeType="withEffect">
                                  <p:stCondLst>
                                    <p:cond delay="0"/>
                                  </p:stCondLst>
                                  <p:childTnLst>
                                    <p:set>
                                      <p:cBhvr>
                                        <p:cTn id="267" dur="1" fill="hold">
                                          <p:stCondLst>
                                            <p:cond delay="0"/>
                                          </p:stCondLst>
                                        </p:cTn>
                                        <p:tgtEl>
                                          <p:spTgt spid="33"/>
                                        </p:tgtEl>
                                        <p:attrNameLst>
                                          <p:attrName>style.visibility</p:attrName>
                                        </p:attrNameLst>
                                      </p:cBhvr>
                                      <p:to>
                                        <p:strVal val="visible"/>
                                      </p:to>
                                    </p:set>
                                    <p:anim calcmode="lin" valueType="num">
                                      <p:cBhvr>
                                        <p:cTn id="268" dur="2000" fill="hold"/>
                                        <p:tgtEl>
                                          <p:spTgt spid="33"/>
                                        </p:tgtEl>
                                        <p:attrNameLst>
                                          <p:attrName>ppt_w</p:attrName>
                                        </p:attrNameLst>
                                      </p:cBhvr>
                                      <p:tavLst>
                                        <p:tav tm="0">
                                          <p:val>
                                            <p:fltVal val="0"/>
                                          </p:val>
                                        </p:tav>
                                        <p:tav tm="100000">
                                          <p:val>
                                            <p:strVal val="#ppt_w"/>
                                          </p:val>
                                        </p:tav>
                                      </p:tavLst>
                                    </p:anim>
                                    <p:anim calcmode="lin" valueType="num">
                                      <p:cBhvr>
                                        <p:cTn id="269" dur="2000" fill="hold"/>
                                        <p:tgtEl>
                                          <p:spTgt spid="33"/>
                                        </p:tgtEl>
                                        <p:attrNameLst>
                                          <p:attrName>ppt_h</p:attrName>
                                        </p:attrNameLst>
                                      </p:cBhvr>
                                      <p:tavLst>
                                        <p:tav tm="0">
                                          <p:val>
                                            <p:fltVal val="0"/>
                                          </p:val>
                                        </p:tav>
                                        <p:tav tm="100000">
                                          <p:val>
                                            <p:strVal val="#ppt_h"/>
                                          </p:val>
                                        </p:tav>
                                      </p:tavLst>
                                    </p:anim>
                                    <p:anim calcmode="lin" valueType="num">
                                      <p:cBhvr>
                                        <p:cTn id="270" dur="2000" fill="hold"/>
                                        <p:tgtEl>
                                          <p:spTgt spid="33"/>
                                        </p:tgtEl>
                                        <p:attrNameLst>
                                          <p:attrName>style.rotation</p:attrName>
                                        </p:attrNameLst>
                                      </p:cBhvr>
                                      <p:tavLst>
                                        <p:tav tm="0">
                                          <p:val>
                                            <p:fltVal val="360"/>
                                          </p:val>
                                        </p:tav>
                                        <p:tav tm="100000">
                                          <p:val>
                                            <p:fltVal val="0"/>
                                          </p:val>
                                        </p:tav>
                                      </p:tavLst>
                                    </p:anim>
                                    <p:animEffect transition="in" filter="fade">
                                      <p:cBhvr>
                                        <p:cTn id="271" dur="2000"/>
                                        <p:tgtEl>
                                          <p:spTgt spid="33"/>
                                        </p:tgtEl>
                                      </p:cBhvr>
                                    </p:animEffect>
                                  </p:childTnLst>
                                </p:cTn>
                              </p:par>
                              <p:par>
                                <p:cTn id="272" presetID="49" presetClass="entr" presetSubtype="0" decel="100000" fill="hold" grpId="1" nodeType="withEffect">
                                  <p:stCondLst>
                                    <p:cond delay="0"/>
                                  </p:stCondLst>
                                  <p:childTnLst>
                                    <p:set>
                                      <p:cBhvr>
                                        <p:cTn id="273" dur="1" fill="hold">
                                          <p:stCondLst>
                                            <p:cond delay="0"/>
                                          </p:stCondLst>
                                        </p:cTn>
                                        <p:tgtEl>
                                          <p:spTgt spid="34"/>
                                        </p:tgtEl>
                                        <p:attrNameLst>
                                          <p:attrName>style.visibility</p:attrName>
                                        </p:attrNameLst>
                                      </p:cBhvr>
                                      <p:to>
                                        <p:strVal val="visible"/>
                                      </p:to>
                                    </p:set>
                                    <p:anim calcmode="lin" valueType="num">
                                      <p:cBhvr>
                                        <p:cTn id="274" dur="2000" fill="hold"/>
                                        <p:tgtEl>
                                          <p:spTgt spid="34"/>
                                        </p:tgtEl>
                                        <p:attrNameLst>
                                          <p:attrName>ppt_w</p:attrName>
                                        </p:attrNameLst>
                                      </p:cBhvr>
                                      <p:tavLst>
                                        <p:tav tm="0">
                                          <p:val>
                                            <p:fltVal val="0"/>
                                          </p:val>
                                        </p:tav>
                                        <p:tav tm="100000">
                                          <p:val>
                                            <p:strVal val="#ppt_w"/>
                                          </p:val>
                                        </p:tav>
                                      </p:tavLst>
                                    </p:anim>
                                    <p:anim calcmode="lin" valueType="num">
                                      <p:cBhvr>
                                        <p:cTn id="275" dur="2000" fill="hold"/>
                                        <p:tgtEl>
                                          <p:spTgt spid="34"/>
                                        </p:tgtEl>
                                        <p:attrNameLst>
                                          <p:attrName>ppt_h</p:attrName>
                                        </p:attrNameLst>
                                      </p:cBhvr>
                                      <p:tavLst>
                                        <p:tav tm="0">
                                          <p:val>
                                            <p:fltVal val="0"/>
                                          </p:val>
                                        </p:tav>
                                        <p:tav tm="100000">
                                          <p:val>
                                            <p:strVal val="#ppt_h"/>
                                          </p:val>
                                        </p:tav>
                                      </p:tavLst>
                                    </p:anim>
                                    <p:anim calcmode="lin" valueType="num">
                                      <p:cBhvr>
                                        <p:cTn id="276" dur="2000" fill="hold"/>
                                        <p:tgtEl>
                                          <p:spTgt spid="34"/>
                                        </p:tgtEl>
                                        <p:attrNameLst>
                                          <p:attrName>style.rotation</p:attrName>
                                        </p:attrNameLst>
                                      </p:cBhvr>
                                      <p:tavLst>
                                        <p:tav tm="0">
                                          <p:val>
                                            <p:fltVal val="360"/>
                                          </p:val>
                                        </p:tav>
                                        <p:tav tm="100000">
                                          <p:val>
                                            <p:fltVal val="0"/>
                                          </p:val>
                                        </p:tav>
                                      </p:tavLst>
                                    </p:anim>
                                    <p:animEffect transition="in" filter="fade">
                                      <p:cBhvr>
                                        <p:cTn id="277" dur="2000"/>
                                        <p:tgtEl>
                                          <p:spTgt spid="34"/>
                                        </p:tgtEl>
                                      </p:cBhvr>
                                    </p:animEffect>
                                  </p:childTnLst>
                                </p:cTn>
                              </p:par>
                              <p:par>
                                <p:cTn id="278" presetID="49" presetClass="entr" presetSubtype="0" decel="100000" fill="hold" grpId="1" nodeType="withEffect">
                                  <p:stCondLst>
                                    <p:cond delay="0"/>
                                  </p:stCondLst>
                                  <p:childTnLst>
                                    <p:set>
                                      <p:cBhvr>
                                        <p:cTn id="279" dur="1" fill="hold">
                                          <p:stCondLst>
                                            <p:cond delay="0"/>
                                          </p:stCondLst>
                                        </p:cTn>
                                        <p:tgtEl>
                                          <p:spTgt spid="35"/>
                                        </p:tgtEl>
                                        <p:attrNameLst>
                                          <p:attrName>style.visibility</p:attrName>
                                        </p:attrNameLst>
                                      </p:cBhvr>
                                      <p:to>
                                        <p:strVal val="visible"/>
                                      </p:to>
                                    </p:set>
                                    <p:anim calcmode="lin" valueType="num">
                                      <p:cBhvr>
                                        <p:cTn id="280" dur="2000" fill="hold"/>
                                        <p:tgtEl>
                                          <p:spTgt spid="35"/>
                                        </p:tgtEl>
                                        <p:attrNameLst>
                                          <p:attrName>ppt_w</p:attrName>
                                        </p:attrNameLst>
                                      </p:cBhvr>
                                      <p:tavLst>
                                        <p:tav tm="0">
                                          <p:val>
                                            <p:fltVal val="0"/>
                                          </p:val>
                                        </p:tav>
                                        <p:tav tm="100000">
                                          <p:val>
                                            <p:strVal val="#ppt_w"/>
                                          </p:val>
                                        </p:tav>
                                      </p:tavLst>
                                    </p:anim>
                                    <p:anim calcmode="lin" valueType="num">
                                      <p:cBhvr>
                                        <p:cTn id="281" dur="2000" fill="hold"/>
                                        <p:tgtEl>
                                          <p:spTgt spid="35"/>
                                        </p:tgtEl>
                                        <p:attrNameLst>
                                          <p:attrName>ppt_h</p:attrName>
                                        </p:attrNameLst>
                                      </p:cBhvr>
                                      <p:tavLst>
                                        <p:tav tm="0">
                                          <p:val>
                                            <p:fltVal val="0"/>
                                          </p:val>
                                        </p:tav>
                                        <p:tav tm="100000">
                                          <p:val>
                                            <p:strVal val="#ppt_h"/>
                                          </p:val>
                                        </p:tav>
                                      </p:tavLst>
                                    </p:anim>
                                    <p:anim calcmode="lin" valueType="num">
                                      <p:cBhvr>
                                        <p:cTn id="282" dur="2000" fill="hold"/>
                                        <p:tgtEl>
                                          <p:spTgt spid="35"/>
                                        </p:tgtEl>
                                        <p:attrNameLst>
                                          <p:attrName>style.rotation</p:attrName>
                                        </p:attrNameLst>
                                      </p:cBhvr>
                                      <p:tavLst>
                                        <p:tav tm="0">
                                          <p:val>
                                            <p:fltVal val="360"/>
                                          </p:val>
                                        </p:tav>
                                        <p:tav tm="100000">
                                          <p:val>
                                            <p:fltVal val="0"/>
                                          </p:val>
                                        </p:tav>
                                      </p:tavLst>
                                    </p:anim>
                                    <p:animEffect transition="in" filter="fade">
                                      <p:cBhvr>
                                        <p:cTn id="283" dur="2000"/>
                                        <p:tgtEl>
                                          <p:spTgt spid="35"/>
                                        </p:tgtEl>
                                      </p:cBhvr>
                                    </p:animEffect>
                                  </p:childTnLst>
                                </p:cTn>
                              </p:par>
                              <p:par>
                                <p:cTn id="284" presetID="49" presetClass="entr" presetSubtype="0" decel="100000" fill="hold" grpId="1" nodeType="withEffect">
                                  <p:stCondLst>
                                    <p:cond delay="0"/>
                                  </p:stCondLst>
                                  <p:childTnLst>
                                    <p:set>
                                      <p:cBhvr>
                                        <p:cTn id="285" dur="1" fill="hold">
                                          <p:stCondLst>
                                            <p:cond delay="0"/>
                                          </p:stCondLst>
                                        </p:cTn>
                                        <p:tgtEl>
                                          <p:spTgt spid="36"/>
                                        </p:tgtEl>
                                        <p:attrNameLst>
                                          <p:attrName>style.visibility</p:attrName>
                                        </p:attrNameLst>
                                      </p:cBhvr>
                                      <p:to>
                                        <p:strVal val="visible"/>
                                      </p:to>
                                    </p:set>
                                    <p:anim calcmode="lin" valueType="num">
                                      <p:cBhvr>
                                        <p:cTn id="286" dur="2000" fill="hold"/>
                                        <p:tgtEl>
                                          <p:spTgt spid="36"/>
                                        </p:tgtEl>
                                        <p:attrNameLst>
                                          <p:attrName>ppt_w</p:attrName>
                                        </p:attrNameLst>
                                      </p:cBhvr>
                                      <p:tavLst>
                                        <p:tav tm="0">
                                          <p:val>
                                            <p:fltVal val="0"/>
                                          </p:val>
                                        </p:tav>
                                        <p:tav tm="100000">
                                          <p:val>
                                            <p:strVal val="#ppt_w"/>
                                          </p:val>
                                        </p:tav>
                                      </p:tavLst>
                                    </p:anim>
                                    <p:anim calcmode="lin" valueType="num">
                                      <p:cBhvr>
                                        <p:cTn id="287" dur="2000" fill="hold"/>
                                        <p:tgtEl>
                                          <p:spTgt spid="36"/>
                                        </p:tgtEl>
                                        <p:attrNameLst>
                                          <p:attrName>ppt_h</p:attrName>
                                        </p:attrNameLst>
                                      </p:cBhvr>
                                      <p:tavLst>
                                        <p:tav tm="0">
                                          <p:val>
                                            <p:fltVal val="0"/>
                                          </p:val>
                                        </p:tav>
                                        <p:tav tm="100000">
                                          <p:val>
                                            <p:strVal val="#ppt_h"/>
                                          </p:val>
                                        </p:tav>
                                      </p:tavLst>
                                    </p:anim>
                                    <p:anim calcmode="lin" valueType="num">
                                      <p:cBhvr>
                                        <p:cTn id="288" dur="2000" fill="hold"/>
                                        <p:tgtEl>
                                          <p:spTgt spid="36"/>
                                        </p:tgtEl>
                                        <p:attrNameLst>
                                          <p:attrName>style.rotation</p:attrName>
                                        </p:attrNameLst>
                                      </p:cBhvr>
                                      <p:tavLst>
                                        <p:tav tm="0">
                                          <p:val>
                                            <p:fltVal val="360"/>
                                          </p:val>
                                        </p:tav>
                                        <p:tav tm="100000">
                                          <p:val>
                                            <p:fltVal val="0"/>
                                          </p:val>
                                        </p:tav>
                                      </p:tavLst>
                                    </p:anim>
                                    <p:animEffect transition="in" filter="fade">
                                      <p:cBhvr>
                                        <p:cTn id="289" dur="2000"/>
                                        <p:tgtEl>
                                          <p:spTgt spid="36"/>
                                        </p:tgtEl>
                                      </p:cBhvr>
                                    </p:animEffect>
                                  </p:childTnLst>
                                </p:cTn>
                              </p:par>
                              <p:par>
                                <p:cTn id="290" presetID="49" presetClass="entr" presetSubtype="0" decel="100000" fill="hold" grpId="1" nodeType="withEffect">
                                  <p:stCondLst>
                                    <p:cond delay="0"/>
                                  </p:stCondLst>
                                  <p:childTnLst>
                                    <p:set>
                                      <p:cBhvr>
                                        <p:cTn id="291" dur="1" fill="hold">
                                          <p:stCondLst>
                                            <p:cond delay="0"/>
                                          </p:stCondLst>
                                        </p:cTn>
                                        <p:tgtEl>
                                          <p:spTgt spid="37"/>
                                        </p:tgtEl>
                                        <p:attrNameLst>
                                          <p:attrName>style.visibility</p:attrName>
                                        </p:attrNameLst>
                                      </p:cBhvr>
                                      <p:to>
                                        <p:strVal val="visible"/>
                                      </p:to>
                                    </p:set>
                                    <p:anim calcmode="lin" valueType="num">
                                      <p:cBhvr>
                                        <p:cTn id="292" dur="2000" fill="hold"/>
                                        <p:tgtEl>
                                          <p:spTgt spid="37"/>
                                        </p:tgtEl>
                                        <p:attrNameLst>
                                          <p:attrName>ppt_w</p:attrName>
                                        </p:attrNameLst>
                                      </p:cBhvr>
                                      <p:tavLst>
                                        <p:tav tm="0">
                                          <p:val>
                                            <p:fltVal val="0"/>
                                          </p:val>
                                        </p:tav>
                                        <p:tav tm="100000">
                                          <p:val>
                                            <p:strVal val="#ppt_w"/>
                                          </p:val>
                                        </p:tav>
                                      </p:tavLst>
                                    </p:anim>
                                    <p:anim calcmode="lin" valueType="num">
                                      <p:cBhvr>
                                        <p:cTn id="293" dur="2000" fill="hold"/>
                                        <p:tgtEl>
                                          <p:spTgt spid="37"/>
                                        </p:tgtEl>
                                        <p:attrNameLst>
                                          <p:attrName>ppt_h</p:attrName>
                                        </p:attrNameLst>
                                      </p:cBhvr>
                                      <p:tavLst>
                                        <p:tav tm="0">
                                          <p:val>
                                            <p:fltVal val="0"/>
                                          </p:val>
                                        </p:tav>
                                        <p:tav tm="100000">
                                          <p:val>
                                            <p:strVal val="#ppt_h"/>
                                          </p:val>
                                        </p:tav>
                                      </p:tavLst>
                                    </p:anim>
                                    <p:anim calcmode="lin" valueType="num">
                                      <p:cBhvr>
                                        <p:cTn id="294" dur="2000" fill="hold"/>
                                        <p:tgtEl>
                                          <p:spTgt spid="37"/>
                                        </p:tgtEl>
                                        <p:attrNameLst>
                                          <p:attrName>style.rotation</p:attrName>
                                        </p:attrNameLst>
                                      </p:cBhvr>
                                      <p:tavLst>
                                        <p:tav tm="0">
                                          <p:val>
                                            <p:fltVal val="360"/>
                                          </p:val>
                                        </p:tav>
                                        <p:tav tm="100000">
                                          <p:val>
                                            <p:fltVal val="0"/>
                                          </p:val>
                                        </p:tav>
                                      </p:tavLst>
                                    </p:anim>
                                    <p:animEffect transition="in" filter="fade">
                                      <p:cBhvr>
                                        <p:cTn id="295" dur="2000"/>
                                        <p:tgtEl>
                                          <p:spTgt spid="37"/>
                                        </p:tgtEl>
                                      </p:cBhvr>
                                    </p:animEffect>
                                  </p:childTnLst>
                                </p:cTn>
                              </p:par>
                            </p:childTnLst>
                          </p:cTn>
                        </p:par>
                        <p:par>
                          <p:cTn id="296" fill="hold">
                            <p:stCondLst>
                              <p:cond delay="2000"/>
                            </p:stCondLst>
                            <p:childTnLst>
                              <p:par>
                                <p:cTn id="297" presetID="2" presetClass="exit" presetSubtype="6" fill="hold" grpId="2" nodeType="afterEffect">
                                  <p:stCondLst>
                                    <p:cond delay="0"/>
                                  </p:stCondLst>
                                  <p:childTnLst>
                                    <p:anim calcmode="lin" valueType="num">
                                      <p:cBhvr additive="base">
                                        <p:cTn id="298" dur="2000"/>
                                        <p:tgtEl>
                                          <p:spTgt spid="6"/>
                                        </p:tgtEl>
                                        <p:attrNameLst>
                                          <p:attrName>ppt_x</p:attrName>
                                        </p:attrNameLst>
                                      </p:cBhvr>
                                      <p:tavLst>
                                        <p:tav tm="0">
                                          <p:val>
                                            <p:strVal val="ppt_x"/>
                                          </p:val>
                                        </p:tav>
                                        <p:tav tm="100000">
                                          <p:val>
                                            <p:strVal val="1+ppt_w/2"/>
                                          </p:val>
                                        </p:tav>
                                      </p:tavLst>
                                    </p:anim>
                                    <p:anim calcmode="lin" valueType="num">
                                      <p:cBhvr additive="base">
                                        <p:cTn id="299" dur="2000"/>
                                        <p:tgtEl>
                                          <p:spTgt spid="6"/>
                                        </p:tgtEl>
                                        <p:attrNameLst>
                                          <p:attrName>ppt_y</p:attrName>
                                        </p:attrNameLst>
                                      </p:cBhvr>
                                      <p:tavLst>
                                        <p:tav tm="0">
                                          <p:val>
                                            <p:strVal val="ppt_y"/>
                                          </p:val>
                                        </p:tav>
                                        <p:tav tm="100000">
                                          <p:val>
                                            <p:strVal val="1+ppt_h/2"/>
                                          </p:val>
                                        </p:tav>
                                      </p:tavLst>
                                    </p:anim>
                                    <p:set>
                                      <p:cBhvr>
                                        <p:cTn id="300" dur="1" fill="hold">
                                          <p:stCondLst>
                                            <p:cond delay="1999"/>
                                          </p:stCondLst>
                                        </p:cTn>
                                        <p:tgtEl>
                                          <p:spTgt spid="6"/>
                                        </p:tgtEl>
                                        <p:attrNameLst>
                                          <p:attrName>style.visibility</p:attrName>
                                        </p:attrNameLst>
                                      </p:cBhvr>
                                      <p:to>
                                        <p:strVal val="hidden"/>
                                      </p:to>
                                    </p:set>
                                  </p:childTnLst>
                                </p:cTn>
                              </p:par>
                              <p:par>
                                <p:cTn id="301" presetID="2" presetClass="exit" presetSubtype="6" fill="hold" grpId="2" nodeType="withEffect">
                                  <p:stCondLst>
                                    <p:cond delay="0"/>
                                  </p:stCondLst>
                                  <p:childTnLst>
                                    <p:anim calcmode="lin" valueType="num">
                                      <p:cBhvr additive="base">
                                        <p:cTn id="302" dur="2000"/>
                                        <p:tgtEl>
                                          <p:spTgt spid="8"/>
                                        </p:tgtEl>
                                        <p:attrNameLst>
                                          <p:attrName>ppt_x</p:attrName>
                                        </p:attrNameLst>
                                      </p:cBhvr>
                                      <p:tavLst>
                                        <p:tav tm="0">
                                          <p:val>
                                            <p:strVal val="ppt_x"/>
                                          </p:val>
                                        </p:tav>
                                        <p:tav tm="100000">
                                          <p:val>
                                            <p:strVal val="1+ppt_w/2"/>
                                          </p:val>
                                        </p:tav>
                                      </p:tavLst>
                                    </p:anim>
                                    <p:anim calcmode="lin" valueType="num">
                                      <p:cBhvr additive="base">
                                        <p:cTn id="303" dur="2000"/>
                                        <p:tgtEl>
                                          <p:spTgt spid="8"/>
                                        </p:tgtEl>
                                        <p:attrNameLst>
                                          <p:attrName>ppt_y</p:attrName>
                                        </p:attrNameLst>
                                      </p:cBhvr>
                                      <p:tavLst>
                                        <p:tav tm="0">
                                          <p:val>
                                            <p:strVal val="ppt_y"/>
                                          </p:val>
                                        </p:tav>
                                        <p:tav tm="100000">
                                          <p:val>
                                            <p:strVal val="1+ppt_h/2"/>
                                          </p:val>
                                        </p:tav>
                                      </p:tavLst>
                                    </p:anim>
                                    <p:set>
                                      <p:cBhvr>
                                        <p:cTn id="304" dur="1" fill="hold">
                                          <p:stCondLst>
                                            <p:cond delay="1999"/>
                                          </p:stCondLst>
                                        </p:cTn>
                                        <p:tgtEl>
                                          <p:spTgt spid="8"/>
                                        </p:tgtEl>
                                        <p:attrNameLst>
                                          <p:attrName>style.visibility</p:attrName>
                                        </p:attrNameLst>
                                      </p:cBhvr>
                                      <p:to>
                                        <p:strVal val="hidden"/>
                                      </p:to>
                                    </p:set>
                                  </p:childTnLst>
                                </p:cTn>
                              </p:par>
                              <p:par>
                                <p:cTn id="305" presetID="2" presetClass="exit" presetSubtype="6" fill="hold" grpId="2" nodeType="withEffect">
                                  <p:stCondLst>
                                    <p:cond delay="0"/>
                                  </p:stCondLst>
                                  <p:childTnLst>
                                    <p:anim calcmode="lin" valueType="num">
                                      <p:cBhvr additive="base">
                                        <p:cTn id="306" dur="2000"/>
                                        <p:tgtEl>
                                          <p:spTgt spid="10"/>
                                        </p:tgtEl>
                                        <p:attrNameLst>
                                          <p:attrName>ppt_x</p:attrName>
                                        </p:attrNameLst>
                                      </p:cBhvr>
                                      <p:tavLst>
                                        <p:tav tm="0">
                                          <p:val>
                                            <p:strVal val="ppt_x"/>
                                          </p:val>
                                        </p:tav>
                                        <p:tav tm="100000">
                                          <p:val>
                                            <p:strVal val="1+ppt_w/2"/>
                                          </p:val>
                                        </p:tav>
                                      </p:tavLst>
                                    </p:anim>
                                    <p:anim calcmode="lin" valueType="num">
                                      <p:cBhvr additive="base">
                                        <p:cTn id="307" dur="2000"/>
                                        <p:tgtEl>
                                          <p:spTgt spid="10"/>
                                        </p:tgtEl>
                                        <p:attrNameLst>
                                          <p:attrName>ppt_y</p:attrName>
                                        </p:attrNameLst>
                                      </p:cBhvr>
                                      <p:tavLst>
                                        <p:tav tm="0">
                                          <p:val>
                                            <p:strVal val="ppt_y"/>
                                          </p:val>
                                        </p:tav>
                                        <p:tav tm="100000">
                                          <p:val>
                                            <p:strVal val="1+ppt_h/2"/>
                                          </p:val>
                                        </p:tav>
                                      </p:tavLst>
                                    </p:anim>
                                    <p:set>
                                      <p:cBhvr>
                                        <p:cTn id="308" dur="1" fill="hold">
                                          <p:stCondLst>
                                            <p:cond delay="1999"/>
                                          </p:stCondLst>
                                        </p:cTn>
                                        <p:tgtEl>
                                          <p:spTgt spid="10"/>
                                        </p:tgtEl>
                                        <p:attrNameLst>
                                          <p:attrName>style.visibility</p:attrName>
                                        </p:attrNameLst>
                                      </p:cBhvr>
                                      <p:to>
                                        <p:strVal val="hidden"/>
                                      </p:to>
                                    </p:set>
                                  </p:childTnLst>
                                </p:cTn>
                              </p:par>
                              <p:par>
                                <p:cTn id="309" presetID="2" presetClass="exit" presetSubtype="6" fill="hold" grpId="2" nodeType="withEffect">
                                  <p:stCondLst>
                                    <p:cond delay="0"/>
                                  </p:stCondLst>
                                  <p:childTnLst>
                                    <p:anim calcmode="lin" valueType="num">
                                      <p:cBhvr additive="base">
                                        <p:cTn id="310" dur="2000"/>
                                        <p:tgtEl>
                                          <p:spTgt spid="12"/>
                                        </p:tgtEl>
                                        <p:attrNameLst>
                                          <p:attrName>ppt_x</p:attrName>
                                        </p:attrNameLst>
                                      </p:cBhvr>
                                      <p:tavLst>
                                        <p:tav tm="0">
                                          <p:val>
                                            <p:strVal val="ppt_x"/>
                                          </p:val>
                                        </p:tav>
                                        <p:tav tm="100000">
                                          <p:val>
                                            <p:strVal val="1+ppt_w/2"/>
                                          </p:val>
                                        </p:tav>
                                      </p:tavLst>
                                    </p:anim>
                                    <p:anim calcmode="lin" valueType="num">
                                      <p:cBhvr additive="base">
                                        <p:cTn id="311" dur="2000"/>
                                        <p:tgtEl>
                                          <p:spTgt spid="12"/>
                                        </p:tgtEl>
                                        <p:attrNameLst>
                                          <p:attrName>ppt_y</p:attrName>
                                        </p:attrNameLst>
                                      </p:cBhvr>
                                      <p:tavLst>
                                        <p:tav tm="0">
                                          <p:val>
                                            <p:strVal val="ppt_y"/>
                                          </p:val>
                                        </p:tav>
                                        <p:tav tm="100000">
                                          <p:val>
                                            <p:strVal val="1+ppt_h/2"/>
                                          </p:val>
                                        </p:tav>
                                      </p:tavLst>
                                    </p:anim>
                                    <p:set>
                                      <p:cBhvr>
                                        <p:cTn id="312" dur="1" fill="hold">
                                          <p:stCondLst>
                                            <p:cond delay="1999"/>
                                          </p:stCondLst>
                                        </p:cTn>
                                        <p:tgtEl>
                                          <p:spTgt spid="12"/>
                                        </p:tgtEl>
                                        <p:attrNameLst>
                                          <p:attrName>style.visibility</p:attrName>
                                        </p:attrNameLst>
                                      </p:cBhvr>
                                      <p:to>
                                        <p:strVal val="hidden"/>
                                      </p:to>
                                    </p:set>
                                  </p:childTnLst>
                                </p:cTn>
                              </p:par>
                              <p:par>
                                <p:cTn id="313" presetID="2" presetClass="exit" presetSubtype="6" fill="hold" grpId="2" nodeType="withEffect">
                                  <p:stCondLst>
                                    <p:cond delay="0"/>
                                  </p:stCondLst>
                                  <p:childTnLst>
                                    <p:anim calcmode="lin" valueType="num">
                                      <p:cBhvr additive="base">
                                        <p:cTn id="314" dur="2000"/>
                                        <p:tgtEl>
                                          <p:spTgt spid="13"/>
                                        </p:tgtEl>
                                        <p:attrNameLst>
                                          <p:attrName>ppt_x</p:attrName>
                                        </p:attrNameLst>
                                      </p:cBhvr>
                                      <p:tavLst>
                                        <p:tav tm="0">
                                          <p:val>
                                            <p:strVal val="ppt_x"/>
                                          </p:val>
                                        </p:tav>
                                        <p:tav tm="100000">
                                          <p:val>
                                            <p:strVal val="1+ppt_w/2"/>
                                          </p:val>
                                        </p:tav>
                                      </p:tavLst>
                                    </p:anim>
                                    <p:anim calcmode="lin" valueType="num">
                                      <p:cBhvr additive="base">
                                        <p:cTn id="315" dur="2000"/>
                                        <p:tgtEl>
                                          <p:spTgt spid="13"/>
                                        </p:tgtEl>
                                        <p:attrNameLst>
                                          <p:attrName>ppt_y</p:attrName>
                                        </p:attrNameLst>
                                      </p:cBhvr>
                                      <p:tavLst>
                                        <p:tav tm="0">
                                          <p:val>
                                            <p:strVal val="ppt_y"/>
                                          </p:val>
                                        </p:tav>
                                        <p:tav tm="100000">
                                          <p:val>
                                            <p:strVal val="1+ppt_h/2"/>
                                          </p:val>
                                        </p:tav>
                                      </p:tavLst>
                                    </p:anim>
                                    <p:set>
                                      <p:cBhvr>
                                        <p:cTn id="316" dur="1" fill="hold">
                                          <p:stCondLst>
                                            <p:cond delay="1999"/>
                                          </p:stCondLst>
                                        </p:cTn>
                                        <p:tgtEl>
                                          <p:spTgt spid="13"/>
                                        </p:tgtEl>
                                        <p:attrNameLst>
                                          <p:attrName>style.visibility</p:attrName>
                                        </p:attrNameLst>
                                      </p:cBhvr>
                                      <p:to>
                                        <p:strVal val="hidden"/>
                                      </p:to>
                                    </p:set>
                                  </p:childTnLst>
                                </p:cTn>
                              </p:par>
                              <p:par>
                                <p:cTn id="317" presetID="2" presetClass="exit" presetSubtype="6" fill="hold" grpId="2" nodeType="withEffect">
                                  <p:stCondLst>
                                    <p:cond delay="0"/>
                                  </p:stCondLst>
                                  <p:childTnLst>
                                    <p:anim calcmode="lin" valueType="num">
                                      <p:cBhvr additive="base">
                                        <p:cTn id="318" dur="2000"/>
                                        <p:tgtEl>
                                          <p:spTgt spid="17"/>
                                        </p:tgtEl>
                                        <p:attrNameLst>
                                          <p:attrName>ppt_x</p:attrName>
                                        </p:attrNameLst>
                                      </p:cBhvr>
                                      <p:tavLst>
                                        <p:tav tm="0">
                                          <p:val>
                                            <p:strVal val="ppt_x"/>
                                          </p:val>
                                        </p:tav>
                                        <p:tav tm="100000">
                                          <p:val>
                                            <p:strVal val="1+ppt_w/2"/>
                                          </p:val>
                                        </p:tav>
                                      </p:tavLst>
                                    </p:anim>
                                    <p:anim calcmode="lin" valueType="num">
                                      <p:cBhvr additive="base">
                                        <p:cTn id="319" dur="2000"/>
                                        <p:tgtEl>
                                          <p:spTgt spid="17"/>
                                        </p:tgtEl>
                                        <p:attrNameLst>
                                          <p:attrName>ppt_y</p:attrName>
                                        </p:attrNameLst>
                                      </p:cBhvr>
                                      <p:tavLst>
                                        <p:tav tm="0">
                                          <p:val>
                                            <p:strVal val="ppt_y"/>
                                          </p:val>
                                        </p:tav>
                                        <p:tav tm="100000">
                                          <p:val>
                                            <p:strVal val="1+ppt_h/2"/>
                                          </p:val>
                                        </p:tav>
                                      </p:tavLst>
                                    </p:anim>
                                    <p:set>
                                      <p:cBhvr>
                                        <p:cTn id="320" dur="1" fill="hold">
                                          <p:stCondLst>
                                            <p:cond delay="1999"/>
                                          </p:stCondLst>
                                        </p:cTn>
                                        <p:tgtEl>
                                          <p:spTgt spid="17"/>
                                        </p:tgtEl>
                                        <p:attrNameLst>
                                          <p:attrName>style.visibility</p:attrName>
                                        </p:attrNameLst>
                                      </p:cBhvr>
                                      <p:to>
                                        <p:strVal val="hidden"/>
                                      </p:to>
                                    </p:set>
                                  </p:childTnLst>
                                </p:cTn>
                              </p:par>
                              <p:par>
                                <p:cTn id="321" presetID="2" presetClass="exit" presetSubtype="6" fill="hold" grpId="2" nodeType="withEffect">
                                  <p:stCondLst>
                                    <p:cond delay="0"/>
                                  </p:stCondLst>
                                  <p:childTnLst>
                                    <p:anim calcmode="lin" valueType="num">
                                      <p:cBhvr additive="base">
                                        <p:cTn id="322" dur="2000"/>
                                        <p:tgtEl>
                                          <p:spTgt spid="18"/>
                                        </p:tgtEl>
                                        <p:attrNameLst>
                                          <p:attrName>ppt_x</p:attrName>
                                        </p:attrNameLst>
                                      </p:cBhvr>
                                      <p:tavLst>
                                        <p:tav tm="0">
                                          <p:val>
                                            <p:strVal val="ppt_x"/>
                                          </p:val>
                                        </p:tav>
                                        <p:tav tm="100000">
                                          <p:val>
                                            <p:strVal val="1+ppt_w/2"/>
                                          </p:val>
                                        </p:tav>
                                      </p:tavLst>
                                    </p:anim>
                                    <p:anim calcmode="lin" valueType="num">
                                      <p:cBhvr additive="base">
                                        <p:cTn id="323" dur="2000"/>
                                        <p:tgtEl>
                                          <p:spTgt spid="18"/>
                                        </p:tgtEl>
                                        <p:attrNameLst>
                                          <p:attrName>ppt_y</p:attrName>
                                        </p:attrNameLst>
                                      </p:cBhvr>
                                      <p:tavLst>
                                        <p:tav tm="0">
                                          <p:val>
                                            <p:strVal val="ppt_y"/>
                                          </p:val>
                                        </p:tav>
                                        <p:tav tm="100000">
                                          <p:val>
                                            <p:strVal val="1+ppt_h/2"/>
                                          </p:val>
                                        </p:tav>
                                      </p:tavLst>
                                    </p:anim>
                                    <p:set>
                                      <p:cBhvr>
                                        <p:cTn id="324" dur="1" fill="hold">
                                          <p:stCondLst>
                                            <p:cond delay="1999"/>
                                          </p:stCondLst>
                                        </p:cTn>
                                        <p:tgtEl>
                                          <p:spTgt spid="18"/>
                                        </p:tgtEl>
                                        <p:attrNameLst>
                                          <p:attrName>style.visibility</p:attrName>
                                        </p:attrNameLst>
                                      </p:cBhvr>
                                      <p:to>
                                        <p:strVal val="hidden"/>
                                      </p:to>
                                    </p:set>
                                  </p:childTnLst>
                                </p:cTn>
                              </p:par>
                              <p:par>
                                <p:cTn id="325" presetID="2" presetClass="exit" presetSubtype="6" fill="hold" grpId="2" nodeType="withEffect">
                                  <p:stCondLst>
                                    <p:cond delay="0"/>
                                  </p:stCondLst>
                                  <p:childTnLst>
                                    <p:anim calcmode="lin" valueType="num">
                                      <p:cBhvr additive="base">
                                        <p:cTn id="326" dur="2000"/>
                                        <p:tgtEl>
                                          <p:spTgt spid="19"/>
                                        </p:tgtEl>
                                        <p:attrNameLst>
                                          <p:attrName>ppt_x</p:attrName>
                                        </p:attrNameLst>
                                      </p:cBhvr>
                                      <p:tavLst>
                                        <p:tav tm="0">
                                          <p:val>
                                            <p:strVal val="ppt_x"/>
                                          </p:val>
                                        </p:tav>
                                        <p:tav tm="100000">
                                          <p:val>
                                            <p:strVal val="1+ppt_w/2"/>
                                          </p:val>
                                        </p:tav>
                                      </p:tavLst>
                                    </p:anim>
                                    <p:anim calcmode="lin" valueType="num">
                                      <p:cBhvr additive="base">
                                        <p:cTn id="327" dur="2000"/>
                                        <p:tgtEl>
                                          <p:spTgt spid="19"/>
                                        </p:tgtEl>
                                        <p:attrNameLst>
                                          <p:attrName>ppt_y</p:attrName>
                                        </p:attrNameLst>
                                      </p:cBhvr>
                                      <p:tavLst>
                                        <p:tav tm="0">
                                          <p:val>
                                            <p:strVal val="ppt_y"/>
                                          </p:val>
                                        </p:tav>
                                        <p:tav tm="100000">
                                          <p:val>
                                            <p:strVal val="1+ppt_h/2"/>
                                          </p:val>
                                        </p:tav>
                                      </p:tavLst>
                                    </p:anim>
                                    <p:set>
                                      <p:cBhvr>
                                        <p:cTn id="328" dur="1" fill="hold">
                                          <p:stCondLst>
                                            <p:cond delay="1999"/>
                                          </p:stCondLst>
                                        </p:cTn>
                                        <p:tgtEl>
                                          <p:spTgt spid="19"/>
                                        </p:tgtEl>
                                        <p:attrNameLst>
                                          <p:attrName>style.visibility</p:attrName>
                                        </p:attrNameLst>
                                      </p:cBhvr>
                                      <p:to>
                                        <p:strVal val="hidden"/>
                                      </p:to>
                                    </p:set>
                                  </p:childTnLst>
                                </p:cTn>
                              </p:par>
                              <p:par>
                                <p:cTn id="329" presetID="2" presetClass="exit" presetSubtype="9" fill="hold" grpId="2" nodeType="withEffect">
                                  <p:stCondLst>
                                    <p:cond delay="0"/>
                                  </p:stCondLst>
                                  <p:childTnLst>
                                    <p:anim calcmode="lin" valueType="num">
                                      <p:cBhvr additive="base">
                                        <p:cTn id="330" dur="2000"/>
                                        <p:tgtEl>
                                          <p:spTgt spid="23"/>
                                        </p:tgtEl>
                                        <p:attrNameLst>
                                          <p:attrName>ppt_x</p:attrName>
                                        </p:attrNameLst>
                                      </p:cBhvr>
                                      <p:tavLst>
                                        <p:tav tm="0">
                                          <p:val>
                                            <p:strVal val="ppt_x"/>
                                          </p:val>
                                        </p:tav>
                                        <p:tav tm="100000">
                                          <p:val>
                                            <p:strVal val="0-ppt_w/2"/>
                                          </p:val>
                                        </p:tav>
                                      </p:tavLst>
                                    </p:anim>
                                    <p:anim calcmode="lin" valueType="num">
                                      <p:cBhvr additive="base">
                                        <p:cTn id="331" dur="2000"/>
                                        <p:tgtEl>
                                          <p:spTgt spid="23"/>
                                        </p:tgtEl>
                                        <p:attrNameLst>
                                          <p:attrName>ppt_y</p:attrName>
                                        </p:attrNameLst>
                                      </p:cBhvr>
                                      <p:tavLst>
                                        <p:tav tm="0">
                                          <p:val>
                                            <p:strVal val="ppt_y"/>
                                          </p:val>
                                        </p:tav>
                                        <p:tav tm="100000">
                                          <p:val>
                                            <p:strVal val="0-ppt_h/2"/>
                                          </p:val>
                                        </p:tav>
                                      </p:tavLst>
                                    </p:anim>
                                    <p:set>
                                      <p:cBhvr>
                                        <p:cTn id="332" dur="1" fill="hold">
                                          <p:stCondLst>
                                            <p:cond delay="1999"/>
                                          </p:stCondLst>
                                        </p:cTn>
                                        <p:tgtEl>
                                          <p:spTgt spid="23"/>
                                        </p:tgtEl>
                                        <p:attrNameLst>
                                          <p:attrName>style.visibility</p:attrName>
                                        </p:attrNameLst>
                                      </p:cBhvr>
                                      <p:to>
                                        <p:strVal val="hidden"/>
                                      </p:to>
                                    </p:set>
                                  </p:childTnLst>
                                </p:cTn>
                              </p:par>
                              <p:par>
                                <p:cTn id="333" presetID="2" presetClass="exit" presetSubtype="9" fill="hold" grpId="2" nodeType="withEffect">
                                  <p:stCondLst>
                                    <p:cond delay="0"/>
                                  </p:stCondLst>
                                  <p:childTnLst>
                                    <p:anim calcmode="lin" valueType="num">
                                      <p:cBhvr additive="base">
                                        <p:cTn id="334" dur="2000"/>
                                        <p:tgtEl>
                                          <p:spTgt spid="31"/>
                                        </p:tgtEl>
                                        <p:attrNameLst>
                                          <p:attrName>ppt_x</p:attrName>
                                        </p:attrNameLst>
                                      </p:cBhvr>
                                      <p:tavLst>
                                        <p:tav tm="0">
                                          <p:val>
                                            <p:strVal val="ppt_x"/>
                                          </p:val>
                                        </p:tav>
                                        <p:tav tm="100000">
                                          <p:val>
                                            <p:strVal val="0-ppt_w/2"/>
                                          </p:val>
                                        </p:tav>
                                      </p:tavLst>
                                    </p:anim>
                                    <p:anim calcmode="lin" valueType="num">
                                      <p:cBhvr additive="base">
                                        <p:cTn id="335" dur="2000"/>
                                        <p:tgtEl>
                                          <p:spTgt spid="31"/>
                                        </p:tgtEl>
                                        <p:attrNameLst>
                                          <p:attrName>ppt_y</p:attrName>
                                        </p:attrNameLst>
                                      </p:cBhvr>
                                      <p:tavLst>
                                        <p:tav tm="0">
                                          <p:val>
                                            <p:strVal val="ppt_y"/>
                                          </p:val>
                                        </p:tav>
                                        <p:tav tm="100000">
                                          <p:val>
                                            <p:strVal val="0-ppt_h/2"/>
                                          </p:val>
                                        </p:tav>
                                      </p:tavLst>
                                    </p:anim>
                                    <p:set>
                                      <p:cBhvr>
                                        <p:cTn id="336" dur="1" fill="hold">
                                          <p:stCondLst>
                                            <p:cond delay="1999"/>
                                          </p:stCondLst>
                                        </p:cTn>
                                        <p:tgtEl>
                                          <p:spTgt spid="31"/>
                                        </p:tgtEl>
                                        <p:attrNameLst>
                                          <p:attrName>style.visibility</p:attrName>
                                        </p:attrNameLst>
                                      </p:cBhvr>
                                      <p:to>
                                        <p:strVal val="hidden"/>
                                      </p:to>
                                    </p:set>
                                  </p:childTnLst>
                                </p:cTn>
                              </p:par>
                              <p:par>
                                <p:cTn id="337" presetID="2" presetClass="exit" presetSubtype="9" fill="hold" grpId="2" nodeType="withEffect">
                                  <p:stCondLst>
                                    <p:cond delay="0"/>
                                  </p:stCondLst>
                                  <p:childTnLst>
                                    <p:anim calcmode="lin" valueType="num">
                                      <p:cBhvr additive="base">
                                        <p:cTn id="338" dur="2000"/>
                                        <p:tgtEl>
                                          <p:spTgt spid="32"/>
                                        </p:tgtEl>
                                        <p:attrNameLst>
                                          <p:attrName>ppt_x</p:attrName>
                                        </p:attrNameLst>
                                      </p:cBhvr>
                                      <p:tavLst>
                                        <p:tav tm="0">
                                          <p:val>
                                            <p:strVal val="ppt_x"/>
                                          </p:val>
                                        </p:tav>
                                        <p:tav tm="100000">
                                          <p:val>
                                            <p:strVal val="0-ppt_w/2"/>
                                          </p:val>
                                        </p:tav>
                                      </p:tavLst>
                                    </p:anim>
                                    <p:anim calcmode="lin" valueType="num">
                                      <p:cBhvr additive="base">
                                        <p:cTn id="339" dur="2000"/>
                                        <p:tgtEl>
                                          <p:spTgt spid="32"/>
                                        </p:tgtEl>
                                        <p:attrNameLst>
                                          <p:attrName>ppt_y</p:attrName>
                                        </p:attrNameLst>
                                      </p:cBhvr>
                                      <p:tavLst>
                                        <p:tav tm="0">
                                          <p:val>
                                            <p:strVal val="ppt_y"/>
                                          </p:val>
                                        </p:tav>
                                        <p:tav tm="100000">
                                          <p:val>
                                            <p:strVal val="0-ppt_h/2"/>
                                          </p:val>
                                        </p:tav>
                                      </p:tavLst>
                                    </p:anim>
                                    <p:set>
                                      <p:cBhvr>
                                        <p:cTn id="340" dur="1" fill="hold">
                                          <p:stCondLst>
                                            <p:cond delay="1999"/>
                                          </p:stCondLst>
                                        </p:cTn>
                                        <p:tgtEl>
                                          <p:spTgt spid="32"/>
                                        </p:tgtEl>
                                        <p:attrNameLst>
                                          <p:attrName>style.visibility</p:attrName>
                                        </p:attrNameLst>
                                      </p:cBhvr>
                                      <p:to>
                                        <p:strVal val="hidden"/>
                                      </p:to>
                                    </p:set>
                                  </p:childTnLst>
                                </p:cTn>
                              </p:par>
                              <p:par>
                                <p:cTn id="341" presetID="2" presetClass="exit" presetSubtype="9" fill="hold" grpId="2" nodeType="withEffect">
                                  <p:stCondLst>
                                    <p:cond delay="0"/>
                                  </p:stCondLst>
                                  <p:childTnLst>
                                    <p:anim calcmode="lin" valueType="num">
                                      <p:cBhvr additive="base">
                                        <p:cTn id="342" dur="2000"/>
                                        <p:tgtEl>
                                          <p:spTgt spid="33"/>
                                        </p:tgtEl>
                                        <p:attrNameLst>
                                          <p:attrName>ppt_x</p:attrName>
                                        </p:attrNameLst>
                                      </p:cBhvr>
                                      <p:tavLst>
                                        <p:tav tm="0">
                                          <p:val>
                                            <p:strVal val="ppt_x"/>
                                          </p:val>
                                        </p:tav>
                                        <p:tav tm="100000">
                                          <p:val>
                                            <p:strVal val="0-ppt_w/2"/>
                                          </p:val>
                                        </p:tav>
                                      </p:tavLst>
                                    </p:anim>
                                    <p:anim calcmode="lin" valueType="num">
                                      <p:cBhvr additive="base">
                                        <p:cTn id="343" dur="2000"/>
                                        <p:tgtEl>
                                          <p:spTgt spid="33"/>
                                        </p:tgtEl>
                                        <p:attrNameLst>
                                          <p:attrName>ppt_y</p:attrName>
                                        </p:attrNameLst>
                                      </p:cBhvr>
                                      <p:tavLst>
                                        <p:tav tm="0">
                                          <p:val>
                                            <p:strVal val="ppt_y"/>
                                          </p:val>
                                        </p:tav>
                                        <p:tav tm="100000">
                                          <p:val>
                                            <p:strVal val="0-ppt_h/2"/>
                                          </p:val>
                                        </p:tav>
                                      </p:tavLst>
                                    </p:anim>
                                    <p:set>
                                      <p:cBhvr>
                                        <p:cTn id="344" dur="1" fill="hold">
                                          <p:stCondLst>
                                            <p:cond delay="1999"/>
                                          </p:stCondLst>
                                        </p:cTn>
                                        <p:tgtEl>
                                          <p:spTgt spid="33"/>
                                        </p:tgtEl>
                                        <p:attrNameLst>
                                          <p:attrName>style.visibility</p:attrName>
                                        </p:attrNameLst>
                                      </p:cBhvr>
                                      <p:to>
                                        <p:strVal val="hidden"/>
                                      </p:to>
                                    </p:set>
                                  </p:childTnLst>
                                </p:cTn>
                              </p:par>
                              <p:par>
                                <p:cTn id="345" presetID="2" presetClass="exit" presetSubtype="9" fill="hold" grpId="2" nodeType="withEffect">
                                  <p:stCondLst>
                                    <p:cond delay="0"/>
                                  </p:stCondLst>
                                  <p:childTnLst>
                                    <p:anim calcmode="lin" valueType="num">
                                      <p:cBhvr additive="base">
                                        <p:cTn id="346" dur="2000"/>
                                        <p:tgtEl>
                                          <p:spTgt spid="34"/>
                                        </p:tgtEl>
                                        <p:attrNameLst>
                                          <p:attrName>ppt_x</p:attrName>
                                        </p:attrNameLst>
                                      </p:cBhvr>
                                      <p:tavLst>
                                        <p:tav tm="0">
                                          <p:val>
                                            <p:strVal val="ppt_x"/>
                                          </p:val>
                                        </p:tav>
                                        <p:tav tm="100000">
                                          <p:val>
                                            <p:strVal val="0-ppt_w/2"/>
                                          </p:val>
                                        </p:tav>
                                      </p:tavLst>
                                    </p:anim>
                                    <p:anim calcmode="lin" valueType="num">
                                      <p:cBhvr additive="base">
                                        <p:cTn id="347" dur="2000"/>
                                        <p:tgtEl>
                                          <p:spTgt spid="34"/>
                                        </p:tgtEl>
                                        <p:attrNameLst>
                                          <p:attrName>ppt_y</p:attrName>
                                        </p:attrNameLst>
                                      </p:cBhvr>
                                      <p:tavLst>
                                        <p:tav tm="0">
                                          <p:val>
                                            <p:strVal val="ppt_y"/>
                                          </p:val>
                                        </p:tav>
                                        <p:tav tm="100000">
                                          <p:val>
                                            <p:strVal val="0-ppt_h/2"/>
                                          </p:val>
                                        </p:tav>
                                      </p:tavLst>
                                    </p:anim>
                                    <p:set>
                                      <p:cBhvr>
                                        <p:cTn id="348" dur="1" fill="hold">
                                          <p:stCondLst>
                                            <p:cond delay="1999"/>
                                          </p:stCondLst>
                                        </p:cTn>
                                        <p:tgtEl>
                                          <p:spTgt spid="34"/>
                                        </p:tgtEl>
                                        <p:attrNameLst>
                                          <p:attrName>style.visibility</p:attrName>
                                        </p:attrNameLst>
                                      </p:cBhvr>
                                      <p:to>
                                        <p:strVal val="hidden"/>
                                      </p:to>
                                    </p:set>
                                  </p:childTnLst>
                                </p:cTn>
                              </p:par>
                              <p:par>
                                <p:cTn id="349" presetID="2" presetClass="exit" presetSubtype="9" fill="hold" grpId="2" nodeType="withEffect">
                                  <p:stCondLst>
                                    <p:cond delay="0"/>
                                  </p:stCondLst>
                                  <p:childTnLst>
                                    <p:anim calcmode="lin" valueType="num">
                                      <p:cBhvr additive="base">
                                        <p:cTn id="350" dur="2000"/>
                                        <p:tgtEl>
                                          <p:spTgt spid="35"/>
                                        </p:tgtEl>
                                        <p:attrNameLst>
                                          <p:attrName>ppt_x</p:attrName>
                                        </p:attrNameLst>
                                      </p:cBhvr>
                                      <p:tavLst>
                                        <p:tav tm="0">
                                          <p:val>
                                            <p:strVal val="ppt_x"/>
                                          </p:val>
                                        </p:tav>
                                        <p:tav tm="100000">
                                          <p:val>
                                            <p:strVal val="0-ppt_w/2"/>
                                          </p:val>
                                        </p:tav>
                                      </p:tavLst>
                                    </p:anim>
                                    <p:anim calcmode="lin" valueType="num">
                                      <p:cBhvr additive="base">
                                        <p:cTn id="351" dur="2000"/>
                                        <p:tgtEl>
                                          <p:spTgt spid="35"/>
                                        </p:tgtEl>
                                        <p:attrNameLst>
                                          <p:attrName>ppt_y</p:attrName>
                                        </p:attrNameLst>
                                      </p:cBhvr>
                                      <p:tavLst>
                                        <p:tav tm="0">
                                          <p:val>
                                            <p:strVal val="ppt_y"/>
                                          </p:val>
                                        </p:tav>
                                        <p:tav tm="100000">
                                          <p:val>
                                            <p:strVal val="0-ppt_h/2"/>
                                          </p:val>
                                        </p:tav>
                                      </p:tavLst>
                                    </p:anim>
                                    <p:set>
                                      <p:cBhvr>
                                        <p:cTn id="352" dur="1" fill="hold">
                                          <p:stCondLst>
                                            <p:cond delay="1999"/>
                                          </p:stCondLst>
                                        </p:cTn>
                                        <p:tgtEl>
                                          <p:spTgt spid="35"/>
                                        </p:tgtEl>
                                        <p:attrNameLst>
                                          <p:attrName>style.visibility</p:attrName>
                                        </p:attrNameLst>
                                      </p:cBhvr>
                                      <p:to>
                                        <p:strVal val="hidden"/>
                                      </p:to>
                                    </p:set>
                                  </p:childTnLst>
                                </p:cTn>
                              </p:par>
                              <p:par>
                                <p:cTn id="353" presetID="2" presetClass="exit" presetSubtype="9" fill="hold" grpId="2" nodeType="withEffect">
                                  <p:stCondLst>
                                    <p:cond delay="0"/>
                                  </p:stCondLst>
                                  <p:childTnLst>
                                    <p:anim calcmode="lin" valueType="num">
                                      <p:cBhvr additive="base">
                                        <p:cTn id="354" dur="2000"/>
                                        <p:tgtEl>
                                          <p:spTgt spid="36"/>
                                        </p:tgtEl>
                                        <p:attrNameLst>
                                          <p:attrName>ppt_x</p:attrName>
                                        </p:attrNameLst>
                                      </p:cBhvr>
                                      <p:tavLst>
                                        <p:tav tm="0">
                                          <p:val>
                                            <p:strVal val="ppt_x"/>
                                          </p:val>
                                        </p:tav>
                                        <p:tav tm="100000">
                                          <p:val>
                                            <p:strVal val="0-ppt_w/2"/>
                                          </p:val>
                                        </p:tav>
                                      </p:tavLst>
                                    </p:anim>
                                    <p:anim calcmode="lin" valueType="num">
                                      <p:cBhvr additive="base">
                                        <p:cTn id="355" dur="2000"/>
                                        <p:tgtEl>
                                          <p:spTgt spid="36"/>
                                        </p:tgtEl>
                                        <p:attrNameLst>
                                          <p:attrName>ppt_y</p:attrName>
                                        </p:attrNameLst>
                                      </p:cBhvr>
                                      <p:tavLst>
                                        <p:tav tm="0">
                                          <p:val>
                                            <p:strVal val="ppt_y"/>
                                          </p:val>
                                        </p:tav>
                                        <p:tav tm="100000">
                                          <p:val>
                                            <p:strVal val="0-ppt_h/2"/>
                                          </p:val>
                                        </p:tav>
                                      </p:tavLst>
                                    </p:anim>
                                    <p:set>
                                      <p:cBhvr>
                                        <p:cTn id="356" dur="1" fill="hold">
                                          <p:stCondLst>
                                            <p:cond delay="1999"/>
                                          </p:stCondLst>
                                        </p:cTn>
                                        <p:tgtEl>
                                          <p:spTgt spid="36"/>
                                        </p:tgtEl>
                                        <p:attrNameLst>
                                          <p:attrName>style.visibility</p:attrName>
                                        </p:attrNameLst>
                                      </p:cBhvr>
                                      <p:to>
                                        <p:strVal val="hidden"/>
                                      </p:to>
                                    </p:set>
                                  </p:childTnLst>
                                </p:cTn>
                              </p:par>
                              <p:par>
                                <p:cTn id="357" presetID="2" presetClass="exit" presetSubtype="9" fill="hold" grpId="2" nodeType="withEffect">
                                  <p:stCondLst>
                                    <p:cond delay="0"/>
                                  </p:stCondLst>
                                  <p:childTnLst>
                                    <p:anim calcmode="lin" valueType="num">
                                      <p:cBhvr additive="base">
                                        <p:cTn id="358" dur="2000"/>
                                        <p:tgtEl>
                                          <p:spTgt spid="37"/>
                                        </p:tgtEl>
                                        <p:attrNameLst>
                                          <p:attrName>ppt_x</p:attrName>
                                        </p:attrNameLst>
                                      </p:cBhvr>
                                      <p:tavLst>
                                        <p:tav tm="0">
                                          <p:val>
                                            <p:strVal val="ppt_x"/>
                                          </p:val>
                                        </p:tav>
                                        <p:tav tm="100000">
                                          <p:val>
                                            <p:strVal val="0-ppt_w/2"/>
                                          </p:val>
                                        </p:tav>
                                      </p:tavLst>
                                    </p:anim>
                                    <p:anim calcmode="lin" valueType="num">
                                      <p:cBhvr additive="base">
                                        <p:cTn id="359" dur="2000"/>
                                        <p:tgtEl>
                                          <p:spTgt spid="37"/>
                                        </p:tgtEl>
                                        <p:attrNameLst>
                                          <p:attrName>ppt_y</p:attrName>
                                        </p:attrNameLst>
                                      </p:cBhvr>
                                      <p:tavLst>
                                        <p:tav tm="0">
                                          <p:val>
                                            <p:strVal val="ppt_y"/>
                                          </p:val>
                                        </p:tav>
                                        <p:tav tm="100000">
                                          <p:val>
                                            <p:strVal val="0-ppt_h/2"/>
                                          </p:val>
                                        </p:tav>
                                      </p:tavLst>
                                    </p:anim>
                                    <p:set>
                                      <p:cBhvr>
                                        <p:cTn id="360" dur="1" fill="hold">
                                          <p:stCondLst>
                                            <p:cond delay="1999"/>
                                          </p:stCondLst>
                                        </p:cTn>
                                        <p:tgtEl>
                                          <p:spTgt spid="37"/>
                                        </p:tgtEl>
                                        <p:attrNameLst>
                                          <p:attrName>style.visibility</p:attrName>
                                        </p:attrNameLst>
                                      </p:cBhvr>
                                      <p:to>
                                        <p:strVal val="hidden"/>
                                      </p:to>
                                    </p:set>
                                  </p:childTnLst>
                                </p:cTn>
                              </p:par>
                              <p:par>
                                <p:cTn id="361" presetID="2" presetClass="exit" presetSubtype="12" fill="hold" grpId="2" nodeType="withEffect">
                                  <p:stCondLst>
                                    <p:cond delay="0"/>
                                  </p:stCondLst>
                                  <p:childTnLst>
                                    <p:anim calcmode="lin" valueType="num">
                                      <p:cBhvr additive="base">
                                        <p:cTn id="362" dur="2000"/>
                                        <p:tgtEl>
                                          <p:spTgt spid="7"/>
                                        </p:tgtEl>
                                        <p:attrNameLst>
                                          <p:attrName>ppt_x</p:attrName>
                                        </p:attrNameLst>
                                      </p:cBhvr>
                                      <p:tavLst>
                                        <p:tav tm="0">
                                          <p:val>
                                            <p:strVal val="ppt_x"/>
                                          </p:val>
                                        </p:tav>
                                        <p:tav tm="100000">
                                          <p:val>
                                            <p:strVal val="0-ppt_w/2"/>
                                          </p:val>
                                        </p:tav>
                                      </p:tavLst>
                                    </p:anim>
                                    <p:anim calcmode="lin" valueType="num">
                                      <p:cBhvr additive="base">
                                        <p:cTn id="363" dur="2000"/>
                                        <p:tgtEl>
                                          <p:spTgt spid="7"/>
                                        </p:tgtEl>
                                        <p:attrNameLst>
                                          <p:attrName>ppt_y</p:attrName>
                                        </p:attrNameLst>
                                      </p:cBhvr>
                                      <p:tavLst>
                                        <p:tav tm="0">
                                          <p:val>
                                            <p:strVal val="ppt_y"/>
                                          </p:val>
                                        </p:tav>
                                        <p:tav tm="100000">
                                          <p:val>
                                            <p:strVal val="1+ppt_h/2"/>
                                          </p:val>
                                        </p:tav>
                                      </p:tavLst>
                                    </p:anim>
                                    <p:set>
                                      <p:cBhvr>
                                        <p:cTn id="364" dur="1" fill="hold">
                                          <p:stCondLst>
                                            <p:cond delay="1999"/>
                                          </p:stCondLst>
                                        </p:cTn>
                                        <p:tgtEl>
                                          <p:spTgt spid="7"/>
                                        </p:tgtEl>
                                        <p:attrNameLst>
                                          <p:attrName>style.visibility</p:attrName>
                                        </p:attrNameLst>
                                      </p:cBhvr>
                                      <p:to>
                                        <p:strVal val="hidden"/>
                                      </p:to>
                                    </p:set>
                                  </p:childTnLst>
                                </p:cTn>
                              </p:par>
                              <p:par>
                                <p:cTn id="365" presetID="2" presetClass="exit" presetSubtype="12" fill="hold" grpId="2" nodeType="withEffect">
                                  <p:stCondLst>
                                    <p:cond delay="0"/>
                                  </p:stCondLst>
                                  <p:childTnLst>
                                    <p:anim calcmode="lin" valueType="num">
                                      <p:cBhvr additive="base">
                                        <p:cTn id="366" dur="2000"/>
                                        <p:tgtEl>
                                          <p:spTgt spid="9"/>
                                        </p:tgtEl>
                                        <p:attrNameLst>
                                          <p:attrName>ppt_x</p:attrName>
                                        </p:attrNameLst>
                                      </p:cBhvr>
                                      <p:tavLst>
                                        <p:tav tm="0">
                                          <p:val>
                                            <p:strVal val="ppt_x"/>
                                          </p:val>
                                        </p:tav>
                                        <p:tav tm="100000">
                                          <p:val>
                                            <p:strVal val="0-ppt_w/2"/>
                                          </p:val>
                                        </p:tav>
                                      </p:tavLst>
                                    </p:anim>
                                    <p:anim calcmode="lin" valueType="num">
                                      <p:cBhvr additive="base">
                                        <p:cTn id="367" dur="2000"/>
                                        <p:tgtEl>
                                          <p:spTgt spid="9"/>
                                        </p:tgtEl>
                                        <p:attrNameLst>
                                          <p:attrName>ppt_y</p:attrName>
                                        </p:attrNameLst>
                                      </p:cBhvr>
                                      <p:tavLst>
                                        <p:tav tm="0">
                                          <p:val>
                                            <p:strVal val="ppt_y"/>
                                          </p:val>
                                        </p:tav>
                                        <p:tav tm="100000">
                                          <p:val>
                                            <p:strVal val="1+ppt_h/2"/>
                                          </p:val>
                                        </p:tav>
                                      </p:tavLst>
                                    </p:anim>
                                    <p:set>
                                      <p:cBhvr>
                                        <p:cTn id="368" dur="1" fill="hold">
                                          <p:stCondLst>
                                            <p:cond delay="1999"/>
                                          </p:stCondLst>
                                        </p:cTn>
                                        <p:tgtEl>
                                          <p:spTgt spid="9"/>
                                        </p:tgtEl>
                                        <p:attrNameLst>
                                          <p:attrName>style.visibility</p:attrName>
                                        </p:attrNameLst>
                                      </p:cBhvr>
                                      <p:to>
                                        <p:strVal val="hidden"/>
                                      </p:to>
                                    </p:set>
                                  </p:childTnLst>
                                </p:cTn>
                              </p:par>
                              <p:par>
                                <p:cTn id="369" presetID="2" presetClass="exit" presetSubtype="12" fill="hold" grpId="2" nodeType="withEffect">
                                  <p:stCondLst>
                                    <p:cond delay="0"/>
                                  </p:stCondLst>
                                  <p:childTnLst>
                                    <p:anim calcmode="lin" valueType="num">
                                      <p:cBhvr additive="base">
                                        <p:cTn id="370" dur="2000"/>
                                        <p:tgtEl>
                                          <p:spTgt spid="11"/>
                                        </p:tgtEl>
                                        <p:attrNameLst>
                                          <p:attrName>ppt_x</p:attrName>
                                        </p:attrNameLst>
                                      </p:cBhvr>
                                      <p:tavLst>
                                        <p:tav tm="0">
                                          <p:val>
                                            <p:strVal val="ppt_x"/>
                                          </p:val>
                                        </p:tav>
                                        <p:tav tm="100000">
                                          <p:val>
                                            <p:strVal val="0-ppt_w/2"/>
                                          </p:val>
                                        </p:tav>
                                      </p:tavLst>
                                    </p:anim>
                                    <p:anim calcmode="lin" valueType="num">
                                      <p:cBhvr additive="base">
                                        <p:cTn id="371" dur="2000"/>
                                        <p:tgtEl>
                                          <p:spTgt spid="11"/>
                                        </p:tgtEl>
                                        <p:attrNameLst>
                                          <p:attrName>ppt_y</p:attrName>
                                        </p:attrNameLst>
                                      </p:cBhvr>
                                      <p:tavLst>
                                        <p:tav tm="0">
                                          <p:val>
                                            <p:strVal val="ppt_y"/>
                                          </p:val>
                                        </p:tav>
                                        <p:tav tm="100000">
                                          <p:val>
                                            <p:strVal val="1+ppt_h/2"/>
                                          </p:val>
                                        </p:tav>
                                      </p:tavLst>
                                    </p:anim>
                                    <p:set>
                                      <p:cBhvr>
                                        <p:cTn id="372" dur="1" fill="hold">
                                          <p:stCondLst>
                                            <p:cond delay="1999"/>
                                          </p:stCondLst>
                                        </p:cTn>
                                        <p:tgtEl>
                                          <p:spTgt spid="11"/>
                                        </p:tgtEl>
                                        <p:attrNameLst>
                                          <p:attrName>style.visibility</p:attrName>
                                        </p:attrNameLst>
                                      </p:cBhvr>
                                      <p:to>
                                        <p:strVal val="hidden"/>
                                      </p:to>
                                    </p:set>
                                  </p:childTnLst>
                                </p:cTn>
                              </p:par>
                              <p:par>
                                <p:cTn id="373" presetID="2" presetClass="exit" presetSubtype="12" fill="hold" grpId="2" nodeType="withEffect">
                                  <p:stCondLst>
                                    <p:cond delay="0"/>
                                  </p:stCondLst>
                                  <p:childTnLst>
                                    <p:anim calcmode="lin" valueType="num">
                                      <p:cBhvr additive="base">
                                        <p:cTn id="374" dur="2000"/>
                                        <p:tgtEl>
                                          <p:spTgt spid="14"/>
                                        </p:tgtEl>
                                        <p:attrNameLst>
                                          <p:attrName>ppt_x</p:attrName>
                                        </p:attrNameLst>
                                      </p:cBhvr>
                                      <p:tavLst>
                                        <p:tav tm="0">
                                          <p:val>
                                            <p:strVal val="ppt_x"/>
                                          </p:val>
                                        </p:tav>
                                        <p:tav tm="100000">
                                          <p:val>
                                            <p:strVal val="0-ppt_w/2"/>
                                          </p:val>
                                        </p:tav>
                                      </p:tavLst>
                                    </p:anim>
                                    <p:anim calcmode="lin" valueType="num">
                                      <p:cBhvr additive="base">
                                        <p:cTn id="375" dur="2000"/>
                                        <p:tgtEl>
                                          <p:spTgt spid="14"/>
                                        </p:tgtEl>
                                        <p:attrNameLst>
                                          <p:attrName>ppt_y</p:attrName>
                                        </p:attrNameLst>
                                      </p:cBhvr>
                                      <p:tavLst>
                                        <p:tav tm="0">
                                          <p:val>
                                            <p:strVal val="ppt_y"/>
                                          </p:val>
                                        </p:tav>
                                        <p:tav tm="100000">
                                          <p:val>
                                            <p:strVal val="1+ppt_h/2"/>
                                          </p:val>
                                        </p:tav>
                                      </p:tavLst>
                                    </p:anim>
                                    <p:set>
                                      <p:cBhvr>
                                        <p:cTn id="376" dur="1" fill="hold">
                                          <p:stCondLst>
                                            <p:cond delay="1999"/>
                                          </p:stCondLst>
                                        </p:cTn>
                                        <p:tgtEl>
                                          <p:spTgt spid="14"/>
                                        </p:tgtEl>
                                        <p:attrNameLst>
                                          <p:attrName>style.visibility</p:attrName>
                                        </p:attrNameLst>
                                      </p:cBhvr>
                                      <p:to>
                                        <p:strVal val="hidden"/>
                                      </p:to>
                                    </p:set>
                                  </p:childTnLst>
                                </p:cTn>
                              </p:par>
                              <p:par>
                                <p:cTn id="377" presetID="2" presetClass="exit" presetSubtype="12" fill="hold" grpId="2" nodeType="withEffect">
                                  <p:stCondLst>
                                    <p:cond delay="0"/>
                                  </p:stCondLst>
                                  <p:childTnLst>
                                    <p:anim calcmode="lin" valueType="num">
                                      <p:cBhvr additive="base">
                                        <p:cTn id="378" dur="2000"/>
                                        <p:tgtEl>
                                          <p:spTgt spid="15"/>
                                        </p:tgtEl>
                                        <p:attrNameLst>
                                          <p:attrName>ppt_x</p:attrName>
                                        </p:attrNameLst>
                                      </p:cBhvr>
                                      <p:tavLst>
                                        <p:tav tm="0">
                                          <p:val>
                                            <p:strVal val="ppt_x"/>
                                          </p:val>
                                        </p:tav>
                                        <p:tav tm="100000">
                                          <p:val>
                                            <p:strVal val="0-ppt_w/2"/>
                                          </p:val>
                                        </p:tav>
                                      </p:tavLst>
                                    </p:anim>
                                    <p:anim calcmode="lin" valueType="num">
                                      <p:cBhvr additive="base">
                                        <p:cTn id="379" dur="2000"/>
                                        <p:tgtEl>
                                          <p:spTgt spid="15"/>
                                        </p:tgtEl>
                                        <p:attrNameLst>
                                          <p:attrName>ppt_y</p:attrName>
                                        </p:attrNameLst>
                                      </p:cBhvr>
                                      <p:tavLst>
                                        <p:tav tm="0">
                                          <p:val>
                                            <p:strVal val="ppt_y"/>
                                          </p:val>
                                        </p:tav>
                                        <p:tav tm="100000">
                                          <p:val>
                                            <p:strVal val="1+ppt_h/2"/>
                                          </p:val>
                                        </p:tav>
                                      </p:tavLst>
                                    </p:anim>
                                    <p:set>
                                      <p:cBhvr>
                                        <p:cTn id="380" dur="1" fill="hold">
                                          <p:stCondLst>
                                            <p:cond delay="1999"/>
                                          </p:stCondLst>
                                        </p:cTn>
                                        <p:tgtEl>
                                          <p:spTgt spid="15"/>
                                        </p:tgtEl>
                                        <p:attrNameLst>
                                          <p:attrName>style.visibility</p:attrName>
                                        </p:attrNameLst>
                                      </p:cBhvr>
                                      <p:to>
                                        <p:strVal val="hidden"/>
                                      </p:to>
                                    </p:set>
                                  </p:childTnLst>
                                </p:cTn>
                              </p:par>
                              <p:par>
                                <p:cTn id="381" presetID="2" presetClass="exit" presetSubtype="12" fill="hold" grpId="2" nodeType="withEffect">
                                  <p:stCondLst>
                                    <p:cond delay="0"/>
                                  </p:stCondLst>
                                  <p:childTnLst>
                                    <p:anim calcmode="lin" valueType="num">
                                      <p:cBhvr additive="base">
                                        <p:cTn id="382" dur="2000"/>
                                        <p:tgtEl>
                                          <p:spTgt spid="16"/>
                                        </p:tgtEl>
                                        <p:attrNameLst>
                                          <p:attrName>ppt_x</p:attrName>
                                        </p:attrNameLst>
                                      </p:cBhvr>
                                      <p:tavLst>
                                        <p:tav tm="0">
                                          <p:val>
                                            <p:strVal val="ppt_x"/>
                                          </p:val>
                                        </p:tav>
                                        <p:tav tm="100000">
                                          <p:val>
                                            <p:strVal val="0-ppt_w/2"/>
                                          </p:val>
                                        </p:tav>
                                      </p:tavLst>
                                    </p:anim>
                                    <p:anim calcmode="lin" valueType="num">
                                      <p:cBhvr additive="base">
                                        <p:cTn id="383" dur="2000"/>
                                        <p:tgtEl>
                                          <p:spTgt spid="16"/>
                                        </p:tgtEl>
                                        <p:attrNameLst>
                                          <p:attrName>ppt_y</p:attrName>
                                        </p:attrNameLst>
                                      </p:cBhvr>
                                      <p:tavLst>
                                        <p:tav tm="0">
                                          <p:val>
                                            <p:strVal val="ppt_y"/>
                                          </p:val>
                                        </p:tav>
                                        <p:tav tm="100000">
                                          <p:val>
                                            <p:strVal val="1+ppt_h/2"/>
                                          </p:val>
                                        </p:tav>
                                      </p:tavLst>
                                    </p:anim>
                                    <p:set>
                                      <p:cBhvr>
                                        <p:cTn id="384" dur="1" fill="hold">
                                          <p:stCondLst>
                                            <p:cond delay="1999"/>
                                          </p:stCondLst>
                                        </p:cTn>
                                        <p:tgtEl>
                                          <p:spTgt spid="16"/>
                                        </p:tgtEl>
                                        <p:attrNameLst>
                                          <p:attrName>style.visibility</p:attrName>
                                        </p:attrNameLst>
                                      </p:cBhvr>
                                      <p:to>
                                        <p:strVal val="hidden"/>
                                      </p:to>
                                    </p:set>
                                  </p:childTnLst>
                                </p:cTn>
                              </p:par>
                              <p:par>
                                <p:cTn id="385" presetID="2" presetClass="exit" presetSubtype="12" fill="hold" grpId="2" nodeType="withEffect">
                                  <p:stCondLst>
                                    <p:cond delay="0"/>
                                  </p:stCondLst>
                                  <p:childTnLst>
                                    <p:anim calcmode="lin" valueType="num">
                                      <p:cBhvr additive="base">
                                        <p:cTn id="386" dur="2000"/>
                                        <p:tgtEl>
                                          <p:spTgt spid="21"/>
                                        </p:tgtEl>
                                        <p:attrNameLst>
                                          <p:attrName>ppt_x</p:attrName>
                                        </p:attrNameLst>
                                      </p:cBhvr>
                                      <p:tavLst>
                                        <p:tav tm="0">
                                          <p:val>
                                            <p:strVal val="ppt_x"/>
                                          </p:val>
                                        </p:tav>
                                        <p:tav tm="100000">
                                          <p:val>
                                            <p:strVal val="0-ppt_w/2"/>
                                          </p:val>
                                        </p:tav>
                                      </p:tavLst>
                                    </p:anim>
                                    <p:anim calcmode="lin" valueType="num">
                                      <p:cBhvr additive="base">
                                        <p:cTn id="387" dur="2000"/>
                                        <p:tgtEl>
                                          <p:spTgt spid="21"/>
                                        </p:tgtEl>
                                        <p:attrNameLst>
                                          <p:attrName>ppt_y</p:attrName>
                                        </p:attrNameLst>
                                      </p:cBhvr>
                                      <p:tavLst>
                                        <p:tav tm="0">
                                          <p:val>
                                            <p:strVal val="ppt_y"/>
                                          </p:val>
                                        </p:tav>
                                        <p:tav tm="100000">
                                          <p:val>
                                            <p:strVal val="1+ppt_h/2"/>
                                          </p:val>
                                        </p:tav>
                                      </p:tavLst>
                                    </p:anim>
                                    <p:set>
                                      <p:cBhvr>
                                        <p:cTn id="388" dur="1" fill="hold">
                                          <p:stCondLst>
                                            <p:cond delay="1999"/>
                                          </p:stCondLst>
                                        </p:cTn>
                                        <p:tgtEl>
                                          <p:spTgt spid="21"/>
                                        </p:tgtEl>
                                        <p:attrNameLst>
                                          <p:attrName>style.visibility</p:attrName>
                                        </p:attrNameLst>
                                      </p:cBhvr>
                                      <p:to>
                                        <p:strVal val="hidden"/>
                                      </p:to>
                                    </p:set>
                                  </p:childTnLst>
                                </p:cTn>
                              </p:par>
                              <p:par>
                                <p:cTn id="389" presetID="2" presetClass="exit" presetSubtype="12" fill="hold" grpId="2" nodeType="withEffect">
                                  <p:stCondLst>
                                    <p:cond delay="0"/>
                                  </p:stCondLst>
                                  <p:childTnLst>
                                    <p:anim calcmode="lin" valueType="num">
                                      <p:cBhvr additive="base">
                                        <p:cTn id="390" dur="2000"/>
                                        <p:tgtEl>
                                          <p:spTgt spid="22"/>
                                        </p:tgtEl>
                                        <p:attrNameLst>
                                          <p:attrName>ppt_x</p:attrName>
                                        </p:attrNameLst>
                                      </p:cBhvr>
                                      <p:tavLst>
                                        <p:tav tm="0">
                                          <p:val>
                                            <p:strVal val="ppt_x"/>
                                          </p:val>
                                        </p:tav>
                                        <p:tav tm="100000">
                                          <p:val>
                                            <p:strVal val="0-ppt_w/2"/>
                                          </p:val>
                                        </p:tav>
                                      </p:tavLst>
                                    </p:anim>
                                    <p:anim calcmode="lin" valueType="num">
                                      <p:cBhvr additive="base">
                                        <p:cTn id="391" dur="2000"/>
                                        <p:tgtEl>
                                          <p:spTgt spid="22"/>
                                        </p:tgtEl>
                                        <p:attrNameLst>
                                          <p:attrName>ppt_y</p:attrName>
                                        </p:attrNameLst>
                                      </p:cBhvr>
                                      <p:tavLst>
                                        <p:tav tm="0">
                                          <p:val>
                                            <p:strVal val="ppt_y"/>
                                          </p:val>
                                        </p:tav>
                                        <p:tav tm="100000">
                                          <p:val>
                                            <p:strVal val="1+ppt_h/2"/>
                                          </p:val>
                                        </p:tav>
                                      </p:tavLst>
                                    </p:anim>
                                    <p:set>
                                      <p:cBhvr>
                                        <p:cTn id="392" dur="1" fill="hold">
                                          <p:stCondLst>
                                            <p:cond delay="1999"/>
                                          </p:stCondLst>
                                        </p:cTn>
                                        <p:tgtEl>
                                          <p:spTgt spid="22"/>
                                        </p:tgtEl>
                                        <p:attrNameLst>
                                          <p:attrName>style.visibility</p:attrName>
                                        </p:attrNameLst>
                                      </p:cBhvr>
                                      <p:to>
                                        <p:strVal val="hidden"/>
                                      </p:to>
                                    </p:set>
                                  </p:childTnLst>
                                </p:cTn>
                              </p:par>
                              <p:par>
                                <p:cTn id="393" presetID="2" presetClass="exit" presetSubtype="3" fill="hold" grpId="2" nodeType="withEffect">
                                  <p:stCondLst>
                                    <p:cond delay="0"/>
                                  </p:stCondLst>
                                  <p:childTnLst>
                                    <p:anim calcmode="lin" valueType="num">
                                      <p:cBhvr additive="base">
                                        <p:cTn id="394" dur="2000"/>
                                        <p:tgtEl>
                                          <p:spTgt spid="20"/>
                                        </p:tgtEl>
                                        <p:attrNameLst>
                                          <p:attrName>ppt_x</p:attrName>
                                        </p:attrNameLst>
                                      </p:cBhvr>
                                      <p:tavLst>
                                        <p:tav tm="0">
                                          <p:val>
                                            <p:strVal val="ppt_x"/>
                                          </p:val>
                                        </p:tav>
                                        <p:tav tm="100000">
                                          <p:val>
                                            <p:strVal val="1+ppt_w/2"/>
                                          </p:val>
                                        </p:tav>
                                      </p:tavLst>
                                    </p:anim>
                                    <p:anim calcmode="lin" valueType="num">
                                      <p:cBhvr additive="base">
                                        <p:cTn id="395" dur="2000"/>
                                        <p:tgtEl>
                                          <p:spTgt spid="20"/>
                                        </p:tgtEl>
                                        <p:attrNameLst>
                                          <p:attrName>ppt_y</p:attrName>
                                        </p:attrNameLst>
                                      </p:cBhvr>
                                      <p:tavLst>
                                        <p:tav tm="0">
                                          <p:val>
                                            <p:strVal val="ppt_y"/>
                                          </p:val>
                                        </p:tav>
                                        <p:tav tm="100000">
                                          <p:val>
                                            <p:strVal val="0-ppt_h/2"/>
                                          </p:val>
                                        </p:tav>
                                      </p:tavLst>
                                    </p:anim>
                                    <p:set>
                                      <p:cBhvr>
                                        <p:cTn id="396" dur="1" fill="hold">
                                          <p:stCondLst>
                                            <p:cond delay="1999"/>
                                          </p:stCondLst>
                                        </p:cTn>
                                        <p:tgtEl>
                                          <p:spTgt spid="20"/>
                                        </p:tgtEl>
                                        <p:attrNameLst>
                                          <p:attrName>style.visibility</p:attrName>
                                        </p:attrNameLst>
                                      </p:cBhvr>
                                      <p:to>
                                        <p:strVal val="hidden"/>
                                      </p:to>
                                    </p:set>
                                  </p:childTnLst>
                                </p:cTn>
                              </p:par>
                              <p:par>
                                <p:cTn id="397" presetID="2" presetClass="exit" presetSubtype="3" fill="hold" grpId="2" nodeType="withEffect">
                                  <p:stCondLst>
                                    <p:cond delay="0"/>
                                  </p:stCondLst>
                                  <p:childTnLst>
                                    <p:anim calcmode="lin" valueType="num">
                                      <p:cBhvr additive="base">
                                        <p:cTn id="398" dur="2000"/>
                                        <p:tgtEl>
                                          <p:spTgt spid="24"/>
                                        </p:tgtEl>
                                        <p:attrNameLst>
                                          <p:attrName>ppt_x</p:attrName>
                                        </p:attrNameLst>
                                      </p:cBhvr>
                                      <p:tavLst>
                                        <p:tav tm="0">
                                          <p:val>
                                            <p:strVal val="ppt_x"/>
                                          </p:val>
                                        </p:tav>
                                        <p:tav tm="100000">
                                          <p:val>
                                            <p:strVal val="1+ppt_w/2"/>
                                          </p:val>
                                        </p:tav>
                                      </p:tavLst>
                                    </p:anim>
                                    <p:anim calcmode="lin" valueType="num">
                                      <p:cBhvr additive="base">
                                        <p:cTn id="399" dur="2000"/>
                                        <p:tgtEl>
                                          <p:spTgt spid="24"/>
                                        </p:tgtEl>
                                        <p:attrNameLst>
                                          <p:attrName>ppt_y</p:attrName>
                                        </p:attrNameLst>
                                      </p:cBhvr>
                                      <p:tavLst>
                                        <p:tav tm="0">
                                          <p:val>
                                            <p:strVal val="ppt_y"/>
                                          </p:val>
                                        </p:tav>
                                        <p:tav tm="100000">
                                          <p:val>
                                            <p:strVal val="0-ppt_h/2"/>
                                          </p:val>
                                        </p:tav>
                                      </p:tavLst>
                                    </p:anim>
                                    <p:set>
                                      <p:cBhvr>
                                        <p:cTn id="400" dur="1" fill="hold">
                                          <p:stCondLst>
                                            <p:cond delay="1999"/>
                                          </p:stCondLst>
                                        </p:cTn>
                                        <p:tgtEl>
                                          <p:spTgt spid="24"/>
                                        </p:tgtEl>
                                        <p:attrNameLst>
                                          <p:attrName>style.visibility</p:attrName>
                                        </p:attrNameLst>
                                      </p:cBhvr>
                                      <p:to>
                                        <p:strVal val="hidden"/>
                                      </p:to>
                                    </p:set>
                                  </p:childTnLst>
                                </p:cTn>
                              </p:par>
                              <p:par>
                                <p:cTn id="401" presetID="2" presetClass="exit" presetSubtype="3" fill="hold" grpId="2" nodeType="withEffect">
                                  <p:stCondLst>
                                    <p:cond delay="0"/>
                                  </p:stCondLst>
                                  <p:childTnLst>
                                    <p:anim calcmode="lin" valueType="num">
                                      <p:cBhvr additive="base">
                                        <p:cTn id="402" dur="2000"/>
                                        <p:tgtEl>
                                          <p:spTgt spid="25"/>
                                        </p:tgtEl>
                                        <p:attrNameLst>
                                          <p:attrName>ppt_x</p:attrName>
                                        </p:attrNameLst>
                                      </p:cBhvr>
                                      <p:tavLst>
                                        <p:tav tm="0">
                                          <p:val>
                                            <p:strVal val="ppt_x"/>
                                          </p:val>
                                        </p:tav>
                                        <p:tav tm="100000">
                                          <p:val>
                                            <p:strVal val="1+ppt_w/2"/>
                                          </p:val>
                                        </p:tav>
                                      </p:tavLst>
                                    </p:anim>
                                    <p:anim calcmode="lin" valueType="num">
                                      <p:cBhvr additive="base">
                                        <p:cTn id="403" dur="2000"/>
                                        <p:tgtEl>
                                          <p:spTgt spid="25"/>
                                        </p:tgtEl>
                                        <p:attrNameLst>
                                          <p:attrName>ppt_y</p:attrName>
                                        </p:attrNameLst>
                                      </p:cBhvr>
                                      <p:tavLst>
                                        <p:tav tm="0">
                                          <p:val>
                                            <p:strVal val="ppt_y"/>
                                          </p:val>
                                        </p:tav>
                                        <p:tav tm="100000">
                                          <p:val>
                                            <p:strVal val="0-ppt_h/2"/>
                                          </p:val>
                                        </p:tav>
                                      </p:tavLst>
                                    </p:anim>
                                    <p:set>
                                      <p:cBhvr>
                                        <p:cTn id="404" dur="1" fill="hold">
                                          <p:stCondLst>
                                            <p:cond delay="1999"/>
                                          </p:stCondLst>
                                        </p:cTn>
                                        <p:tgtEl>
                                          <p:spTgt spid="25"/>
                                        </p:tgtEl>
                                        <p:attrNameLst>
                                          <p:attrName>style.visibility</p:attrName>
                                        </p:attrNameLst>
                                      </p:cBhvr>
                                      <p:to>
                                        <p:strVal val="hidden"/>
                                      </p:to>
                                    </p:set>
                                  </p:childTnLst>
                                </p:cTn>
                              </p:par>
                              <p:par>
                                <p:cTn id="405" presetID="2" presetClass="exit" presetSubtype="3" fill="hold" grpId="2" nodeType="withEffect">
                                  <p:stCondLst>
                                    <p:cond delay="0"/>
                                  </p:stCondLst>
                                  <p:childTnLst>
                                    <p:anim calcmode="lin" valueType="num">
                                      <p:cBhvr additive="base">
                                        <p:cTn id="406" dur="2000"/>
                                        <p:tgtEl>
                                          <p:spTgt spid="26"/>
                                        </p:tgtEl>
                                        <p:attrNameLst>
                                          <p:attrName>ppt_x</p:attrName>
                                        </p:attrNameLst>
                                      </p:cBhvr>
                                      <p:tavLst>
                                        <p:tav tm="0">
                                          <p:val>
                                            <p:strVal val="ppt_x"/>
                                          </p:val>
                                        </p:tav>
                                        <p:tav tm="100000">
                                          <p:val>
                                            <p:strVal val="1+ppt_w/2"/>
                                          </p:val>
                                        </p:tav>
                                      </p:tavLst>
                                    </p:anim>
                                    <p:anim calcmode="lin" valueType="num">
                                      <p:cBhvr additive="base">
                                        <p:cTn id="407" dur="2000"/>
                                        <p:tgtEl>
                                          <p:spTgt spid="26"/>
                                        </p:tgtEl>
                                        <p:attrNameLst>
                                          <p:attrName>ppt_y</p:attrName>
                                        </p:attrNameLst>
                                      </p:cBhvr>
                                      <p:tavLst>
                                        <p:tav tm="0">
                                          <p:val>
                                            <p:strVal val="ppt_y"/>
                                          </p:val>
                                        </p:tav>
                                        <p:tav tm="100000">
                                          <p:val>
                                            <p:strVal val="0-ppt_h/2"/>
                                          </p:val>
                                        </p:tav>
                                      </p:tavLst>
                                    </p:anim>
                                    <p:set>
                                      <p:cBhvr>
                                        <p:cTn id="408" dur="1" fill="hold">
                                          <p:stCondLst>
                                            <p:cond delay="1999"/>
                                          </p:stCondLst>
                                        </p:cTn>
                                        <p:tgtEl>
                                          <p:spTgt spid="26"/>
                                        </p:tgtEl>
                                        <p:attrNameLst>
                                          <p:attrName>style.visibility</p:attrName>
                                        </p:attrNameLst>
                                      </p:cBhvr>
                                      <p:to>
                                        <p:strVal val="hidden"/>
                                      </p:to>
                                    </p:set>
                                  </p:childTnLst>
                                </p:cTn>
                              </p:par>
                              <p:par>
                                <p:cTn id="409" presetID="2" presetClass="exit" presetSubtype="3" fill="hold" grpId="2" nodeType="withEffect">
                                  <p:stCondLst>
                                    <p:cond delay="0"/>
                                  </p:stCondLst>
                                  <p:childTnLst>
                                    <p:anim calcmode="lin" valueType="num">
                                      <p:cBhvr additive="base">
                                        <p:cTn id="410" dur="2000"/>
                                        <p:tgtEl>
                                          <p:spTgt spid="27"/>
                                        </p:tgtEl>
                                        <p:attrNameLst>
                                          <p:attrName>ppt_x</p:attrName>
                                        </p:attrNameLst>
                                      </p:cBhvr>
                                      <p:tavLst>
                                        <p:tav tm="0">
                                          <p:val>
                                            <p:strVal val="ppt_x"/>
                                          </p:val>
                                        </p:tav>
                                        <p:tav tm="100000">
                                          <p:val>
                                            <p:strVal val="1+ppt_w/2"/>
                                          </p:val>
                                        </p:tav>
                                      </p:tavLst>
                                    </p:anim>
                                    <p:anim calcmode="lin" valueType="num">
                                      <p:cBhvr additive="base">
                                        <p:cTn id="411" dur="2000"/>
                                        <p:tgtEl>
                                          <p:spTgt spid="27"/>
                                        </p:tgtEl>
                                        <p:attrNameLst>
                                          <p:attrName>ppt_y</p:attrName>
                                        </p:attrNameLst>
                                      </p:cBhvr>
                                      <p:tavLst>
                                        <p:tav tm="0">
                                          <p:val>
                                            <p:strVal val="ppt_y"/>
                                          </p:val>
                                        </p:tav>
                                        <p:tav tm="100000">
                                          <p:val>
                                            <p:strVal val="0-ppt_h/2"/>
                                          </p:val>
                                        </p:tav>
                                      </p:tavLst>
                                    </p:anim>
                                    <p:set>
                                      <p:cBhvr>
                                        <p:cTn id="412" dur="1" fill="hold">
                                          <p:stCondLst>
                                            <p:cond delay="1999"/>
                                          </p:stCondLst>
                                        </p:cTn>
                                        <p:tgtEl>
                                          <p:spTgt spid="27"/>
                                        </p:tgtEl>
                                        <p:attrNameLst>
                                          <p:attrName>style.visibility</p:attrName>
                                        </p:attrNameLst>
                                      </p:cBhvr>
                                      <p:to>
                                        <p:strVal val="hidden"/>
                                      </p:to>
                                    </p:set>
                                  </p:childTnLst>
                                </p:cTn>
                              </p:par>
                              <p:par>
                                <p:cTn id="413" presetID="2" presetClass="exit" presetSubtype="3" fill="hold" grpId="2" nodeType="withEffect">
                                  <p:stCondLst>
                                    <p:cond delay="0"/>
                                  </p:stCondLst>
                                  <p:childTnLst>
                                    <p:anim calcmode="lin" valueType="num">
                                      <p:cBhvr additive="base">
                                        <p:cTn id="414" dur="2000"/>
                                        <p:tgtEl>
                                          <p:spTgt spid="28"/>
                                        </p:tgtEl>
                                        <p:attrNameLst>
                                          <p:attrName>ppt_x</p:attrName>
                                        </p:attrNameLst>
                                      </p:cBhvr>
                                      <p:tavLst>
                                        <p:tav tm="0">
                                          <p:val>
                                            <p:strVal val="ppt_x"/>
                                          </p:val>
                                        </p:tav>
                                        <p:tav tm="100000">
                                          <p:val>
                                            <p:strVal val="1+ppt_w/2"/>
                                          </p:val>
                                        </p:tav>
                                      </p:tavLst>
                                    </p:anim>
                                    <p:anim calcmode="lin" valueType="num">
                                      <p:cBhvr additive="base">
                                        <p:cTn id="415" dur="2000"/>
                                        <p:tgtEl>
                                          <p:spTgt spid="28"/>
                                        </p:tgtEl>
                                        <p:attrNameLst>
                                          <p:attrName>ppt_y</p:attrName>
                                        </p:attrNameLst>
                                      </p:cBhvr>
                                      <p:tavLst>
                                        <p:tav tm="0">
                                          <p:val>
                                            <p:strVal val="ppt_y"/>
                                          </p:val>
                                        </p:tav>
                                        <p:tav tm="100000">
                                          <p:val>
                                            <p:strVal val="0-ppt_h/2"/>
                                          </p:val>
                                        </p:tav>
                                      </p:tavLst>
                                    </p:anim>
                                    <p:set>
                                      <p:cBhvr>
                                        <p:cTn id="416" dur="1" fill="hold">
                                          <p:stCondLst>
                                            <p:cond delay="1999"/>
                                          </p:stCondLst>
                                        </p:cTn>
                                        <p:tgtEl>
                                          <p:spTgt spid="28"/>
                                        </p:tgtEl>
                                        <p:attrNameLst>
                                          <p:attrName>style.visibility</p:attrName>
                                        </p:attrNameLst>
                                      </p:cBhvr>
                                      <p:to>
                                        <p:strVal val="hidden"/>
                                      </p:to>
                                    </p:set>
                                  </p:childTnLst>
                                </p:cTn>
                              </p:par>
                              <p:par>
                                <p:cTn id="417" presetID="2" presetClass="exit" presetSubtype="3" fill="hold" grpId="2" nodeType="withEffect">
                                  <p:stCondLst>
                                    <p:cond delay="0"/>
                                  </p:stCondLst>
                                  <p:childTnLst>
                                    <p:anim calcmode="lin" valueType="num">
                                      <p:cBhvr additive="base">
                                        <p:cTn id="418" dur="2000"/>
                                        <p:tgtEl>
                                          <p:spTgt spid="29"/>
                                        </p:tgtEl>
                                        <p:attrNameLst>
                                          <p:attrName>ppt_x</p:attrName>
                                        </p:attrNameLst>
                                      </p:cBhvr>
                                      <p:tavLst>
                                        <p:tav tm="0">
                                          <p:val>
                                            <p:strVal val="ppt_x"/>
                                          </p:val>
                                        </p:tav>
                                        <p:tav tm="100000">
                                          <p:val>
                                            <p:strVal val="1+ppt_w/2"/>
                                          </p:val>
                                        </p:tav>
                                      </p:tavLst>
                                    </p:anim>
                                    <p:anim calcmode="lin" valueType="num">
                                      <p:cBhvr additive="base">
                                        <p:cTn id="419" dur="2000"/>
                                        <p:tgtEl>
                                          <p:spTgt spid="29"/>
                                        </p:tgtEl>
                                        <p:attrNameLst>
                                          <p:attrName>ppt_y</p:attrName>
                                        </p:attrNameLst>
                                      </p:cBhvr>
                                      <p:tavLst>
                                        <p:tav tm="0">
                                          <p:val>
                                            <p:strVal val="ppt_y"/>
                                          </p:val>
                                        </p:tav>
                                        <p:tav tm="100000">
                                          <p:val>
                                            <p:strVal val="0-ppt_h/2"/>
                                          </p:val>
                                        </p:tav>
                                      </p:tavLst>
                                    </p:anim>
                                    <p:set>
                                      <p:cBhvr>
                                        <p:cTn id="420" dur="1" fill="hold">
                                          <p:stCondLst>
                                            <p:cond delay="1999"/>
                                          </p:stCondLst>
                                        </p:cTn>
                                        <p:tgtEl>
                                          <p:spTgt spid="29"/>
                                        </p:tgtEl>
                                        <p:attrNameLst>
                                          <p:attrName>style.visibility</p:attrName>
                                        </p:attrNameLst>
                                      </p:cBhvr>
                                      <p:to>
                                        <p:strVal val="hidden"/>
                                      </p:to>
                                    </p:set>
                                  </p:childTnLst>
                                </p:cTn>
                              </p:par>
                              <p:par>
                                <p:cTn id="421" presetID="2" presetClass="exit" presetSubtype="3" fill="hold" grpId="2" nodeType="withEffect">
                                  <p:stCondLst>
                                    <p:cond delay="0"/>
                                  </p:stCondLst>
                                  <p:childTnLst>
                                    <p:anim calcmode="lin" valueType="num">
                                      <p:cBhvr additive="base">
                                        <p:cTn id="422" dur="2000"/>
                                        <p:tgtEl>
                                          <p:spTgt spid="30"/>
                                        </p:tgtEl>
                                        <p:attrNameLst>
                                          <p:attrName>ppt_x</p:attrName>
                                        </p:attrNameLst>
                                      </p:cBhvr>
                                      <p:tavLst>
                                        <p:tav tm="0">
                                          <p:val>
                                            <p:strVal val="ppt_x"/>
                                          </p:val>
                                        </p:tav>
                                        <p:tav tm="100000">
                                          <p:val>
                                            <p:strVal val="1+ppt_w/2"/>
                                          </p:val>
                                        </p:tav>
                                      </p:tavLst>
                                    </p:anim>
                                    <p:anim calcmode="lin" valueType="num">
                                      <p:cBhvr additive="base">
                                        <p:cTn id="423" dur="2000"/>
                                        <p:tgtEl>
                                          <p:spTgt spid="30"/>
                                        </p:tgtEl>
                                        <p:attrNameLst>
                                          <p:attrName>ppt_y</p:attrName>
                                        </p:attrNameLst>
                                      </p:cBhvr>
                                      <p:tavLst>
                                        <p:tav tm="0">
                                          <p:val>
                                            <p:strVal val="ppt_y"/>
                                          </p:val>
                                        </p:tav>
                                        <p:tav tm="100000">
                                          <p:val>
                                            <p:strVal val="0-ppt_h/2"/>
                                          </p:val>
                                        </p:tav>
                                      </p:tavLst>
                                    </p:anim>
                                    <p:set>
                                      <p:cBhvr>
                                        <p:cTn id="424" dur="1" fill="hold">
                                          <p:stCondLst>
                                            <p:cond delay="1999"/>
                                          </p:stCondLst>
                                        </p:cTn>
                                        <p:tgtEl>
                                          <p:spTgt spid="30"/>
                                        </p:tgtEl>
                                        <p:attrNameLst>
                                          <p:attrName>style.visibility</p:attrName>
                                        </p:attrNameLst>
                                      </p:cBhvr>
                                      <p:to>
                                        <p:strVal val="hidden"/>
                                      </p:to>
                                    </p:set>
                                  </p:childTnLst>
                                </p:cTn>
                              </p:par>
                              <p:par>
                                <p:cTn id="425" presetID="23" presetClass="entr" presetSubtype="272" fill="hold" nodeType="withEffect">
                                  <p:stCondLst>
                                    <p:cond delay="0"/>
                                  </p:stCondLst>
                                  <p:childTnLst>
                                    <p:set>
                                      <p:cBhvr>
                                        <p:cTn id="426" dur="1" fill="hold">
                                          <p:stCondLst>
                                            <p:cond delay="0"/>
                                          </p:stCondLst>
                                        </p:cTn>
                                        <p:tgtEl>
                                          <p:spTgt spid="4"/>
                                        </p:tgtEl>
                                        <p:attrNameLst>
                                          <p:attrName>style.visibility</p:attrName>
                                        </p:attrNameLst>
                                      </p:cBhvr>
                                      <p:to>
                                        <p:strVal val="visible"/>
                                      </p:to>
                                    </p:set>
                                    <p:anim calcmode="lin" valueType="num">
                                      <p:cBhvr>
                                        <p:cTn id="427" dur="2000" fill="hold"/>
                                        <p:tgtEl>
                                          <p:spTgt spid="4"/>
                                        </p:tgtEl>
                                        <p:attrNameLst>
                                          <p:attrName>ppt_w</p:attrName>
                                        </p:attrNameLst>
                                      </p:cBhvr>
                                      <p:tavLst>
                                        <p:tav tm="0">
                                          <p:val>
                                            <p:strVal val="2/3*#ppt_w"/>
                                          </p:val>
                                        </p:tav>
                                        <p:tav tm="100000">
                                          <p:val>
                                            <p:strVal val="#ppt_w"/>
                                          </p:val>
                                        </p:tav>
                                      </p:tavLst>
                                    </p:anim>
                                    <p:anim calcmode="lin" valueType="num">
                                      <p:cBhvr>
                                        <p:cTn id="428" dur="2000" fill="hold"/>
                                        <p:tgtEl>
                                          <p:spTgt spid="4"/>
                                        </p:tgtEl>
                                        <p:attrNameLst>
                                          <p:attrName>ppt_h</p:attrName>
                                        </p:attrNameLst>
                                      </p:cBhvr>
                                      <p:tavLst>
                                        <p:tav tm="0">
                                          <p:val>
                                            <p:strVal val="2/3*#ppt_h"/>
                                          </p:val>
                                        </p:tav>
                                        <p:tav tm="100000">
                                          <p:val>
                                            <p:strVal val="#ppt_h"/>
                                          </p:val>
                                        </p:tav>
                                      </p:tavLst>
                                    </p:anim>
                                  </p:childTnLst>
                                </p:cTn>
                              </p:par>
                              <p:par>
                                <p:cTn id="429" presetID="4" presetClass="entr" presetSubtype="32" fill="hold" nodeType="withEffect">
                                  <p:stCondLst>
                                    <p:cond delay="0"/>
                                  </p:stCondLst>
                                  <p:childTnLst>
                                    <p:set>
                                      <p:cBhvr>
                                        <p:cTn id="430" dur="1" fill="hold">
                                          <p:stCondLst>
                                            <p:cond delay="0"/>
                                          </p:stCondLst>
                                        </p:cTn>
                                        <p:tgtEl>
                                          <p:spTgt spid="4"/>
                                        </p:tgtEl>
                                        <p:attrNameLst>
                                          <p:attrName>style.visibility</p:attrName>
                                        </p:attrNameLst>
                                      </p:cBhvr>
                                      <p:to>
                                        <p:strVal val="visible"/>
                                      </p:to>
                                    </p:set>
                                    <p:animEffect transition="in" filter="box(out)">
                                      <p:cBhvr>
                                        <p:cTn id="4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5400000" scaled="1"/>
            <a:tileRect/>
          </a:gradFill>
        </p:spPr>
        <p:txBody>
          <a:bodyPr/>
          <a:lstStyle/>
          <a:p>
            <a:endParaRPr lang="es-ES" dirty="0"/>
          </a:p>
        </p:txBody>
      </p:sp>
      <p:pic>
        <p:nvPicPr>
          <p:cNvPr id="4" name="3 Imagen" descr="0(3).jpg"/>
          <p:cNvPicPr>
            <a:picLocks noChangeAspect="1"/>
          </p:cNvPicPr>
          <p:nvPr/>
        </p:nvPicPr>
        <p:blipFill>
          <a:blip r:embed="rId2"/>
          <a:stretch>
            <a:fillRect/>
          </a:stretch>
        </p:blipFill>
        <p:spPr>
          <a:xfrm>
            <a:off x="0" y="0"/>
            <a:ext cx="9144000" cy="6844632"/>
          </a:xfrm>
          <a:prstGeom prst="rect">
            <a:avLst/>
          </a:prstGeom>
        </p:spPr>
      </p:pic>
      <p:sp>
        <p:nvSpPr>
          <p:cNvPr id="5" name="4 Onda"/>
          <p:cNvSpPr/>
          <p:nvPr/>
        </p:nvSpPr>
        <p:spPr>
          <a:xfrm rot="18654581">
            <a:off x="3885632" y="5734246"/>
            <a:ext cx="3084230" cy="1182605"/>
          </a:xfrm>
          <a:prstGeom prst="wave">
            <a:avLst>
              <a:gd name="adj1" fmla="val 20000"/>
              <a:gd name="adj2" fmla="val -10000"/>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3378415" flipV="1">
            <a:off x="2274309" y="5751053"/>
            <a:ext cx="2924531" cy="1203535"/>
          </a:xfrm>
          <a:prstGeom prst="wave">
            <a:avLst>
              <a:gd name="adj1" fmla="val 20000"/>
              <a:gd name="adj2" fmla="val -10000"/>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8654581">
            <a:off x="3814194" y="4448362"/>
            <a:ext cx="3084230" cy="1182605"/>
          </a:xfrm>
          <a:prstGeom prst="wave">
            <a:avLst>
              <a:gd name="adj1" fmla="val 20000"/>
              <a:gd name="adj2" fmla="val -10000"/>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3378415" flipV="1">
            <a:off x="2324780" y="4471888"/>
            <a:ext cx="2924531" cy="1203535"/>
          </a:xfrm>
          <a:prstGeom prst="wave">
            <a:avLst>
              <a:gd name="adj1" fmla="val 20000"/>
              <a:gd name="adj2" fmla="val -10000"/>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8654581">
            <a:off x="3772261" y="3104481"/>
            <a:ext cx="3084230" cy="1182605"/>
          </a:xfrm>
          <a:prstGeom prst="wave">
            <a:avLst>
              <a:gd name="adj1" fmla="val 20000"/>
              <a:gd name="adj2" fmla="val -10000"/>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3378415" flipV="1">
            <a:off x="2282847" y="3128007"/>
            <a:ext cx="2924531" cy="1203535"/>
          </a:xfrm>
          <a:prstGeom prst="wave">
            <a:avLst>
              <a:gd name="adj1" fmla="val 20000"/>
              <a:gd name="adj2" fmla="val -10000"/>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8654581">
            <a:off x="3721790" y="1811876"/>
            <a:ext cx="3084230" cy="1182605"/>
          </a:xfrm>
          <a:prstGeom prst="wave">
            <a:avLst>
              <a:gd name="adj1" fmla="val 20000"/>
              <a:gd name="adj2" fmla="val -10000"/>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3378415" flipV="1">
            <a:off x="2232376" y="1835402"/>
            <a:ext cx="2924531" cy="1203535"/>
          </a:xfrm>
          <a:prstGeom prst="wave">
            <a:avLst>
              <a:gd name="adj1" fmla="val 20000"/>
              <a:gd name="adj2" fmla="val -10000"/>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8898974">
            <a:off x="3823439" y="557274"/>
            <a:ext cx="2989692" cy="1182605"/>
          </a:xfrm>
          <a:prstGeom prst="wave">
            <a:avLst>
              <a:gd name="adj1" fmla="val 20000"/>
              <a:gd name="adj2" fmla="val -10000"/>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3378415" flipV="1">
            <a:off x="2232375" y="620955"/>
            <a:ext cx="2924531" cy="1203535"/>
          </a:xfrm>
          <a:prstGeom prst="wave">
            <a:avLst>
              <a:gd name="adj1" fmla="val 20000"/>
              <a:gd name="adj2" fmla="val -10000"/>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928726" y="-500090"/>
            <a:ext cx="10930014" cy="104299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8"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upRight)">
                                      <p:cBhvr>
                                        <p:cTn id="10" dur="3000"/>
                                        <p:tgtEl>
                                          <p:spTgt spid="5"/>
                                        </p:tgtEl>
                                      </p:cBhvr>
                                    </p:animEffect>
                                  </p:childTnLst>
                                </p:cTn>
                              </p:par>
                              <p:par>
                                <p:cTn id="11" presetID="18" presetClass="entr" presetSubtype="9"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trips(upLeft)">
                                      <p:cBhvr>
                                        <p:cTn id="13" dur="3000"/>
                                        <p:tgtEl>
                                          <p:spTgt spid="6"/>
                                        </p:tgtEl>
                                      </p:cBhvr>
                                    </p:animEffect>
                                  </p:childTnLst>
                                </p:cTn>
                              </p:par>
                              <p:par>
                                <p:cTn id="14" presetID="18" presetClass="entr" presetSubtype="3"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strips(upRight)">
                                      <p:cBhvr>
                                        <p:cTn id="16" dur="3000"/>
                                        <p:tgtEl>
                                          <p:spTgt spid="7"/>
                                        </p:tgtEl>
                                      </p:cBhvr>
                                    </p:animEffect>
                                  </p:childTnLst>
                                </p:cTn>
                              </p:par>
                              <p:par>
                                <p:cTn id="17" presetID="18" presetClass="entr" presetSubtype="9"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strips(upLeft)">
                                      <p:cBhvr>
                                        <p:cTn id="19" dur="3000"/>
                                        <p:tgtEl>
                                          <p:spTgt spid="8"/>
                                        </p:tgtEl>
                                      </p:cBhvr>
                                    </p:animEffect>
                                  </p:childTnLst>
                                </p:cTn>
                              </p:par>
                              <p:par>
                                <p:cTn id="20" presetID="18" presetClass="entr" presetSubtype="3"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strips(upRight)">
                                      <p:cBhvr>
                                        <p:cTn id="22" dur="3000"/>
                                        <p:tgtEl>
                                          <p:spTgt spid="9"/>
                                        </p:tgtEl>
                                      </p:cBhvr>
                                    </p:animEffect>
                                  </p:childTnLst>
                                </p:cTn>
                              </p:par>
                              <p:par>
                                <p:cTn id="23" presetID="18" presetClass="entr" presetSubtype="9"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strips(upLeft)">
                                      <p:cBhvr>
                                        <p:cTn id="25" dur="3000"/>
                                        <p:tgtEl>
                                          <p:spTgt spid="10"/>
                                        </p:tgtEl>
                                      </p:cBhvr>
                                    </p:animEffect>
                                  </p:childTnLst>
                                </p:cTn>
                              </p:par>
                              <p:par>
                                <p:cTn id="26" presetID="18" presetClass="entr" presetSubtype="3"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strips(upRight)">
                                      <p:cBhvr>
                                        <p:cTn id="28" dur="3000"/>
                                        <p:tgtEl>
                                          <p:spTgt spid="11"/>
                                        </p:tgtEl>
                                      </p:cBhvr>
                                    </p:animEffect>
                                  </p:childTnLst>
                                </p:cTn>
                              </p:par>
                              <p:par>
                                <p:cTn id="29" presetID="18" presetClass="entr" presetSubtype="9"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strips(upLeft)">
                                      <p:cBhvr>
                                        <p:cTn id="31" dur="3000"/>
                                        <p:tgtEl>
                                          <p:spTgt spid="12"/>
                                        </p:tgtEl>
                                      </p:cBhvr>
                                    </p:animEffect>
                                  </p:childTnLst>
                                </p:cTn>
                              </p:par>
                              <p:par>
                                <p:cTn id="32" presetID="18" presetClass="entr" presetSubtype="3"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strips(upRight)">
                                      <p:cBhvr>
                                        <p:cTn id="34" dur="3000"/>
                                        <p:tgtEl>
                                          <p:spTgt spid="13"/>
                                        </p:tgtEl>
                                      </p:cBhvr>
                                    </p:animEffect>
                                  </p:childTnLst>
                                </p:cTn>
                              </p:par>
                              <p:par>
                                <p:cTn id="35" presetID="18" presetClass="entr" presetSubtype="9"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strips(upLeft)">
                                      <p:cBhvr>
                                        <p:cTn id="37" dur="3000"/>
                                        <p:tgtEl>
                                          <p:spTgt spid="14"/>
                                        </p:tgtEl>
                                      </p:cBhvr>
                                    </p:animEffect>
                                  </p:childTnLst>
                                </p:cTn>
                              </p:par>
                              <p:par>
                                <p:cTn id="38" presetID="8" presetClass="emph" presetSubtype="0" fill="hold" grpId="1" nodeType="withEffect">
                                  <p:stCondLst>
                                    <p:cond delay="0"/>
                                  </p:stCondLst>
                                  <p:childTnLst>
                                    <p:animRot by="-21600000">
                                      <p:cBhvr>
                                        <p:cTn id="39" dur="3000" fill="hold"/>
                                        <p:tgtEl>
                                          <p:spTgt spid="6"/>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0"/>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2"/>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4"/>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3"/>
                                        </p:tgtEl>
                                        <p:attrNameLst>
                                          <p:attrName>r</p:attrName>
                                        </p:attrNameLst>
                                      </p:cBhvr>
                                    </p:animRot>
                                  </p:childTnLst>
                                </p:cTn>
                              </p:par>
                            </p:childTnLst>
                          </p:cTn>
                        </p:par>
                        <p:par>
                          <p:cTn id="58" fill="hold">
                            <p:stCondLst>
                              <p:cond delay="3000"/>
                            </p:stCondLst>
                            <p:childTnLst>
                              <p:par>
                                <p:cTn id="59" presetID="2" presetClass="exit" presetSubtype="2" fill="hold" grpId="2" nodeType="afterEffect">
                                  <p:stCondLst>
                                    <p:cond delay="0"/>
                                  </p:stCondLst>
                                  <p:childTnLst>
                                    <p:anim calcmode="lin" valueType="num">
                                      <p:cBhvr additive="base">
                                        <p:cTn id="60" dur="3000"/>
                                        <p:tgtEl>
                                          <p:spTgt spid="6"/>
                                        </p:tgtEl>
                                        <p:attrNameLst>
                                          <p:attrName>ppt_x</p:attrName>
                                        </p:attrNameLst>
                                      </p:cBhvr>
                                      <p:tavLst>
                                        <p:tav tm="0">
                                          <p:val>
                                            <p:strVal val="ppt_x"/>
                                          </p:val>
                                        </p:tav>
                                        <p:tav tm="100000">
                                          <p:val>
                                            <p:strVal val="1+ppt_w/2"/>
                                          </p:val>
                                        </p:tav>
                                      </p:tavLst>
                                    </p:anim>
                                    <p:anim calcmode="lin" valueType="num">
                                      <p:cBhvr additive="base">
                                        <p:cTn id="61" dur="3000"/>
                                        <p:tgtEl>
                                          <p:spTgt spid="6"/>
                                        </p:tgtEl>
                                        <p:attrNameLst>
                                          <p:attrName>ppt_y</p:attrName>
                                        </p:attrNameLst>
                                      </p:cBhvr>
                                      <p:tavLst>
                                        <p:tav tm="0">
                                          <p:val>
                                            <p:strVal val="ppt_y"/>
                                          </p:val>
                                        </p:tav>
                                        <p:tav tm="100000">
                                          <p:val>
                                            <p:strVal val="ppt_y"/>
                                          </p:val>
                                        </p:tav>
                                      </p:tavLst>
                                    </p:anim>
                                    <p:set>
                                      <p:cBhvr>
                                        <p:cTn id="62" dur="1" fill="hold">
                                          <p:stCondLst>
                                            <p:cond delay="2999"/>
                                          </p:stCondLst>
                                        </p:cTn>
                                        <p:tgtEl>
                                          <p:spTgt spid="6"/>
                                        </p:tgtEl>
                                        <p:attrNameLst>
                                          <p:attrName>style.visibility</p:attrName>
                                        </p:attrNameLst>
                                      </p:cBhvr>
                                      <p:to>
                                        <p:strVal val="hidden"/>
                                      </p:to>
                                    </p:set>
                                  </p:childTnLst>
                                </p:cTn>
                              </p:par>
                              <p:par>
                                <p:cTn id="63" presetID="2" presetClass="exit" presetSubtype="2" fill="hold" grpId="2" nodeType="withEffect">
                                  <p:stCondLst>
                                    <p:cond delay="0"/>
                                  </p:stCondLst>
                                  <p:childTnLst>
                                    <p:anim calcmode="lin" valueType="num">
                                      <p:cBhvr additive="base">
                                        <p:cTn id="64" dur="3000"/>
                                        <p:tgtEl>
                                          <p:spTgt spid="8"/>
                                        </p:tgtEl>
                                        <p:attrNameLst>
                                          <p:attrName>ppt_x</p:attrName>
                                        </p:attrNameLst>
                                      </p:cBhvr>
                                      <p:tavLst>
                                        <p:tav tm="0">
                                          <p:val>
                                            <p:strVal val="ppt_x"/>
                                          </p:val>
                                        </p:tav>
                                        <p:tav tm="100000">
                                          <p:val>
                                            <p:strVal val="1+ppt_w/2"/>
                                          </p:val>
                                        </p:tav>
                                      </p:tavLst>
                                    </p:anim>
                                    <p:anim calcmode="lin" valueType="num">
                                      <p:cBhvr additive="base">
                                        <p:cTn id="65" dur="3000"/>
                                        <p:tgtEl>
                                          <p:spTgt spid="8"/>
                                        </p:tgtEl>
                                        <p:attrNameLst>
                                          <p:attrName>ppt_y</p:attrName>
                                        </p:attrNameLst>
                                      </p:cBhvr>
                                      <p:tavLst>
                                        <p:tav tm="0">
                                          <p:val>
                                            <p:strVal val="ppt_y"/>
                                          </p:val>
                                        </p:tav>
                                        <p:tav tm="100000">
                                          <p:val>
                                            <p:strVal val="ppt_y"/>
                                          </p:val>
                                        </p:tav>
                                      </p:tavLst>
                                    </p:anim>
                                    <p:set>
                                      <p:cBhvr>
                                        <p:cTn id="66" dur="1" fill="hold">
                                          <p:stCondLst>
                                            <p:cond delay="2999"/>
                                          </p:stCondLst>
                                        </p:cTn>
                                        <p:tgtEl>
                                          <p:spTgt spid="8"/>
                                        </p:tgtEl>
                                        <p:attrNameLst>
                                          <p:attrName>style.visibility</p:attrName>
                                        </p:attrNameLst>
                                      </p:cBhvr>
                                      <p:to>
                                        <p:strVal val="hidden"/>
                                      </p:to>
                                    </p:set>
                                  </p:childTnLst>
                                </p:cTn>
                              </p:par>
                              <p:par>
                                <p:cTn id="67" presetID="2" presetClass="exit" presetSubtype="2" fill="hold" grpId="2" nodeType="withEffect">
                                  <p:stCondLst>
                                    <p:cond delay="0"/>
                                  </p:stCondLst>
                                  <p:childTnLst>
                                    <p:anim calcmode="lin" valueType="num">
                                      <p:cBhvr additive="base">
                                        <p:cTn id="68" dur="3000"/>
                                        <p:tgtEl>
                                          <p:spTgt spid="10"/>
                                        </p:tgtEl>
                                        <p:attrNameLst>
                                          <p:attrName>ppt_x</p:attrName>
                                        </p:attrNameLst>
                                      </p:cBhvr>
                                      <p:tavLst>
                                        <p:tav tm="0">
                                          <p:val>
                                            <p:strVal val="ppt_x"/>
                                          </p:val>
                                        </p:tav>
                                        <p:tav tm="100000">
                                          <p:val>
                                            <p:strVal val="1+ppt_w/2"/>
                                          </p:val>
                                        </p:tav>
                                      </p:tavLst>
                                    </p:anim>
                                    <p:anim calcmode="lin" valueType="num">
                                      <p:cBhvr additive="base">
                                        <p:cTn id="69" dur="3000"/>
                                        <p:tgtEl>
                                          <p:spTgt spid="10"/>
                                        </p:tgtEl>
                                        <p:attrNameLst>
                                          <p:attrName>ppt_y</p:attrName>
                                        </p:attrNameLst>
                                      </p:cBhvr>
                                      <p:tavLst>
                                        <p:tav tm="0">
                                          <p:val>
                                            <p:strVal val="ppt_y"/>
                                          </p:val>
                                        </p:tav>
                                        <p:tav tm="100000">
                                          <p:val>
                                            <p:strVal val="ppt_y"/>
                                          </p:val>
                                        </p:tav>
                                      </p:tavLst>
                                    </p:anim>
                                    <p:set>
                                      <p:cBhvr>
                                        <p:cTn id="70" dur="1" fill="hold">
                                          <p:stCondLst>
                                            <p:cond delay="2999"/>
                                          </p:stCondLst>
                                        </p:cTn>
                                        <p:tgtEl>
                                          <p:spTgt spid="10"/>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3000"/>
                                        <p:tgtEl>
                                          <p:spTgt spid="12"/>
                                        </p:tgtEl>
                                        <p:attrNameLst>
                                          <p:attrName>ppt_x</p:attrName>
                                        </p:attrNameLst>
                                      </p:cBhvr>
                                      <p:tavLst>
                                        <p:tav tm="0">
                                          <p:val>
                                            <p:strVal val="ppt_x"/>
                                          </p:val>
                                        </p:tav>
                                        <p:tav tm="100000">
                                          <p:val>
                                            <p:strVal val="1+ppt_w/2"/>
                                          </p:val>
                                        </p:tav>
                                      </p:tavLst>
                                    </p:anim>
                                    <p:anim calcmode="lin" valueType="num">
                                      <p:cBhvr additive="base">
                                        <p:cTn id="73" dur="3000"/>
                                        <p:tgtEl>
                                          <p:spTgt spid="12"/>
                                        </p:tgtEl>
                                        <p:attrNameLst>
                                          <p:attrName>ppt_y</p:attrName>
                                        </p:attrNameLst>
                                      </p:cBhvr>
                                      <p:tavLst>
                                        <p:tav tm="0">
                                          <p:val>
                                            <p:strVal val="ppt_y"/>
                                          </p:val>
                                        </p:tav>
                                        <p:tav tm="100000">
                                          <p:val>
                                            <p:strVal val="ppt_y"/>
                                          </p:val>
                                        </p:tav>
                                      </p:tavLst>
                                    </p:anim>
                                    <p:set>
                                      <p:cBhvr>
                                        <p:cTn id="74" dur="1" fill="hold">
                                          <p:stCondLst>
                                            <p:cond delay="2999"/>
                                          </p:stCondLst>
                                        </p:cTn>
                                        <p:tgtEl>
                                          <p:spTgt spid="12"/>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3000"/>
                                        <p:tgtEl>
                                          <p:spTgt spid="14"/>
                                        </p:tgtEl>
                                        <p:attrNameLst>
                                          <p:attrName>ppt_x</p:attrName>
                                        </p:attrNameLst>
                                      </p:cBhvr>
                                      <p:tavLst>
                                        <p:tav tm="0">
                                          <p:val>
                                            <p:strVal val="ppt_x"/>
                                          </p:val>
                                        </p:tav>
                                        <p:tav tm="100000">
                                          <p:val>
                                            <p:strVal val="1+ppt_w/2"/>
                                          </p:val>
                                        </p:tav>
                                      </p:tavLst>
                                    </p:anim>
                                    <p:anim calcmode="lin" valueType="num">
                                      <p:cBhvr additive="base">
                                        <p:cTn id="77" dur="3000"/>
                                        <p:tgtEl>
                                          <p:spTgt spid="14"/>
                                        </p:tgtEl>
                                        <p:attrNameLst>
                                          <p:attrName>ppt_y</p:attrName>
                                        </p:attrNameLst>
                                      </p:cBhvr>
                                      <p:tavLst>
                                        <p:tav tm="0">
                                          <p:val>
                                            <p:strVal val="ppt_y"/>
                                          </p:val>
                                        </p:tav>
                                        <p:tav tm="100000">
                                          <p:val>
                                            <p:strVal val="ppt_y"/>
                                          </p:val>
                                        </p:tav>
                                      </p:tavLst>
                                    </p:anim>
                                    <p:set>
                                      <p:cBhvr>
                                        <p:cTn id="78" dur="1" fill="hold">
                                          <p:stCondLst>
                                            <p:cond delay="2999"/>
                                          </p:stCondLst>
                                        </p:cTn>
                                        <p:tgtEl>
                                          <p:spTgt spid="14"/>
                                        </p:tgtEl>
                                        <p:attrNameLst>
                                          <p:attrName>style.visibility</p:attrName>
                                        </p:attrNameLst>
                                      </p:cBhvr>
                                      <p:to>
                                        <p:strVal val="hidden"/>
                                      </p:to>
                                    </p:set>
                                  </p:childTnLst>
                                </p:cTn>
                              </p:par>
                              <p:par>
                                <p:cTn id="79" presetID="19" presetClass="exit" presetSubtype="5" fill="hold" grpId="3" nodeType="withEffect">
                                  <p:stCondLst>
                                    <p:cond delay="0"/>
                                  </p:stCondLst>
                                  <p:childTnLst>
                                    <p:anim calcmode="lin" valueType="num">
                                      <p:cBhvr>
                                        <p:cTn id="80" dur="3000"/>
                                        <p:tgtEl>
                                          <p:spTgt spid="6"/>
                                        </p:tgtEl>
                                        <p:attrNameLst>
                                          <p:attrName>ppt_w</p:attrName>
                                        </p:attrNameLst>
                                      </p:cBhvr>
                                      <p:tavLst>
                                        <p:tav tm="0">
                                          <p:val>
                                            <p:strVal val="ppt_w"/>
                                          </p:val>
                                        </p:tav>
                                        <p:tav tm="100000">
                                          <p:val>
                                            <p:strVal val="ppt_w"/>
                                          </p:val>
                                        </p:tav>
                                      </p:tavLst>
                                    </p:anim>
                                    <p:anim calcmode="lin" valueType="num">
                                      <p:cBhvr>
                                        <p:cTn id="81"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 dur="1" fill="hold">
                                          <p:stCondLst>
                                            <p:cond delay="2999"/>
                                          </p:stCondLst>
                                        </p:cTn>
                                        <p:tgtEl>
                                          <p:spTgt spid="6"/>
                                        </p:tgtEl>
                                        <p:attrNameLst>
                                          <p:attrName>style.visibility</p:attrName>
                                        </p:attrNameLst>
                                      </p:cBhvr>
                                      <p:to>
                                        <p:strVal val="hidden"/>
                                      </p:to>
                                    </p:set>
                                  </p:childTnLst>
                                </p:cTn>
                              </p:par>
                              <p:par>
                                <p:cTn id="83" presetID="19" presetClass="exit" presetSubtype="5" fill="hold" grpId="3" nodeType="withEffect">
                                  <p:stCondLst>
                                    <p:cond delay="0"/>
                                  </p:stCondLst>
                                  <p:childTnLst>
                                    <p:anim calcmode="lin" valueType="num">
                                      <p:cBhvr>
                                        <p:cTn id="84" dur="3000"/>
                                        <p:tgtEl>
                                          <p:spTgt spid="8"/>
                                        </p:tgtEl>
                                        <p:attrNameLst>
                                          <p:attrName>ppt_w</p:attrName>
                                        </p:attrNameLst>
                                      </p:cBhvr>
                                      <p:tavLst>
                                        <p:tav tm="0">
                                          <p:val>
                                            <p:strVal val="ppt_w"/>
                                          </p:val>
                                        </p:tav>
                                        <p:tav tm="100000">
                                          <p:val>
                                            <p:strVal val="ppt_w"/>
                                          </p:val>
                                        </p:tav>
                                      </p:tavLst>
                                    </p:anim>
                                    <p:anim calcmode="lin" valueType="num">
                                      <p:cBhvr>
                                        <p:cTn id="85"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 dur="1" fill="hold">
                                          <p:stCondLst>
                                            <p:cond delay="2999"/>
                                          </p:stCondLst>
                                        </p:cTn>
                                        <p:tgtEl>
                                          <p:spTgt spid="8"/>
                                        </p:tgtEl>
                                        <p:attrNameLst>
                                          <p:attrName>style.visibility</p:attrName>
                                        </p:attrNameLst>
                                      </p:cBhvr>
                                      <p:to>
                                        <p:strVal val="hidden"/>
                                      </p:to>
                                    </p:set>
                                  </p:childTnLst>
                                </p:cTn>
                              </p:par>
                              <p:par>
                                <p:cTn id="87" presetID="19" presetClass="exit" presetSubtype="5" fill="hold" grpId="3" nodeType="withEffect">
                                  <p:stCondLst>
                                    <p:cond delay="0"/>
                                  </p:stCondLst>
                                  <p:childTnLst>
                                    <p:anim calcmode="lin" valueType="num">
                                      <p:cBhvr>
                                        <p:cTn id="88" dur="3000"/>
                                        <p:tgtEl>
                                          <p:spTgt spid="10"/>
                                        </p:tgtEl>
                                        <p:attrNameLst>
                                          <p:attrName>ppt_w</p:attrName>
                                        </p:attrNameLst>
                                      </p:cBhvr>
                                      <p:tavLst>
                                        <p:tav tm="0">
                                          <p:val>
                                            <p:strVal val="ppt_w"/>
                                          </p:val>
                                        </p:tav>
                                        <p:tav tm="100000">
                                          <p:val>
                                            <p:strVal val="ppt_w"/>
                                          </p:val>
                                        </p:tav>
                                      </p:tavLst>
                                    </p:anim>
                                    <p:anim calcmode="lin" valueType="num">
                                      <p:cBhvr>
                                        <p:cTn id="8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 dur="1" fill="hold">
                                          <p:stCondLst>
                                            <p:cond delay="2999"/>
                                          </p:stCondLst>
                                        </p:cTn>
                                        <p:tgtEl>
                                          <p:spTgt spid="10"/>
                                        </p:tgtEl>
                                        <p:attrNameLst>
                                          <p:attrName>style.visibility</p:attrName>
                                        </p:attrNameLst>
                                      </p:cBhvr>
                                      <p:to>
                                        <p:strVal val="hidden"/>
                                      </p:to>
                                    </p:set>
                                  </p:childTnLst>
                                </p:cTn>
                              </p:par>
                              <p:par>
                                <p:cTn id="91" presetID="19" presetClass="exit" presetSubtype="5" fill="hold" grpId="3" nodeType="withEffect">
                                  <p:stCondLst>
                                    <p:cond delay="0"/>
                                  </p:stCondLst>
                                  <p:childTnLst>
                                    <p:anim calcmode="lin" valueType="num">
                                      <p:cBhvr>
                                        <p:cTn id="92" dur="3000"/>
                                        <p:tgtEl>
                                          <p:spTgt spid="12"/>
                                        </p:tgtEl>
                                        <p:attrNameLst>
                                          <p:attrName>ppt_w</p:attrName>
                                        </p:attrNameLst>
                                      </p:cBhvr>
                                      <p:tavLst>
                                        <p:tav tm="0">
                                          <p:val>
                                            <p:strVal val="ppt_w"/>
                                          </p:val>
                                        </p:tav>
                                        <p:tav tm="100000">
                                          <p:val>
                                            <p:strVal val="ppt_w"/>
                                          </p:val>
                                        </p:tav>
                                      </p:tavLst>
                                    </p:anim>
                                    <p:anim calcmode="lin" valueType="num">
                                      <p:cBhvr>
                                        <p:cTn id="93"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 dur="1" fill="hold">
                                          <p:stCondLst>
                                            <p:cond delay="2999"/>
                                          </p:stCondLst>
                                        </p:cTn>
                                        <p:tgtEl>
                                          <p:spTgt spid="12"/>
                                        </p:tgtEl>
                                        <p:attrNameLst>
                                          <p:attrName>style.visibility</p:attrName>
                                        </p:attrNameLst>
                                      </p:cBhvr>
                                      <p:to>
                                        <p:strVal val="hidden"/>
                                      </p:to>
                                    </p:set>
                                  </p:childTnLst>
                                </p:cTn>
                              </p:par>
                              <p:par>
                                <p:cTn id="95" presetID="19" presetClass="exit" presetSubtype="5" fill="hold" grpId="3" nodeType="withEffect">
                                  <p:stCondLst>
                                    <p:cond delay="0"/>
                                  </p:stCondLst>
                                  <p:childTnLst>
                                    <p:anim calcmode="lin" valueType="num">
                                      <p:cBhvr>
                                        <p:cTn id="96" dur="3000"/>
                                        <p:tgtEl>
                                          <p:spTgt spid="14"/>
                                        </p:tgtEl>
                                        <p:attrNameLst>
                                          <p:attrName>ppt_w</p:attrName>
                                        </p:attrNameLst>
                                      </p:cBhvr>
                                      <p:tavLst>
                                        <p:tav tm="0">
                                          <p:val>
                                            <p:strVal val="ppt_w"/>
                                          </p:val>
                                        </p:tav>
                                        <p:tav tm="100000">
                                          <p:val>
                                            <p:strVal val="ppt_w"/>
                                          </p:val>
                                        </p:tav>
                                      </p:tavLst>
                                    </p:anim>
                                    <p:anim calcmode="lin" valueType="num">
                                      <p:cBhvr>
                                        <p:cTn id="9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8" dur="1" fill="hold">
                                          <p:stCondLst>
                                            <p:cond delay="2999"/>
                                          </p:stCondLst>
                                        </p:cTn>
                                        <p:tgtEl>
                                          <p:spTgt spid="14"/>
                                        </p:tgtEl>
                                        <p:attrNameLst>
                                          <p:attrName>style.visibility</p:attrName>
                                        </p:attrNameLst>
                                      </p:cBhvr>
                                      <p:to>
                                        <p:strVal val="hidden"/>
                                      </p:to>
                                    </p:set>
                                  </p:childTnLst>
                                </p:cTn>
                              </p:par>
                              <p:par>
                                <p:cTn id="99" presetID="2" presetClass="exit" presetSubtype="8" fill="hold" grpId="2" nodeType="with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0-ppt_w/2"/>
                                          </p:val>
                                        </p:tav>
                                      </p:tavLst>
                                    </p:anim>
                                    <p:anim calcmode="lin" valueType="num">
                                      <p:cBhvr additive="base">
                                        <p:cTn id="101" dur="3000"/>
                                        <p:tgtEl>
                                          <p:spTgt spid="5"/>
                                        </p:tgtEl>
                                        <p:attrNameLst>
                                          <p:attrName>ppt_y</p:attrName>
                                        </p:attrNameLst>
                                      </p:cBhvr>
                                      <p:tavLst>
                                        <p:tav tm="0">
                                          <p:val>
                                            <p:strVal val="ppt_y"/>
                                          </p:val>
                                        </p:tav>
                                        <p:tav tm="100000">
                                          <p:val>
                                            <p:strVal val="ppt_y"/>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3000"/>
                                        <p:tgtEl>
                                          <p:spTgt spid="7"/>
                                        </p:tgtEl>
                                        <p:attrNameLst>
                                          <p:attrName>ppt_x</p:attrName>
                                        </p:attrNameLst>
                                      </p:cBhvr>
                                      <p:tavLst>
                                        <p:tav tm="0">
                                          <p:val>
                                            <p:strVal val="ppt_x"/>
                                          </p:val>
                                        </p:tav>
                                        <p:tav tm="100000">
                                          <p:val>
                                            <p:strVal val="0-ppt_w/2"/>
                                          </p:val>
                                        </p:tav>
                                      </p:tavLst>
                                    </p:anim>
                                    <p:anim calcmode="lin" valueType="num">
                                      <p:cBhvr additive="base">
                                        <p:cTn id="105" dur="3000"/>
                                        <p:tgtEl>
                                          <p:spTgt spid="7"/>
                                        </p:tgtEl>
                                        <p:attrNameLst>
                                          <p:attrName>ppt_y</p:attrName>
                                        </p:attrNameLst>
                                      </p:cBhvr>
                                      <p:tavLst>
                                        <p:tav tm="0">
                                          <p:val>
                                            <p:strVal val="ppt_y"/>
                                          </p:val>
                                        </p:tav>
                                        <p:tav tm="100000">
                                          <p:val>
                                            <p:strVal val="ppt_y"/>
                                          </p:val>
                                        </p:tav>
                                      </p:tavLst>
                                    </p:anim>
                                    <p:set>
                                      <p:cBhvr>
                                        <p:cTn id="106" dur="1" fill="hold">
                                          <p:stCondLst>
                                            <p:cond delay="2999"/>
                                          </p:stCondLst>
                                        </p:cTn>
                                        <p:tgtEl>
                                          <p:spTgt spid="7"/>
                                        </p:tgtEl>
                                        <p:attrNameLst>
                                          <p:attrName>style.visibility</p:attrName>
                                        </p:attrNameLst>
                                      </p:cBhvr>
                                      <p:to>
                                        <p:strVal val="hidden"/>
                                      </p:to>
                                    </p:set>
                                  </p:childTnLst>
                                </p:cTn>
                              </p:par>
                              <p:par>
                                <p:cTn id="107" presetID="2" presetClass="exit" presetSubtype="8" fill="hold" grpId="2" nodeType="withEffect">
                                  <p:stCondLst>
                                    <p:cond delay="0"/>
                                  </p:stCondLst>
                                  <p:childTnLst>
                                    <p:anim calcmode="lin" valueType="num">
                                      <p:cBhvr additive="base">
                                        <p:cTn id="108" dur="3000"/>
                                        <p:tgtEl>
                                          <p:spTgt spid="9"/>
                                        </p:tgtEl>
                                        <p:attrNameLst>
                                          <p:attrName>ppt_x</p:attrName>
                                        </p:attrNameLst>
                                      </p:cBhvr>
                                      <p:tavLst>
                                        <p:tav tm="0">
                                          <p:val>
                                            <p:strVal val="ppt_x"/>
                                          </p:val>
                                        </p:tav>
                                        <p:tav tm="100000">
                                          <p:val>
                                            <p:strVal val="0-ppt_w/2"/>
                                          </p:val>
                                        </p:tav>
                                      </p:tavLst>
                                    </p:anim>
                                    <p:anim calcmode="lin" valueType="num">
                                      <p:cBhvr additive="base">
                                        <p:cTn id="109" dur="3000"/>
                                        <p:tgtEl>
                                          <p:spTgt spid="9"/>
                                        </p:tgtEl>
                                        <p:attrNameLst>
                                          <p:attrName>ppt_y</p:attrName>
                                        </p:attrNameLst>
                                      </p:cBhvr>
                                      <p:tavLst>
                                        <p:tav tm="0">
                                          <p:val>
                                            <p:strVal val="ppt_y"/>
                                          </p:val>
                                        </p:tav>
                                        <p:tav tm="100000">
                                          <p:val>
                                            <p:strVal val="ppt_y"/>
                                          </p:val>
                                        </p:tav>
                                      </p:tavLst>
                                    </p:anim>
                                    <p:set>
                                      <p:cBhvr>
                                        <p:cTn id="110" dur="1" fill="hold">
                                          <p:stCondLst>
                                            <p:cond delay="2999"/>
                                          </p:stCondLst>
                                        </p:cTn>
                                        <p:tgtEl>
                                          <p:spTgt spid="9"/>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3000"/>
                                        <p:tgtEl>
                                          <p:spTgt spid="11"/>
                                        </p:tgtEl>
                                        <p:attrNameLst>
                                          <p:attrName>ppt_x</p:attrName>
                                        </p:attrNameLst>
                                      </p:cBhvr>
                                      <p:tavLst>
                                        <p:tav tm="0">
                                          <p:val>
                                            <p:strVal val="ppt_x"/>
                                          </p:val>
                                        </p:tav>
                                        <p:tav tm="100000">
                                          <p:val>
                                            <p:strVal val="0-ppt_w/2"/>
                                          </p:val>
                                        </p:tav>
                                      </p:tavLst>
                                    </p:anim>
                                    <p:anim calcmode="lin" valueType="num">
                                      <p:cBhvr additive="base">
                                        <p:cTn id="113" dur="3000"/>
                                        <p:tgtEl>
                                          <p:spTgt spid="11"/>
                                        </p:tgtEl>
                                        <p:attrNameLst>
                                          <p:attrName>ppt_y</p:attrName>
                                        </p:attrNameLst>
                                      </p:cBhvr>
                                      <p:tavLst>
                                        <p:tav tm="0">
                                          <p:val>
                                            <p:strVal val="ppt_y"/>
                                          </p:val>
                                        </p:tav>
                                        <p:tav tm="100000">
                                          <p:val>
                                            <p:strVal val="ppt_y"/>
                                          </p:val>
                                        </p:tav>
                                      </p:tavLst>
                                    </p:anim>
                                    <p:set>
                                      <p:cBhvr>
                                        <p:cTn id="114" dur="1" fill="hold">
                                          <p:stCondLst>
                                            <p:cond delay="2999"/>
                                          </p:stCondLst>
                                        </p:cTn>
                                        <p:tgtEl>
                                          <p:spTgt spid="11"/>
                                        </p:tgtEl>
                                        <p:attrNameLst>
                                          <p:attrName>style.visibility</p:attrName>
                                        </p:attrNameLst>
                                      </p:cBhvr>
                                      <p:to>
                                        <p:strVal val="hidden"/>
                                      </p:to>
                                    </p:set>
                                  </p:childTnLst>
                                </p:cTn>
                              </p:par>
                              <p:par>
                                <p:cTn id="115" presetID="2" presetClass="exit" presetSubtype="8" fill="hold" grpId="2"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0-ppt_w/2"/>
                                          </p:val>
                                        </p:tav>
                                      </p:tavLst>
                                    </p:anim>
                                    <p:anim calcmode="lin" valueType="num">
                                      <p:cBhvr additive="base">
                                        <p:cTn id="117" dur="3000"/>
                                        <p:tgtEl>
                                          <p:spTgt spid="13"/>
                                        </p:tgtEl>
                                        <p:attrNameLst>
                                          <p:attrName>ppt_y</p:attrName>
                                        </p:attrNameLst>
                                      </p:cBhvr>
                                      <p:tavLst>
                                        <p:tav tm="0">
                                          <p:val>
                                            <p:strVal val="ppt_y"/>
                                          </p:val>
                                        </p:tav>
                                        <p:tav tm="100000">
                                          <p:val>
                                            <p:strVal val="ppt_y"/>
                                          </p:val>
                                        </p:tav>
                                      </p:tavLst>
                                    </p:anim>
                                    <p:set>
                                      <p:cBhvr>
                                        <p:cTn id="118" dur="1" fill="hold">
                                          <p:stCondLst>
                                            <p:cond delay="2999"/>
                                          </p:stCondLst>
                                        </p:cTn>
                                        <p:tgtEl>
                                          <p:spTgt spid="13"/>
                                        </p:tgtEl>
                                        <p:attrNameLst>
                                          <p:attrName>style.visibility</p:attrName>
                                        </p:attrNameLst>
                                      </p:cBhvr>
                                      <p:to>
                                        <p:strVal val="hidden"/>
                                      </p:to>
                                    </p:set>
                                  </p:childTnLst>
                                </p:cTn>
                              </p:par>
                              <p:par>
                                <p:cTn id="119" presetID="19" presetClass="exit" presetSubtype="5" fill="hold" grpId="3" nodeType="withEffect">
                                  <p:stCondLst>
                                    <p:cond delay="0"/>
                                  </p:stCondLst>
                                  <p:childTnLst>
                                    <p:anim calcmode="lin" valueType="num">
                                      <p:cBhvr>
                                        <p:cTn id="120" dur="3000"/>
                                        <p:tgtEl>
                                          <p:spTgt spid="5"/>
                                        </p:tgtEl>
                                        <p:attrNameLst>
                                          <p:attrName>ppt_w</p:attrName>
                                        </p:attrNameLst>
                                      </p:cBhvr>
                                      <p:tavLst>
                                        <p:tav tm="0">
                                          <p:val>
                                            <p:strVal val="ppt_w"/>
                                          </p:val>
                                        </p:tav>
                                        <p:tav tm="100000">
                                          <p:val>
                                            <p:strVal val="ppt_w"/>
                                          </p:val>
                                        </p:tav>
                                      </p:tavLst>
                                    </p:anim>
                                    <p:anim calcmode="lin" valueType="num">
                                      <p:cBhvr>
                                        <p:cTn id="12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2" dur="1" fill="hold">
                                          <p:stCondLst>
                                            <p:cond delay="2999"/>
                                          </p:stCondLst>
                                        </p:cTn>
                                        <p:tgtEl>
                                          <p:spTgt spid="5"/>
                                        </p:tgtEl>
                                        <p:attrNameLst>
                                          <p:attrName>style.visibility</p:attrName>
                                        </p:attrNameLst>
                                      </p:cBhvr>
                                      <p:to>
                                        <p:strVal val="hidden"/>
                                      </p:to>
                                    </p:set>
                                  </p:childTnLst>
                                </p:cTn>
                              </p:par>
                              <p:par>
                                <p:cTn id="123" presetID="19" presetClass="exit" presetSubtype="5" fill="hold" grpId="3" nodeType="withEffect">
                                  <p:stCondLst>
                                    <p:cond delay="0"/>
                                  </p:stCondLst>
                                  <p:childTnLst>
                                    <p:anim calcmode="lin" valueType="num">
                                      <p:cBhvr>
                                        <p:cTn id="124" dur="3000"/>
                                        <p:tgtEl>
                                          <p:spTgt spid="7"/>
                                        </p:tgtEl>
                                        <p:attrNameLst>
                                          <p:attrName>ppt_w</p:attrName>
                                        </p:attrNameLst>
                                      </p:cBhvr>
                                      <p:tavLst>
                                        <p:tav tm="0">
                                          <p:val>
                                            <p:strVal val="ppt_w"/>
                                          </p:val>
                                        </p:tav>
                                        <p:tav tm="100000">
                                          <p:val>
                                            <p:strVal val="ppt_w"/>
                                          </p:val>
                                        </p:tav>
                                      </p:tavLst>
                                    </p:anim>
                                    <p:anim calcmode="lin" valueType="num">
                                      <p:cBhvr>
                                        <p:cTn id="12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6" dur="1" fill="hold">
                                          <p:stCondLst>
                                            <p:cond delay="2999"/>
                                          </p:stCondLst>
                                        </p:cTn>
                                        <p:tgtEl>
                                          <p:spTgt spid="7"/>
                                        </p:tgtEl>
                                        <p:attrNameLst>
                                          <p:attrName>style.visibility</p:attrName>
                                        </p:attrNameLst>
                                      </p:cBhvr>
                                      <p:to>
                                        <p:strVal val="hidden"/>
                                      </p:to>
                                    </p:set>
                                  </p:childTnLst>
                                </p:cTn>
                              </p:par>
                              <p:par>
                                <p:cTn id="127" presetID="19" presetClass="exit" presetSubtype="5" fill="hold" grpId="3" nodeType="withEffect">
                                  <p:stCondLst>
                                    <p:cond delay="0"/>
                                  </p:stCondLst>
                                  <p:childTnLst>
                                    <p:anim calcmode="lin" valueType="num">
                                      <p:cBhvr>
                                        <p:cTn id="128" dur="3000"/>
                                        <p:tgtEl>
                                          <p:spTgt spid="9"/>
                                        </p:tgtEl>
                                        <p:attrNameLst>
                                          <p:attrName>ppt_w</p:attrName>
                                        </p:attrNameLst>
                                      </p:cBhvr>
                                      <p:tavLst>
                                        <p:tav tm="0">
                                          <p:val>
                                            <p:strVal val="ppt_w"/>
                                          </p:val>
                                        </p:tav>
                                        <p:tav tm="100000">
                                          <p:val>
                                            <p:strVal val="ppt_w"/>
                                          </p:val>
                                        </p:tav>
                                      </p:tavLst>
                                    </p:anim>
                                    <p:anim calcmode="lin" valueType="num">
                                      <p:cBhvr>
                                        <p:cTn id="12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0" dur="1" fill="hold">
                                          <p:stCondLst>
                                            <p:cond delay="2999"/>
                                          </p:stCondLst>
                                        </p:cTn>
                                        <p:tgtEl>
                                          <p:spTgt spid="9"/>
                                        </p:tgtEl>
                                        <p:attrNameLst>
                                          <p:attrName>style.visibility</p:attrName>
                                        </p:attrNameLst>
                                      </p:cBhvr>
                                      <p:to>
                                        <p:strVal val="hidden"/>
                                      </p:to>
                                    </p:set>
                                  </p:childTnLst>
                                </p:cTn>
                              </p:par>
                              <p:par>
                                <p:cTn id="131" presetID="19" presetClass="exit" presetSubtype="5" fill="hold" grpId="3" nodeType="withEffect">
                                  <p:stCondLst>
                                    <p:cond delay="0"/>
                                  </p:stCondLst>
                                  <p:childTnLst>
                                    <p:anim calcmode="lin" valueType="num">
                                      <p:cBhvr>
                                        <p:cTn id="132" dur="3000"/>
                                        <p:tgtEl>
                                          <p:spTgt spid="11"/>
                                        </p:tgtEl>
                                        <p:attrNameLst>
                                          <p:attrName>ppt_w</p:attrName>
                                        </p:attrNameLst>
                                      </p:cBhvr>
                                      <p:tavLst>
                                        <p:tav tm="0">
                                          <p:val>
                                            <p:strVal val="ppt_w"/>
                                          </p:val>
                                        </p:tav>
                                        <p:tav tm="100000">
                                          <p:val>
                                            <p:strVal val="ppt_w"/>
                                          </p:val>
                                        </p:tav>
                                      </p:tavLst>
                                    </p:anim>
                                    <p:anim calcmode="lin" valueType="num">
                                      <p:cBhvr>
                                        <p:cTn id="13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4" dur="1" fill="hold">
                                          <p:stCondLst>
                                            <p:cond delay="2999"/>
                                          </p:stCondLst>
                                        </p:cTn>
                                        <p:tgtEl>
                                          <p:spTgt spid="11"/>
                                        </p:tgtEl>
                                        <p:attrNameLst>
                                          <p:attrName>style.visibility</p:attrName>
                                        </p:attrNameLst>
                                      </p:cBhvr>
                                      <p:to>
                                        <p:strVal val="hidden"/>
                                      </p:to>
                                    </p:set>
                                  </p:childTnLst>
                                </p:cTn>
                              </p:par>
                              <p:par>
                                <p:cTn id="135" presetID="19" presetClass="exit" presetSubtype="5" fill="hold" grpId="3" nodeType="withEffect">
                                  <p:stCondLst>
                                    <p:cond delay="0"/>
                                  </p:stCondLst>
                                  <p:childTnLst>
                                    <p:anim calcmode="lin" valueType="num">
                                      <p:cBhvr>
                                        <p:cTn id="136" dur="3000"/>
                                        <p:tgtEl>
                                          <p:spTgt spid="13"/>
                                        </p:tgtEl>
                                        <p:attrNameLst>
                                          <p:attrName>ppt_w</p:attrName>
                                        </p:attrNameLst>
                                      </p:cBhvr>
                                      <p:tavLst>
                                        <p:tav tm="0">
                                          <p:val>
                                            <p:strVal val="ppt_w"/>
                                          </p:val>
                                        </p:tav>
                                        <p:tav tm="100000">
                                          <p:val>
                                            <p:strVal val="ppt_w"/>
                                          </p:val>
                                        </p:tav>
                                      </p:tavLst>
                                    </p:anim>
                                    <p:anim calcmode="lin" valueType="num">
                                      <p:cBhvr>
                                        <p:cTn id="137"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8" dur="1" fill="hold">
                                          <p:stCondLst>
                                            <p:cond delay="2999"/>
                                          </p:stCondLst>
                                        </p:cTn>
                                        <p:tgtEl>
                                          <p:spTgt spid="13"/>
                                        </p:tgtEl>
                                        <p:attrNameLst>
                                          <p:attrName>style.visibility</p:attrName>
                                        </p:attrNameLst>
                                      </p:cBhvr>
                                      <p:to>
                                        <p:strVal val="hidden"/>
                                      </p:to>
                                    </p:set>
                                  </p:childTnLst>
                                </p:cTn>
                              </p:par>
                              <p:par>
                                <p:cTn id="139" presetID="23" presetClass="entr" presetSubtype="288"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 calcmode="lin" valueType="num">
                                      <p:cBhvr>
                                        <p:cTn id="141" dur="3000" fill="hold"/>
                                        <p:tgtEl>
                                          <p:spTgt spid="4"/>
                                        </p:tgtEl>
                                        <p:attrNameLst>
                                          <p:attrName>ppt_w</p:attrName>
                                        </p:attrNameLst>
                                      </p:cBhvr>
                                      <p:tavLst>
                                        <p:tav tm="0">
                                          <p:val>
                                            <p:strVal val="4/3*#ppt_w"/>
                                          </p:val>
                                        </p:tav>
                                        <p:tav tm="100000">
                                          <p:val>
                                            <p:strVal val="#ppt_w"/>
                                          </p:val>
                                        </p:tav>
                                      </p:tavLst>
                                    </p:anim>
                                    <p:anim calcmode="lin" valueType="num">
                                      <p:cBhvr>
                                        <p:cTn id="142" dur="3000" fill="hold"/>
                                        <p:tgtEl>
                                          <p:spTgt spid="4"/>
                                        </p:tgtEl>
                                        <p:attrNameLst>
                                          <p:attrName>ppt_h</p:attrName>
                                        </p:attrNameLst>
                                      </p:cBhvr>
                                      <p:tavLst>
                                        <p:tav tm="0">
                                          <p:val>
                                            <p:strVal val="4/3*#ppt_h"/>
                                          </p:val>
                                        </p:tav>
                                        <p:tav tm="100000">
                                          <p:val>
                                            <p:strVal val="#ppt_h"/>
                                          </p:val>
                                        </p:tav>
                                      </p:tavLst>
                                    </p:anim>
                                  </p:childTnLst>
                                </p:cTn>
                              </p:par>
                              <p:par>
                                <p:cTn id="143" presetID="16" presetClass="entr" presetSubtype="37" fill="hold" nodeType="withEffect">
                                  <p:stCondLst>
                                    <p:cond delay="0"/>
                                  </p:stCondLst>
                                  <p:childTnLst>
                                    <p:set>
                                      <p:cBhvr>
                                        <p:cTn id="144" dur="1" fill="hold">
                                          <p:stCondLst>
                                            <p:cond delay="0"/>
                                          </p:stCondLst>
                                        </p:cTn>
                                        <p:tgtEl>
                                          <p:spTgt spid="4"/>
                                        </p:tgtEl>
                                        <p:attrNameLst>
                                          <p:attrName>style.visibility</p:attrName>
                                        </p:attrNameLst>
                                      </p:cBhvr>
                                      <p:to>
                                        <p:strVal val="visible"/>
                                      </p:to>
                                    </p:set>
                                    <p:animEffect transition="in" filter="barn(outVertical)">
                                      <p:cBhvr>
                                        <p:cTn id="14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926C00"/>
          </a:solidFill>
        </p:spPr>
        <p:txBody>
          <a:bodyPr/>
          <a:lstStyle/>
          <a:p>
            <a:endParaRPr lang="es-ES" dirty="0"/>
          </a:p>
        </p:txBody>
      </p:sp>
      <p:pic>
        <p:nvPicPr>
          <p:cNvPr id="4" name="3 Imagen" descr="0(49).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a:off x="0" y="3929066"/>
            <a:ext cx="9144000" cy="2928934"/>
          </a:xfrm>
          <a:prstGeom prst="rtTriangle">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3071810"/>
          </a:xfrm>
          <a:prstGeom prst="rtTriangle">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Anillo"/>
          <p:cNvSpPr/>
          <p:nvPr/>
        </p:nvSpPr>
        <p:spPr>
          <a:xfrm>
            <a:off x="0" y="357166"/>
            <a:ext cx="928662" cy="3571900"/>
          </a:xfrm>
          <a:prstGeom prst="donut">
            <a:avLst>
              <a:gd name="adj" fmla="val 18846"/>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428596" y="500042"/>
            <a:ext cx="1071538" cy="3714776"/>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000100" y="642918"/>
            <a:ext cx="1071538" cy="3714776"/>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571604" y="857232"/>
            <a:ext cx="1071538" cy="3786214"/>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143108" y="1000108"/>
            <a:ext cx="1071538" cy="3786214"/>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643206" y="1142984"/>
            <a:ext cx="928662" cy="3786214"/>
          </a:xfrm>
          <a:prstGeom prst="donut">
            <a:avLst>
              <a:gd name="adj" fmla="val 18846"/>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071802" y="1357298"/>
            <a:ext cx="1071538" cy="3714776"/>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643306" y="1571612"/>
            <a:ext cx="1071538" cy="3643338"/>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214810" y="1714488"/>
            <a:ext cx="1071538" cy="3714776"/>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4786314" y="1857364"/>
            <a:ext cx="1071538" cy="3786214"/>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286380" y="2071678"/>
            <a:ext cx="928662" cy="3714776"/>
          </a:xfrm>
          <a:prstGeom prst="donut">
            <a:avLst>
              <a:gd name="adj" fmla="val 18846"/>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5715008" y="2214554"/>
            <a:ext cx="1071538" cy="3714776"/>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286512" y="2357430"/>
            <a:ext cx="1071538" cy="3714776"/>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786578" y="2571744"/>
            <a:ext cx="1071538" cy="3571900"/>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429520" y="2714620"/>
            <a:ext cx="1071538" cy="3643338"/>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8001056" y="2857496"/>
            <a:ext cx="928662" cy="3643338"/>
          </a:xfrm>
          <a:prstGeom prst="donut">
            <a:avLst>
              <a:gd name="adj" fmla="val 18846"/>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8286776" y="2928934"/>
            <a:ext cx="1071538" cy="3714776"/>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1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slide(fromRight)">
                                      <p:cBhvr>
                                        <p:cTn id="10" dur="2000"/>
                                        <p:tgtEl>
                                          <p:spTgt spid="7"/>
                                        </p:tgtEl>
                                      </p:cBhvr>
                                    </p:animEffect>
                                  </p:childTnLst>
                                </p:cTn>
                              </p:par>
                              <p:par>
                                <p:cTn id="11" presetID="1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lide(fromLeft)">
                                      <p:cBhvr>
                                        <p:cTn id="13" dur="2000"/>
                                        <p:tgtEl>
                                          <p:spTgt spid="6"/>
                                        </p:tgtEl>
                                      </p:cBhvr>
                                    </p:animEffect>
                                  </p:childTnLst>
                                </p:cTn>
                              </p:par>
                              <p:par>
                                <p:cTn id="14" presetID="2" presetClass="entr" presetSubtype="9"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2000" fill="hold"/>
                                        <p:tgtEl>
                                          <p:spTgt spid="8"/>
                                        </p:tgtEl>
                                        <p:attrNameLst>
                                          <p:attrName>ppt_x</p:attrName>
                                        </p:attrNameLst>
                                      </p:cBhvr>
                                      <p:tavLst>
                                        <p:tav tm="0">
                                          <p:val>
                                            <p:strVal val="0-#ppt_w/2"/>
                                          </p:val>
                                        </p:tav>
                                        <p:tav tm="100000">
                                          <p:val>
                                            <p:strVal val="#ppt_x"/>
                                          </p:val>
                                        </p:tav>
                                      </p:tavLst>
                                    </p:anim>
                                    <p:anim calcmode="lin" valueType="num">
                                      <p:cBhvr additive="base">
                                        <p:cTn id="17" dur="2000" fill="hold"/>
                                        <p:tgtEl>
                                          <p:spTgt spid="8"/>
                                        </p:tgtEl>
                                        <p:attrNameLst>
                                          <p:attrName>ppt_y</p:attrName>
                                        </p:attrNameLst>
                                      </p:cBhvr>
                                      <p:tavLst>
                                        <p:tav tm="0">
                                          <p:val>
                                            <p:strVal val="0-#ppt_h/2"/>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2000" fill="hold"/>
                                        <p:tgtEl>
                                          <p:spTgt spid="9"/>
                                        </p:tgtEl>
                                        <p:attrNameLst>
                                          <p:attrName>ppt_x</p:attrName>
                                        </p:attrNameLst>
                                      </p:cBhvr>
                                      <p:tavLst>
                                        <p:tav tm="0">
                                          <p:val>
                                            <p:strVal val="1+#ppt_w/2"/>
                                          </p:val>
                                        </p:tav>
                                        <p:tav tm="100000">
                                          <p:val>
                                            <p:strVal val="#ppt_x"/>
                                          </p:val>
                                        </p:tav>
                                      </p:tavLst>
                                    </p:anim>
                                    <p:anim calcmode="lin" valueType="num">
                                      <p:cBhvr additive="base">
                                        <p:cTn id="21" dur="20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9"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2000" fill="hold"/>
                                        <p:tgtEl>
                                          <p:spTgt spid="10"/>
                                        </p:tgtEl>
                                        <p:attrNameLst>
                                          <p:attrName>ppt_x</p:attrName>
                                        </p:attrNameLst>
                                      </p:cBhvr>
                                      <p:tavLst>
                                        <p:tav tm="0">
                                          <p:val>
                                            <p:strVal val="0-#ppt_w/2"/>
                                          </p:val>
                                        </p:tav>
                                        <p:tav tm="100000">
                                          <p:val>
                                            <p:strVal val="#ppt_x"/>
                                          </p:val>
                                        </p:tav>
                                      </p:tavLst>
                                    </p:anim>
                                    <p:anim calcmode="lin" valueType="num">
                                      <p:cBhvr additive="base">
                                        <p:cTn id="25" dur="2000" fill="hold"/>
                                        <p:tgtEl>
                                          <p:spTgt spid="10"/>
                                        </p:tgtEl>
                                        <p:attrNameLst>
                                          <p:attrName>ppt_y</p:attrName>
                                        </p:attrNameLst>
                                      </p:cBhvr>
                                      <p:tavLst>
                                        <p:tav tm="0">
                                          <p:val>
                                            <p:strVal val="0-#ppt_h/2"/>
                                          </p:val>
                                        </p:tav>
                                        <p:tav tm="100000">
                                          <p:val>
                                            <p:strVal val="#ppt_y"/>
                                          </p:val>
                                        </p:tav>
                                      </p:tavLst>
                                    </p:anim>
                                  </p:childTnLst>
                                </p:cTn>
                              </p:par>
                              <p:par>
                                <p:cTn id="26" presetID="2" presetClass="entr" presetSubtype="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2000" fill="hold"/>
                                        <p:tgtEl>
                                          <p:spTgt spid="11"/>
                                        </p:tgtEl>
                                        <p:attrNameLst>
                                          <p:attrName>ppt_x</p:attrName>
                                        </p:attrNameLst>
                                      </p:cBhvr>
                                      <p:tavLst>
                                        <p:tav tm="0">
                                          <p:val>
                                            <p:strVal val="1+#ppt_w/2"/>
                                          </p:val>
                                        </p:tav>
                                        <p:tav tm="100000">
                                          <p:val>
                                            <p:strVal val="#ppt_x"/>
                                          </p:val>
                                        </p:tav>
                                      </p:tavLst>
                                    </p:anim>
                                    <p:anim calcmode="lin" valueType="num">
                                      <p:cBhvr additive="base">
                                        <p:cTn id="29" dur="200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9"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2000" fill="hold"/>
                                        <p:tgtEl>
                                          <p:spTgt spid="12"/>
                                        </p:tgtEl>
                                        <p:attrNameLst>
                                          <p:attrName>ppt_x</p:attrName>
                                        </p:attrNameLst>
                                      </p:cBhvr>
                                      <p:tavLst>
                                        <p:tav tm="0">
                                          <p:val>
                                            <p:strVal val="0-#ppt_w/2"/>
                                          </p:val>
                                        </p:tav>
                                        <p:tav tm="100000">
                                          <p:val>
                                            <p:strVal val="#ppt_x"/>
                                          </p:val>
                                        </p:tav>
                                      </p:tavLst>
                                    </p:anim>
                                    <p:anim calcmode="lin" valueType="num">
                                      <p:cBhvr additive="base">
                                        <p:cTn id="33" dur="2000" fill="hold"/>
                                        <p:tgtEl>
                                          <p:spTgt spid="12"/>
                                        </p:tgtEl>
                                        <p:attrNameLst>
                                          <p:attrName>ppt_y</p:attrName>
                                        </p:attrNameLst>
                                      </p:cBhvr>
                                      <p:tavLst>
                                        <p:tav tm="0">
                                          <p:val>
                                            <p:strVal val="0-#ppt_h/2"/>
                                          </p:val>
                                        </p:tav>
                                        <p:tav tm="100000">
                                          <p:val>
                                            <p:strVal val="#ppt_y"/>
                                          </p:val>
                                        </p:tav>
                                      </p:tavLst>
                                    </p:anim>
                                  </p:childTnLst>
                                </p:cTn>
                              </p:par>
                              <p:par>
                                <p:cTn id="34" presetID="2" presetClass="entr" presetSubtype="6"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2000" fill="hold"/>
                                        <p:tgtEl>
                                          <p:spTgt spid="13"/>
                                        </p:tgtEl>
                                        <p:attrNameLst>
                                          <p:attrName>ppt_x</p:attrName>
                                        </p:attrNameLst>
                                      </p:cBhvr>
                                      <p:tavLst>
                                        <p:tav tm="0">
                                          <p:val>
                                            <p:strVal val="1+#ppt_w/2"/>
                                          </p:val>
                                        </p:tav>
                                        <p:tav tm="100000">
                                          <p:val>
                                            <p:strVal val="#ppt_x"/>
                                          </p:val>
                                        </p:tav>
                                      </p:tavLst>
                                    </p:anim>
                                    <p:anim calcmode="lin" valueType="num">
                                      <p:cBhvr additive="base">
                                        <p:cTn id="37" dur="2000" fill="hold"/>
                                        <p:tgtEl>
                                          <p:spTgt spid="13"/>
                                        </p:tgtEl>
                                        <p:attrNameLst>
                                          <p:attrName>ppt_y</p:attrName>
                                        </p:attrNameLst>
                                      </p:cBhvr>
                                      <p:tavLst>
                                        <p:tav tm="0">
                                          <p:val>
                                            <p:strVal val="1+#ppt_h/2"/>
                                          </p:val>
                                        </p:tav>
                                        <p:tav tm="100000">
                                          <p:val>
                                            <p:strVal val="#ppt_y"/>
                                          </p:val>
                                        </p:tav>
                                      </p:tavLst>
                                    </p:anim>
                                  </p:childTnLst>
                                </p:cTn>
                              </p:par>
                              <p:par>
                                <p:cTn id="38" presetID="2" presetClass="entr" presetSubtype="9"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2000" fill="hold"/>
                                        <p:tgtEl>
                                          <p:spTgt spid="14"/>
                                        </p:tgtEl>
                                        <p:attrNameLst>
                                          <p:attrName>ppt_x</p:attrName>
                                        </p:attrNameLst>
                                      </p:cBhvr>
                                      <p:tavLst>
                                        <p:tav tm="0">
                                          <p:val>
                                            <p:strVal val="0-#ppt_w/2"/>
                                          </p:val>
                                        </p:tav>
                                        <p:tav tm="100000">
                                          <p:val>
                                            <p:strVal val="#ppt_x"/>
                                          </p:val>
                                        </p:tav>
                                      </p:tavLst>
                                    </p:anim>
                                    <p:anim calcmode="lin" valueType="num">
                                      <p:cBhvr additive="base">
                                        <p:cTn id="41" dur="2000" fill="hold"/>
                                        <p:tgtEl>
                                          <p:spTgt spid="14"/>
                                        </p:tgtEl>
                                        <p:attrNameLst>
                                          <p:attrName>ppt_y</p:attrName>
                                        </p:attrNameLst>
                                      </p:cBhvr>
                                      <p:tavLst>
                                        <p:tav tm="0">
                                          <p:val>
                                            <p:strVal val="0-#ppt_h/2"/>
                                          </p:val>
                                        </p:tav>
                                        <p:tav tm="100000">
                                          <p:val>
                                            <p:strVal val="#ppt_y"/>
                                          </p:val>
                                        </p:tav>
                                      </p:tavLst>
                                    </p:anim>
                                  </p:childTnLst>
                                </p:cTn>
                              </p:par>
                              <p:par>
                                <p:cTn id="42" presetID="2" presetClass="entr" presetSubtype="6"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2000" fill="hold"/>
                                        <p:tgtEl>
                                          <p:spTgt spid="15"/>
                                        </p:tgtEl>
                                        <p:attrNameLst>
                                          <p:attrName>ppt_x</p:attrName>
                                        </p:attrNameLst>
                                      </p:cBhvr>
                                      <p:tavLst>
                                        <p:tav tm="0">
                                          <p:val>
                                            <p:strVal val="1+#ppt_w/2"/>
                                          </p:val>
                                        </p:tav>
                                        <p:tav tm="100000">
                                          <p:val>
                                            <p:strVal val="#ppt_x"/>
                                          </p:val>
                                        </p:tav>
                                      </p:tavLst>
                                    </p:anim>
                                    <p:anim calcmode="lin" valueType="num">
                                      <p:cBhvr additive="base">
                                        <p:cTn id="45" dur="2000" fill="hold"/>
                                        <p:tgtEl>
                                          <p:spTgt spid="15"/>
                                        </p:tgtEl>
                                        <p:attrNameLst>
                                          <p:attrName>ppt_y</p:attrName>
                                        </p:attrNameLst>
                                      </p:cBhvr>
                                      <p:tavLst>
                                        <p:tav tm="0">
                                          <p:val>
                                            <p:strVal val="1+#ppt_h/2"/>
                                          </p:val>
                                        </p:tav>
                                        <p:tav tm="100000">
                                          <p:val>
                                            <p:strVal val="#ppt_y"/>
                                          </p:val>
                                        </p:tav>
                                      </p:tavLst>
                                    </p:anim>
                                  </p:childTnLst>
                                </p:cTn>
                              </p:par>
                              <p:par>
                                <p:cTn id="46" presetID="2" presetClass="entr" presetSubtype="9"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2000" fill="hold"/>
                                        <p:tgtEl>
                                          <p:spTgt spid="16"/>
                                        </p:tgtEl>
                                        <p:attrNameLst>
                                          <p:attrName>ppt_x</p:attrName>
                                        </p:attrNameLst>
                                      </p:cBhvr>
                                      <p:tavLst>
                                        <p:tav tm="0">
                                          <p:val>
                                            <p:strVal val="0-#ppt_w/2"/>
                                          </p:val>
                                        </p:tav>
                                        <p:tav tm="100000">
                                          <p:val>
                                            <p:strVal val="#ppt_x"/>
                                          </p:val>
                                        </p:tav>
                                      </p:tavLst>
                                    </p:anim>
                                    <p:anim calcmode="lin" valueType="num">
                                      <p:cBhvr additive="base">
                                        <p:cTn id="49" dur="2000" fill="hold"/>
                                        <p:tgtEl>
                                          <p:spTgt spid="16"/>
                                        </p:tgtEl>
                                        <p:attrNameLst>
                                          <p:attrName>ppt_y</p:attrName>
                                        </p:attrNameLst>
                                      </p:cBhvr>
                                      <p:tavLst>
                                        <p:tav tm="0">
                                          <p:val>
                                            <p:strVal val="0-#ppt_h/2"/>
                                          </p:val>
                                        </p:tav>
                                        <p:tav tm="100000">
                                          <p:val>
                                            <p:strVal val="#ppt_y"/>
                                          </p:val>
                                        </p:tav>
                                      </p:tavLst>
                                    </p:anim>
                                  </p:childTnLst>
                                </p:cTn>
                              </p:par>
                              <p:par>
                                <p:cTn id="50" presetID="2" presetClass="entr" presetSubtype="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2000" fill="hold"/>
                                        <p:tgtEl>
                                          <p:spTgt spid="17"/>
                                        </p:tgtEl>
                                        <p:attrNameLst>
                                          <p:attrName>ppt_x</p:attrName>
                                        </p:attrNameLst>
                                      </p:cBhvr>
                                      <p:tavLst>
                                        <p:tav tm="0">
                                          <p:val>
                                            <p:strVal val="1+#ppt_w/2"/>
                                          </p:val>
                                        </p:tav>
                                        <p:tav tm="100000">
                                          <p:val>
                                            <p:strVal val="#ppt_x"/>
                                          </p:val>
                                        </p:tav>
                                      </p:tavLst>
                                    </p:anim>
                                    <p:anim calcmode="lin" valueType="num">
                                      <p:cBhvr additive="base">
                                        <p:cTn id="53" dur="2000" fill="hold"/>
                                        <p:tgtEl>
                                          <p:spTgt spid="17"/>
                                        </p:tgtEl>
                                        <p:attrNameLst>
                                          <p:attrName>ppt_y</p:attrName>
                                        </p:attrNameLst>
                                      </p:cBhvr>
                                      <p:tavLst>
                                        <p:tav tm="0">
                                          <p:val>
                                            <p:strVal val="1+#ppt_h/2"/>
                                          </p:val>
                                        </p:tav>
                                        <p:tav tm="100000">
                                          <p:val>
                                            <p:strVal val="#ppt_y"/>
                                          </p:val>
                                        </p:tav>
                                      </p:tavLst>
                                    </p:anim>
                                  </p:childTnLst>
                                </p:cTn>
                              </p:par>
                              <p:par>
                                <p:cTn id="54" presetID="2" presetClass="entr" presetSubtype="9"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 calcmode="lin" valueType="num">
                                      <p:cBhvr additive="base">
                                        <p:cTn id="56" dur="2000" fill="hold"/>
                                        <p:tgtEl>
                                          <p:spTgt spid="18"/>
                                        </p:tgtEl>
                                        <p:attrNameLst>
                                          <p:attrName>ppt_x</p:attrName>
                                        </p:attrNameLst>
                                      </p:cBhvr>
                                      <p:tavLst>
                                        <p:tav tm="0">
                                          <p:val>
                                            <p:strVal val="0-#ppt_w/2"/>
                                          </p:val>
                                        </p:tav>
                                        <p:tav tm="100000">
                                          <p:val>
                                            <p:strVal val="#ppt_x"/>
                                          </p:val>
                                        </p:tav>
                                      </p:tavLst>
                                    </p:anim>
                                    <p:anim calcmode="lin" valueType="num">
                                      <p:cBhvr additive="base">
                                        <p:cTn id="57" dur="2000" fill="hold"/>
                                        <p:tgtEl>
                                          <p:spTgt spid="18"/>
                                        </p:tgtEl>
                                        <p:attrNameLst>
                                          <p:attrName>ppt_y</p:attrName>
                                        </p:attrNameLst>
                                      </p:cBhvr>
                                      <p:tavLst>
                                        <p:tav tm="0">
                                          <p:val>
                                            <p:strVal val="0-#ppt_h/2"/>
                                          </p:val>
                                        </p:tav>
                                        <p:tav tm="100000">
                                          <p:val>
                                            <p:strVal val="#ppt_y"/>
                                          </p:val>
                                        </p:tav>
                                      </p:tavLst>
                                    </p:anim>
                                  </p:childTnLst>
                                </p:cTn>
                              </p:par>
                              <p:par>
                                <p:cTn id="58" presetID="2" presetClass="entr" presetSubtype="6"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 calcmode="lin" valueType="num">
                                      <p:cBhvr additive="base">
                                        <p:cTn id="60" dur="2000" fill="hold"/>
                                        <p:tgtEl>
                                          <p:spTgt spid="19"/>
                                        </p:tgtEl>
                                        <p:attrNameLst>
                                          <p:attrName>ppt_x</p:attrName>
                                        </p:attrNameLst>
                                      </p:cBhvr>
                                      <p:tavLst>
                                        <p:tav tm="0">
                                          <p:val>
                                            <p:strVal val="1+#ppt_w/2"/>
                                          </p:val>
                                        </p:tav>
                                        <p:tav tm="100000">
                                          <p:val>
                                            <p:strVal val="#ppt_x"/>
                                          </p:val>
                                        </p:tav>
                                      </p:tavLst>
                                    </p:anim>
                                    <p:anim calcmode="lin" valueType="num">
                                      <p:cBhvr additive="base">
                                        <p:cTn id="61" dur="2000" fill="hold"/>
                                        <p:tgtEl>
                                          <p:spTgt spid="19"/>
                                        </p:tgtEl>
                                        <p:attrNameLst>
                                          <p:attrName>ppt_y</p:attrName>
                                        </p:attrNameLst>
                                      </p:cBhvr>
                                      <p:tavLst>
                                        <p:tav tm="0">
                                          <p:val>
                                            <p:strVal val="1+#ppt_h/2"/>
                                          </p:val>
                                        </p:tav>
                                        <p:tav tm="100000">
                                          <p:val>
                                            <p:strVal val="#ppt_y"/>
                                          </p:val>
                                        </p:tav>
                                      </p:tavLst>
                                    </p:anim>
                                  </p:childTnLst>
                                </p:cTn>
                              </p:par>
                              <p:par>
                                <p:cTn id="62" presetID="2" presetClass="entr" presetSubtype="9" fill="hold" grpId="0" nodeType="with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additive="base">
                                        <p:cTn id="64" dur="2000" fill="hold"/>
                                        <p:tgtEl>
                                          <p:spTgt spid="20"/>
                                        </p:tgtEl>
                                        <p:attrNameLst>
                                          <p:attrName>ppt_x</p:attrName>
                                        </p:attrNameLst>
                                      </p:cBhvr>
                                      <p:tavLst>
                                        <p:tav tm="0">
                                          <p:val>
                                            <p:strVal val="0-#ppt_w/2"/>
                                          </p:val>
                                        </p:tav>
                                        <p:tav tm="100000">
                                          <p:val>
                                            <p:strVal val="#ppt_x"/>
                                          </p:val>
                                        </p:tav>
                                      </p:tavLst>
                                    </p:anim>
                                    <p:anim calcmode="lin" valueType="num">
                                      <p:cBhvr additive="base">
                                        <p:cTn id="65" dur="2000" fill="hold"/>
                                        <p:tgtEl>
                                          <p:spTgt spid="20"/>
                                        </p:tgtEl>
                                        <p:attrNameLst>
                                          <p:attrName>ppt_y</p:attrName>
                                        </p:attrNameLst>
                                      </p:cBhvr>
                                      <p:tavLst>
                                        <p:tav tm="0">
                                          <p:val>
                                            <p:strVal val="0-#ppt_h/2"/>
                                          </p:val>
                                        </p:tav>
                                        <p:tav tm="100000">
                                          <p:val>
                                            <p:strVal val="#ppt_y"/>
                                          </p:val>
                                        </p:tav>
                                      </p:tavLst>
                                    </p:anim>
                                  </p:childTnLst>
                                </p:cTn>
                              </p:par>
                              <p:par>
                                <p:cTn id="66" presetID="2" presetClass="entr" presetSubtype="6" fill="hold" grpId="0" nodeType="withEffect">
                                  <p:stCondLst>
                                    <p:cond delay="0"/>
                                  </p:stCondLst>
                                  <p:childTnLst>
                                    <p:set>
                                      <p:cBhvr>
                                        <p:cTn id="67" dur="1" fill="hold">
                                          <p:stCondLst>
                                            <p:cond delay="0"/>
                                          </p:stCondLst>
                                        </p:cTn>
                                        <p:tgtEl>
                                          <p:spTgt spid="21"/>
                                        </p:tgtEl>
                                        <p:attrNameLst>
                                          <p:attrName>style.visibility</p:attrName>
                                        </p:attrNameLst>
                                      </p:cBhvr>
                                      <p:to>
                                        <p:strVal val="visible"/>
                                      </p:to>
                                    </p:set>
                                    <p:anim calcmode="lin" valueType="num">
                                      <p:cBhvr additive="base">
                                        <p:cTn id="68" dur="2000" fill="hold"/>
                                        <p:tgtEl>
                                          <p:spTgt spid="21"/>
                                        </p:tgtEl>
                                        <p:attrNameLst>
                                          <p:attrName>ppt_x</p:attrName>
                                        </p:attrNameLst>
                                      </p:cBhvr>
                                      <p:tavLst>
                                        <p:tav tm="0">
                                          <p:val>
                                            <p:strVal val="1+#ppt_w/2"/>
                                          </p:val>
                                        </p:tav>
                                        <p:tav tm="100000">
                                          <p:val>
                                            <p:strVal val="#ppt_x"/>
                                          </p:val>
                                        </p:tav>
                                      </p:tavLst>
                                    </p:anim>
                                    <p:anim calcmode="lin" valueType="num">
                                      <p:cBhvr additive="base">
                                        <p:cTn id="69" dur="2000" fill="hold"/>
                                        <p:tgtEl>
                                          <p:spTgt spid="21"/>
                                        </p:tgtEl>
                                        <p:attrNameLst>
                                          <p:attrName>ppt_y</p:attrName>
                                        </p:attrNameLst>
                                      </p:cBhvr>
                                      <p:tavLst>
                                        <p:tav tm="0">
                                          <p:val>
                                            <p:strVal val="1+#ppt_h/2"/>
                                          </p:val>
                                        </p:tav>
                                        <p:tav tm="100000">
                                          <p:val>
                                            <p:strVal val="#ppt_y"/>
                                          </p:val>
                                        </p:tav>
                                      </p:tavLst>
                                    </p:anim>
                                  </p:childTnLst>
                                </p:cTn>
                              </p:par>
                              <p:par>
                                <p:cTn id="70" presetID="2" presetClass="entr" presetSubtype="9" fill="hold" grpId="0" nodeType="withEffect">
                                  <p:stCondLst>
                                    <p:cond delay="0"/>
                                  </p:stCondLst>
                                  <p:childTnLst>
                                    <p:set>
                                      <p:cBhvr>
                                        <p:cTn id="71" dur="1" fill="hold">
                                          <p:stCondLst>
                                            <p:cond delay="0"/>
                                          </p:stCondLst>
                                        </p:cTn>
                                        <p:tgtEl>
                                          <p:spTgt spid="22"/>
                                        </p:tgtEl>
                                        <p:attrNameLst>
                                          <p:attrName>style.visibility</p:attrName>
                                        </p:attrNameLst>
                                      </p:cBhvr>
                                      <p:to>
                                        <p:strVal val="visible"/>
                                      </p:to>
                                    </p:set>
                                    <p:anim calcmode="lin" valueType="num">
                                      <p:cBhvr additive="base">
                                        <p:cTn id="72" dur="2000" fill="hold"/>
                                        <p:tgtEl>
                                          <p:spTgt spid="22"/>
                                        </p:tgtEl>
                                        <p:attrNameLst>
                                          <p:attrName>ppt_x</p:attrName>
                                        </p:attrNameLst>
                                      </p:cBhvr>
                                      <p:tavLst>
                                        <p:tav tm="0">
                                          <p:val>
                                            <p:strVal val="0-#ppt_w/2"/>
                                          </p:val>
                                        </p:tav>
                                        <p:tav tm="100000">
                                          <p:val>
                                            <p:strVal val="#ppt_x"/>
                                          </p:val>
                                        </p:tav>
                                      </p:tavLst>
                                    </p:anim>
                                    <p:anim calcmode="lin" valueType="num">
                                      <p:cBhvr additive="base">
                                        <p:cTn id="73" dur="2000" fill="hold"/>
                                        <p:tgtEl>
                                          <p:spTgt spid="22"/>
                                        </p:tgtEl>
                                        <p:attrNameLst>
                                          <p:attrName>ppt_y</p:attrName>
                                        </p:attrNameLst>
                                      </p:cBhvr>
                                      <p:tavLst>
                                        <p:tav tm="0">
                                          <p:val>
                                            <p:strVal val="0-#ppt_h/2"/>
                                          </p:val>
                                        </p:tav>
                                        <p:tav tm="100000">
                                          <p:val>
                                            <p:strVal val="#ppt_y"/>
                                          </p:val>
                                        </p:tav>
                                      </p:tavLst>
                                    </p:anim>
                                  </p:childTnLst>
                                </p:cTn>
                              </p:par>
                              <p:par>
                                <p:cTn id="74" presetID="2" presetClass="entr" presetSubtype="6" fill="hold" grpId="0" nodeType="withEffect">
                                  <p:stCondLst>
                                    <p:cond delay="0"/>
                                  </p:stCondLst>
                                  <p:childTnLst>
                                    <p:set>
                                      <p:cBhvr>
                                        <p:cTn id="75" dur="1" fill="hold">
                                          <p:stCondLst>
                                            <p:cond delay="0"/>
                                          </p:stCondLst>
                                        </p:cTn>
                                        <p:tgtEl>
                                          <p:spTgt spid="23"/>
                                        </p:tgtEl>
                                        <p:attrNameLst>
                                          <p:attrName>style.visibility</p:attrName>
                                        </p:attrNameLst>
                                      </p:cBhvr>
                                      <p:to>
                                        <p:strVal val="visible"/>
                                      </p:to>
                                    </p:set>
                                    <p:anim calcmode="lin" valueType="num">
                                      <p:cBhvr additive="base">
                                        <p:cTn id="76" dur="2000" fill="hold"/>
                                        <p:tgtEl>
                                          <p:spTgt spid="23"/>
                                        </p:tgtEl>
                                        <p:attrNameLst>
                                          <p:attrName>ppt_x</p:attrName>
                                        </p:attrNameLst>
                                      </p:cBhvr>
                                      <p:tavLst>
                                        <p:tav tm="0">
                                          <p:val>
                                            <p:strVal val="1+#ppt_w/2"/>
                                          </p:val>
                                        </p:tav>
                                        <p:tav tm="100000">
                                          <p:val>
                                            <p:strVal val="#ppt_x"/>
                                          </p:val>
                                        </p:tav>
                                      </p:tavLst>
                                    </p:anim>
                                    <p:anim calcmode="lin" valueType="num">
                                      <p:cBhvr additive="base">
                                        <p:cTn id="77" dur="2000" fill="hold"/>
                                        <p:tgtEl>
                                          <p:spTgt spid="23"/>
                                        </p:tgtEl>
                                        <p:attrNameLst>
                                          <p:attrName>ppt_y</p:attrName>
                                        </p:attrNameLst>
                                      </p:cBhvr>
                                      <p:tavLst>
                                        <p:tav tm="0">
                                          <p:val>
                                            <p:strVal val="1+#ppt_h/2"/>
                                          </p:val>
                                        </p:tav>
                                        <p:tav tm="100000">
                                          <p:val>
                                            <p:strVal val="#ppt_y"/>
                                          </p:val>
                                        </p:tav>
                                      </p:tavLst>
                                    </p:anim>
                                  </p:childTnLst>
                                </p:cTn>
                              </p:par>
                              <p:par>
                                <p:cTn id="78" presetID="2" presetClass="entr" presetSubtype="9" fill="hold" grpId="0" nodeType="withEffect">
                                  <p:stCondLst>
                                    <p:cond delay="0"/>
                                  </p:stCondLst>
                                  <p:childTnLst>
                                    <p:set>
                                      <p:cBhvr>
                                        <p:cTn id="79" dur="1" fill="hold">
                                          <p:stCondLst>
                                            <p:cond delay="0"/>
                                          </p:stCondLst>
                                        </p:cTn>
                                        <p:tgtEl>
                                          <p:spTgt spid="24"/>
                                        </p:tgtEl>
                                        <p:attrNameLst>
                                          <p:attrName>style.visibility</p:attrName>
                                        </p:attrNameLst>
                                      </p:cBhvr>
                                      <p:to>
                                        <p:strVal val="visible"/>
                                      </p:to>
                                    </p:set>
                                    <p:anim calcmode="lin" valueType="num">
                                      <p:cBhvr additive="base">
                                        <p:cTn id="80" dur="2000" fill="hold"/>
                                        <p:tgtEl>
                                          <p:spTgt spid="24"/>
                                        </p:tgtEl>
                                        <p:attrNameLst>
                                          <p:attrName>ppt_x</p:attrName>
                                        </p:attrNameLst>
                                      </p:cBhvr>
                                      <p:tavLst>
                                        <p:tav tm="0">
                                          <p:val>
                                            <p:strVal val="0-#ppt_w/2"/>
                                          </p:val>
                                        </p:tav>
                                        <p:tav tm="100000">
                                          <p:val>
                                            <p:strVal val="#ppt_x"/>
                                          </p:val>
                                        </p:tav>
                                      </p:tavLst>
                                    </p:anim>
                                    <p:anim calcmode="lin" valueType="num">
                                      <p:cBhvr additive="base">
                                        <p:cTn id="81" dur="2000" fill="hold"/>
                                        <p:tgtEl>
                                          <p:spTgt spid="24"/>
                                        </p:tgtEl>
                                        <p:attrNameLst>
                                          <p:attrName>ppt_y</p:attrName>
                                        </p:attrNameLst>
                                      </p:cBhvr>
                                      <p:tavLst>
                                        <p:tav tm="0">
                                          <p:val>
                                            <p:strVal val="0-#ppt_h/2"/>
                                          </p:val>
                                        </p:tav>
                                        <p:tav tm="100000">
                                          <p:val>
                                            <p:strVal val="#ppt_y"/>
                                          </p:val>
                                        </p:tav>
                                      </p:tavLst>
                                    </p:anim>
                                  </p:childTnLst>
                                </p:cTn>
                              </p:par>
                            </p:childTnLst>
                          </p:cTn>
                        </p:par>
                        <p:par>
                          <p:cTn id="82" fill="hold">
                            <p:stCondLst>
                              <p:cond delay="2000"/>
                            </p:stCondLst>
                            <p:childTnLst>
                              <p:par>
                                <p:cTn id="83" presetID="2" presetClass="exit" presetSubtype="2" fill="hold" grpId="1" nodeType="afterEffect">
                                  <p:stCondLst>
                                    <p:cond delay="0"/>
                                  </p:stCondLst>
                                  <p:childTnLst>
                                    <p:anim calcmode="lin" valueType="num">
                                      <p:cBhvr additive="base">
                                        <p:cTn id="84" dur="2000"/>
                                        <p:tgtEl>
                                          <p:spTgt spid="7"/>
                                        </p:tgtEl>
                                        <p:attrNameLst>
                                          <p:attrName>ppt_x</p:attrName>
                                        </p:attrNameLst>
                                      </p:cBhvr>
                                      <p:tavLst>
                                        <p:tav tm="0">
                                          <p:val>
                                            <p:strVal val="ppt_x"/>
                                          </p:val>
                                        </p:tav>
                                        <p:tav tm="100000">
                                          <p:val>
                                            <p:strVal val="1+ppt_w/2"/>
                                          </p:val>
                                        </p:tav>
                                      </p:tavLst>
                                    </p:anim>
                                    <p:anim calcmode="lin" valueType="num">
                                      <p:cBhvr additive="base">
                                        <p:cTn id="85" dur="2000"/>
                                        <p:tgtEl>
                                          <p:spTgt spid="7"/>
                                        </p:tgtEl>
                                        <p:attrNameLst>
                                          <p:attrName>ppt_y</p:attrName>
                                        </p:attrNameLst>
                                      </p:cBhvr>
                                      <p:tavLst>
                                        <p:tav tm="0">
                                          <p:val>
                                            <p:strVal val="ppt_y"/>
                                          </p:val>
                                        </p:tav>
                                        <p:tav tm="100000">
                                          <p:val>
                                            <p:strVal val="ppt_y"/>
                                          </p:val>
                                        </p:tav>
                                      </p:tavLst>
                                    </p:anim>
                                    <p:set>
                                      <p:cBhvr>
                                        <p:cTn id="86" dur="1" fill="hold">
                                          <p:stCondLst>
                                            <p:cond delay="1999"/>
                                          </p:stCondLst>
                                        </p:cTn>
                                        <p:tgtEl>
                                          <p:spTgt spid="7"/>
                                        </p:tgtEl>
                                        <p:attrNameLst>
                                          <p:attrName>style.visibility</p:attrName>
                                        </p:attrNameLst>
                                      </p:cBhvr>
                                      <p:to>
                                        <p:strVal val="hidden"/>
                                      </p:to>
                                    </p:set>
                                  </p:childTnLst>
                                </p:cTn>
                              </p:par>
                              <p:par>
                                <p:cTn id="87" presetID="2" presetClass="exit" presetSubtype="8" fill="hold" grpId="1" nodeType="withEffect">
                                  <p:stCondLst>
                                    <p:cond delay="0"/>
                                  </p:stCondLst>
                                  <p:childTnLst>
                                    <p:anim calcmode="lin" valueType="num">
                                      <p:cBhvr additive="base">
                                        <p:cTn id="88" dur="2000"/>
                                        <p:tgtEl>
                                          <p:spTgt spid="6"/>
                                        </p:tgtEl>
                                        <p:attrNameLst>
                                          <p:attrName>ppt_x</p:attrName>
                                        </p:attrNameLst>
                                      </p:cBhvr>
                                      <p:tavLst>
                                        <p:tav tm="0">
                                          <p:val>
                                            <p:strVal val="ppt_x"/>
                                          </p:val>
                                        </p:tav>
                                        <p:tav tm="100000">
                                          <p:val>
                                            <p:strVal val="0-ppt_w/2"/>
                                          </p:val>
                                        </p:tav>
                                      </p:tavLst>
                                    </p:anim>
                                    <p:anim calcmode="lin" valueType="num">
                                      <p:cBhvr additive="base">
                                        <p:cTn id="89" dur="2000"/>
                                        <p:tgtEl>
                                          <p:spTgt spid="6"/>
                                        </p:tgtEl>
                                        <p:attrNameLst>
                                          <p:attrName>ppt_y</p:attrName>
                                        </p:attrNameLst>
                                      </p:cBhvr>
                                      <p:tavLst>
                                        <p:tav tm="0">
                                          <p:val>
                                            <p:strVal val="ppt_y"/>
                                          </p:val>
                                        </p:tav>
                                        <p:tav tm="100000">
                                          <p:val>
                                            <p:strVal val="ppt_y"/>
                                          </p:val>
                                        </p:tav>
                                      </p:tavLst>
                                    </p:anim>
                                    <p:set>
                                      <p:cBhvr>
                                        <p:cTn id="90" dur="1" fill="hold">
                                          <p:stCondLst>
                                            <p:cond delay="1999"/>
                                          </p:stCondLst>
                                        </p:cTn>
                                        <p:tgtEl>
                                          <p:spTgt spid="6"/>
                                        </p:tgtEl>
                                        <p:attrNameLst>
                                          <p:attrName>style.visibility</p:attrName>
                                        </p:attrNameLst>
                                      </p:cBhvr>
                                      <p:to>
                                        <p:strVal val="hidden"/>
                                      </p:to>
                                    </p:set>
                                  </p:childTnLst>
                                </p:cTn>
                              </p:par>
                              <p:par>
                                <p:cTn id="91" presetID="2" presetClass="exit" presetSubtype="8" fill="hold" grpId="1" nodeType="withEffect">
                                  <p:stCondLst>
                                    <p:cond delay="0"/>
                                  </p:stCondLst>
                                  <p:childTnLst>
                                    <p:anim calcmode="lin" valueType="num">
                                      <p:cBhvr additive="base">
                                        <p:cTn id="92" dur="2000"/>
                                        <p:tgtEl>
                                          <p:spTgt spid="8"/>
                                        </p:tgtEl>
                                        <p:attrNameLst>
                                          <p:attrName>ppt_x</p:attrName>
                                        </p:attrNameLst>
                                      </p:cBhvr>
                                      <p:tavLst>
                                        <p:tav tm="0">
                                          <p:val>
                                            <p:strVal val="ppt_x"/>
                                          </p:val>
                                        </p:tav>
                                        <p:tav tm="100000">
                                          <p:val>
                                            <p:strVal val="0-ppt_w/2"/>
                                          </p:val>
                                        </p:tav>
                                      </p:tavLst>
                                    </p:anim>
                                    <p:anim calcmode="lin" valueType="num">
                                      <p:cBhvr additive="base">
                                        <p:cTn id="93" dur="2000"/>
                                        <p:tgtEl>
                                          <p:spTgt spid="8"/>
                                        </p:tgtEl>
                                        <p:attrNameLst>
                                          <p:attrName>ppt_y</p:attrName>
                                        </p:attrNameLst>
                                      </p:cBhvr>
                                      <p:tavLst>
                                        <p:tav tm="0">
                                          <p:val>
                                            <p:strVal val="ppt_y"/>
                                          </p:val>
                                        </p:tav>
                                        <p:tav tm="100000">
                                          <p:val>
                                            <p:strVal val="ppt_y"/>
                                          </p:val>
                                        </p:tav>
                                      </p:tavLst>
                                    </p:anim>
                                    <p:set>
                                      <p:cBhvr>
                                        <p:cTn id="94" dur="1" fill="hold">
                                          <p:stCondLst>
                                            <p:cond delay="1999"/>
                                          </p:stCondLst>
                                        </p:cTn>
                                        <p:tgtEl>
                                          <p:spTgt spid="8"/>
                                        </p:tgtEl>
                                        <p:attrNameLst>
                                          <p:attrName>style.visibility</p:attrName>
                                        </p:attrNameLst>
                                      </p:cBhvr>
                                      <p:to>
                                        <p:strVal val="hidden"/>
                                      </p:to>
                                    </p:set>
                                  </p:childTnLst>
                                </p:cTn>
                              </p:par>
                              <p:par>
                                <p:cTn id="95" presetID="2" presetClass="exit" presetSubtype="2" fill="hold" grpId="1" nodeType="withEffect">
                                  <p:stCondLst>
                                    <p:cond delay="0"/>
                                  </p:stCondLst>
                                  <p:childTnLst>
                                    <p:anim calcmode="lin" valueType="num">
                                      <p:cBhvr additive="base">
                                        <p:cTn id="96" dur="2000"/>
                                        <p:tgtEl>
                                          <p:spTgt spid="9"/>
                                        </p:tgtEl>
                                        <p:attrNameLst>
                                          <p:attrName>ppt_x</p:attrName>
                                        </p:attrNameLst>
                                      </p:cBhvr>
                                      <p:tavLst>
                                        <p:tav tm="0">
                                          <p:val>
                                            <p:strVal val="ppt_x"/>
                                          </p:val>
                                        </p:tav>
                                        <p:tav tm="100000">
                                          <p:val>
                                            <p:strVal val="1+ppt_w/2"/>
                                          </p:val>
                                        </p:tav>
                                      </p:tavLst>
                                    </p:anim>
                                    <p:anim calcmode="lin" valueType="num">
                                      <p:cBhvr additive="base">
                                        <p:cTn id="97" dur="2000"/>
                                        <p:tgtEl>
                                          <p:spTgt spid="9"/>
                                        </p:tgtEl>
                                        <p:attrNameLst>
                                          <p:attrName>ppt_y</p:attrName>
                                        </p:attrNameLst>
                                      </p:cBhvr>
                                      <p:tavLst>
                                        <p:tav tm="0">
                                          <p:val>
                                            <p:strVal val="ppt_y"/>
                                          </p:val>
                                        </p:tav>
                                        <p:tav tm="100000">
                                          <p:val>
                                            <p:strVal val="ppt_y"/>
                                          </p:val>
                                        </p:tav>
                                      </p:tavLst>
                                    </p:anim>
                                    <p:set>
                                      <p:cBhvr>
                                        <p:cTn id="98" dur="1" fill="hold">
                                          <p:stCondLst>
                                            <p:cond delay="1999"/>
                                          </p:stCondLst>
                                        </p:cTn>
                                        <p:tgtEl>
                                          <p:spTgt spid="9"/>
                                        </p:tgtEl>
                                        <p:attrNameLst>
                                          <p:attrName>style.visibility</p:attrName>
                                        </p:attrNameLst>
                                      </p:cBhvr>
                                      <p:to>
                                        <p:strVal val="hidden"/>
                                      </p:to>
                                    </p:set>
                                  </p:childTnLst>
                                </p:cTn>
                              </p:par>
                              <p:par>
                                <p:cTn id="99" presetID="2" presetClass="exit" presetSubtype="8" fill="hold" grpId="1" nodeType="withEffect">
                                  <p:stCondLst>
                                    <p:cond delay="0"/>
                                  </p:stCondLst>
                                  <p:childTnLst>
                                    <p:anim calcmode="lin" valueType="num">
                                      <p:cBhvr additive="base">
                                        <p:cTn id="100" dur="2000"/>
                                        <p:tgtEl>
                                          <p:spTgt spid="10"/>
                                        </p:tgtEl>
                                        <p:attrNameLst>
                                          <p:attrName>ppt_x</p:attrName>
                                        </p:attrNameLst>
                                      </p:cBhvr>
                                      <p:tavLst>
                                        <p:tav tm="0">
                                          <p:val>
                                            <p:strVal val="ppt_x"/>
                                          </p:val>
                                        </p:tav>
                                        <p:tav tm="100000">
                                          <p:val>
                                            <p:strVal val="0-ppt_w/2"/>
                                          </p:val>
                                        </p:tav>
                                      </p:tavLst>
                                    </p:anim>
                                    <p:anim calcmode="lin" valueType="num">
                                      <p:cBhvr additive="base">
                                        <p:cTn id="101" dur="2000"/>
                                        <p:tgtEl>
                                          <p:spTgt spid="10"/>
                                        </p:tgtEl>
                                        <p:attrNameLst>
                                          <p:attrName>ppt_y</p:attrName>
                                        </p:attrNameLst>
                                      </p:cBhvr>
                                      <p:tavLst>
                                        <p:tav tm="0">
                                          <p:val>
                                            <p:strVal val="ppt_y"/>
                                          </p:val>
                                        </p:tav>
                                        <p:tav tm="100000">
                                          <p:val>
                                            <p:strVal val="ppt_y"/>
                                          </p:val>
                                        </p:tav>
                                      </p:tavLst>
                                    </p:anim>
                                    <p:set>
                                      <p:cBhvr>
                                        <p:cTn id="102" dur="1" fill="hold">
                                          <p:stCondLst>
                                            <p:cond delay="1999"/>
                                          </p:stCondLst>
                                        </p:cTn>
                                        <p:tgtEl>
                                          <p:spTgt spid="10"/>
                                        </p:tgtEl>
                                        <p:attrNameLst>
                                          <p:attrName>style.visibility</p:attrName>
                                        </p:attrNameLst>
                                      </p:cBhvr>
                                      <p:to>
                                        <p:strVal val="hidden"/>
                                      </p:to>
                                    </p:set>
                                  </p:childTnLst>
                                </p:cTn>
                              </p:par>
                              <p:par>
                                <p:cTn id="103" presetID="2" presetClass="exit" presetSubtype="2" fill="hold" grpId="1" nodeType="withEffect">
                                  <p:stCondLst>
                                    <p:cond delay="0"/>
                                  </p:stCondLst>
                                  <p:childTnLst>
                                    <p:anim calcmode="lin" valueType="num">
                                      <p:cBhvr additive="base">
                                        <p:cTn id="104" dur="2000"/>
                                        <p:tgtEl>
                                          <p:spTgt spid="11"/>
                                        </p:tgtEl>
                                        <p:attrNameLst>
                                          <p:attrName>ppt_x</p:attrName>
                                        </p:attrNameLst>
                                      </p:cBhvr>
                                      <p:tavLst>
                                        <p:tav tm="0">
                                          <p:val>
                                            <p:strVal val="ppt_x"/>
                                          </p:val>
                                        </p:tav>
                                        <p:tav tm="100000">
                                          <p:val>
                                            <p:strVal val="1+ppt_w/2"/>
                                          </p:val>
                                        </p:tav>
                                      </p:tavLst>
                                    </p:anim>
                                    <p:anim calcmode="lin" valueType="num">
                                      <p:cBhvr additive="base">
                                        <p:cTn id="105" dur="2000"/>
                                        <p:tgtEl>
                                          <p:spTgt spid="11"/>
                                        </p:tgtEl>
                                        <p:attrNameLst>
                                          <p:attrName>ppt_y</p:attrName>
                                        </p:attrNameLst>
                                      </p:cBhvr>
                                      <p:tavLst>
                                        <p:tav tm="0">
                                          <p:val>
                                            <p:strVal val="ppt_y"/>
                                          </p:val>
                                        </p:tav>
                                        <p:tav tm="100000">
                                          <p:val>
                                            <p:strVal val="ppt_y"/>
                                          </p:val>
                                        </p:tav>
                                      </p:tavLst>
                                    </p:anim>
                                    <p:set>
                                      <p:cBhvr>
                                        <p:cTn id="106" dur="1" fill="hold">
                                          <p:stCondLst>
                                            <p:cond delay="1999"/>
                                          </p:stCondLst>
                                        </p:cTn>
                                        <p:tgtEl>
                                          <p:spTgt spid="11"/>
                                        </p:tgtEl>
                                        <p:attrNameLst>
                                          <p:attrName>style.visibility</p:attrName>
                                        </p:attrNameLst>
                                      </p:cBhvr>
                                      <p:to>
                                        <p:strVal val="hidden"/>
                                      </p:to>
                                    </p:set>
                                  </p:childTnLst>
                                </p:cTn>
                              </p:par>
                              <p:par>
                                <p:cTn id="107" presetID="2" presetClass="exit" presetSubtype="8" fill="hold" grpId="1" nodeType="withEffect">
                                  <p:stCondLst>
                                    <p:cond delay="0"/>
                                  </p:stCondLst>
                                  <p:childTnLst>
                                    <p:anim calcmode="lin" valueType="num">
                                      <p:cBhvr additive="base">
                                        <p:cTn id="108" dur="2000"/>
                                        <p:tgtEl>
                                          <p:spTgt spid="12"/>
                                        </p:tgtEl>
                                        <p:attrNameLst>
                                          <p:attrName>ppt_x</p:attrName>
                                        </p:attrNameLst>
                                      </p:cBhvr>
                                      <p:tavLst>
                                        <p:tav tm="0">
                                          <p:val>
                                            <p:strVal val="ppt_x"/>
                                          </p:val>
                                        </p:tav>
                                        <p:tav tm="100000">
                                          <p:val>
                                            <p:strVal val="0-ppt_w/2"/>
                                          </p:val>
                                        </p:tav>
                                      </p:tavLst>
                                    </p:anim>
                                    <p:anim calcmode="lin" valueType="num">
                                      <p:cBhvr additive="base">
                                        <p:cTn id="109" dur="2000"/>
                                        <p:tgtEl>
                                          <p:spTgt spid="12"/>
                                        </p:tgtEl>
                                        <p:attrNameLst>
                                          <p:attrName>ppt_y</p:attrName>
                                        </p:attrNameLst>
                                      </p:cBhvr>
                                      <p:tavLst>
                                        <p:tav tm="0">
                                          <p:val>
                                            <p:strVal val="ppt_y"/>
                                          </p:val>
                                        </p:tav>
                                        <p:tav tm="100000">
                                          <p:val>
                                            <p:strVal val="ppt_y"/>
                                          </p:val>
                                        </p:tav>
                                      </p:tavLst>
                                    </p:anim>
                                    <p:set>
                                      <p:cBhvr>
                                        <p:cTn id="110" dur="1" fill="hold">
                                          <p:stCondLst>
                                            <p:cond delay="1999"/>
                                          </p:stCondLst>
                                        </p:cTn>
                                        <p:tgtEl>
                                          <p:spTgt spid="12"/>
                                        </p:tgtEl>
                                        <p:attrNameLst>
                                          <p:attrName>style.visibility</p:attrName>
                                        </p:attrNameLst>
                                      </p:cBhvr>
                                      <p:to>
                                        <p:strVal val="hidden"/>
                                      </p:to>
                                    </p:set>
                                  </p:childTnLst>
                                </p:cTn>
                              </p:par>
                              <p:par>
                                <p:cTn id="111" presetID="2" presetClass="exit" presetSubtype="2" fill="hold" grpId="1" nodeType="withEffect">
                                  <p:stCondLst>
                                    <p:cond delay="0"/>
                                  </p:stCondLst>
                                  <p:childTnLst>
                                    <p:anim calcmode="lin" valueType="num">
                                      <p:cBhvr additive="base">
                                        <p:cTn id="112" dur="2000"/>
                                        <p:tgtEl>
                                          <p:spTgt spid="13"/>
                                        </p:tgtEl>
                                        <p:attrNameLst>
                                          <p:attrName>ppt_x</p:attrName>
                                        </p:attrNameLst>
                                      </p:cBhvr>
                                      <p:tavLst>
                                        <p:tav tm="0">
                                          <p:val>
                                            <p:strVal val="ppt_x"/>
                                          </p:val>
                                        </p:tav>
                                        <p:tav tm="100000">
                                          <p:val>
                                            <p:strVal val="1+ppt_w/2"/>
                                          </p:val>
                                        </p:tav>
                                      </p:tavLst>
                                    </p:anim>
                                    <p:anim calcmode="lin" valueType="num">
                                      <p:cBhvr additive="base">
                                        <p:cTn id="113" dur="2000"/>
                                        <p:tgtEl>
                                          <p:spTgt spid="13"/>
                                        </p:tgtEl>
                                        <p:attrNameLst>
                                          <p:attrName>ppt_y</p:attrName>
                                        </p:attrNameLst>
                                      </p:cBhvr>
                                      <p:tavLst>
                                        <p:tav tm="0">
                                          <p:val>
                                            <p:strVal val="ppt_y"/>
                                          </p:val>
                                        </p:tav>
                                        <p:tav tm="100000">
                                          <p:val>
                                            <p:strVal val="ppt_y"/>
                                          </p:val>
                                        </p:tav>
                                      </p:tavLst>
                                    </p:anim>
                                    <p:set>
                                      <p:cBhvr>
                                        <p:cTn id="114" dur="1" fill="hold">
                                          <p:stCondLst>
                                            <p:cond delay="1999"/>
                                          </p:stCondLst>
                                        </p:cTn>
                                        <p:tgtEl>
                                          <p:spTgt spid="13"/>
                                        </p:tgtEl>
                                        <p:attrNameLst>
                                          <p:attrName>style.visibility</p:attrName>
                                        </p:attrNameLst>
                                      </p:cBhvr>
                                      <p:to>
                                        <p:strVal val="hidden"/>
                                      </p:to>
                                    </p:set>
                                  </p:childTnLst>
                                </p:cTn>
                              </p:par>
                              <p:par>
                                <p:cTn id="115" presetID="2" presetClass="exit" presetSubtype="8" fill="hold" grpId="1" nodeType="withEffect">
                                  <p:stCondLst>
                                    <p:cond delay="0"/>
                                  </p:stCondLst>
                                  <p:childTnLst>
                                    <p:anim calcmode="lin" valueType="num">
                                      <p:cBhvr additive="base">
                                        <p:cTn id="116" dur="2000"/>
                                        <p:tgtEl>
                                          <p:spTgt spid="14"/>
                                        </p:tgtEl>
                                        <p:attrNameLst>
                                          <p:attrName>ppt_x</p:attrName>
                                        </p:attrNameLst>
                                      </p:cBhvr>
                                      <p:tavLst>
                                        <p:tav tm="0">
                                          <p:val>
                                            <p:strVal val="ppt_x"/>
                                          </p:val>
                                        </p:tav>
                                        <p:tav tm="100000">
                                          <p:val>
                                            <p:strVal val="0-ppt_w/2"/>
                                          </p:val>
                                        </p:tav>
                                      </p:tavLst>
                                    </p:anim>
                                    <p:anim calcmode="lin" valueType="num">
                                      <p:cBhvr additive="base">
                                        <p:cTn id="117" dur="2000"/>
                                        <p:tgtEl>
                                          <p:spTgt spid="14"/>
                                        </p:tgtEl>
                                        <p:attrNameLst>
                                          <p:attrName>ppt_y</p:attrName>
                                        </p:attrNameLst>
                                      </p:cBhvr>
                                      <p:tavLst>
                                        <p:tav tm="0">
                                          <p:val>
                                            <p:strVal val="ppt_y"/>
                                          </p:val>
                                        </p:tav>
                                        <p:tav tm="100000">
                                          <p:val>
                                            <p:strVal val="ppt_y"/>
                                          </p:val>
                                        </p:tav>
                                      </p:tavLst>
                                    </p:anim>
                                    <p:set>
                                      <p:cBhvr>
                                        <p:cTn id="118" dur="1" fill="hold">
                                          <p:stCondLst>
                                            <p:cond delay="1999"/>
                                          </p:stCondLst>
                                        </p:cTn>
                                        <p:tgtEl>
                                          <p:spTgt spid="14"/>
                                        </p:tgtEl>
                                        <p:attrNameLst>
                                          <p:attrName>style.visibility</p:attrName>
                                        </p:attrNameLst>
                                      </p:cBhvr>
                                      <p:to>
                                        <p:strVal val="hidden"/>
                                      </p:to>
                                    </p:set>
                                  </p:childTnLst>
                                </p:cTn>
                              </p:par>
                              <p:par>
                                <p:cTn id="119" presetID="2" presetClass="exit" presetSubtype="2" fill="hold" grpId="1" nodeType="withEffect">
                                  <p:stCondLst>
                                    <p:cond delay="0"/>
                                  </p:stCondLst>
                                  <p:childTnLst>
                                    <p:anim calcmode="lin" valueType="num">
                                      <p:cBhvr additive="base">
                                        <p:cTn id="120" dur="2000"/>
                                        <p:tgtEl>
                                          <p:spTgt spid="15"/>
                                        </p:tgtEl>
                                        <p:attrNameLst>
                                          <p:attrName>ppt_x</p:attrName>
                                        </p:attrNameLst>
                                      </p:cBhvr>
                                      <p:tavLst>
                                        <p:tav tm="0">
                                          <p:val>
                                            <p:strVal val="ppt_x"/>
                                          </p:val>
                                        </p:tav>
                                        <p:tav tm="100000">
                                          <p:val>
                                            <p:strVal val="1+ppt_w/2"/>
                                          </p:val>
                                        </p:tav>
                                      </p:tavLst>
                                    </p:anim>
                                    <p:anim calcmode="lin" valueType="num">
                                      <p:cBhvr additive="base">
                                        <p:cTn id="121" dur="2000"/>
                                        <p:tgtEl>
                                          <p:spTgt spid="15"/>
                                        </p:tgtEl>
                                        <p:attrNameLst>
                                          <p:attrName>ppt_y</p:attrName>
                                        </p:attrNameLst>
                                      </p:cBhvr>
                                      <p:tavLst>
                                        <p:tav tm="0">
                                          <p:val>
                                            <p:strVal val="ppt_y"/>
                                          </p:val>
                                        </p:tav>
                                        <p:tav tm="100000">
                                          <p:val>
                                            <p:strVal val="ppt_y"/>
                                          </p:val>
                                        </p:tav>
                                      </p:tavLst>
                                    </p:anim>
                                    <p:set>
                                      <p:cBhvr>
                                        <p:cTn id="122" dur="1" fill="hold">
                                          <p:stCondLst>
                                            <p:cond delay="1999"/>
                                          </p:stCondLst>
                                        </p:cTn>
                                        <p:tgtEl>
                                          <p:spTgt spid="15"/>
                                        </p:tgtEl>
                                        <p:attrNameLst>
                                          <p:attrName>style.visibility</p:attrName>
                                        </p:attrNameLst>
                                      </p:cBhvr>
                                      <p:to>
                                        <p:strVal val="hidden"/>
                                      </p:to>
                                    </p:set>
                                  </p:childTnLst>
                                </p:cTn>
                              </p:par>
                              <p:par>
                                <p:cTn id="123" presetID="2" presetClass="exit" presetSubtype="8" fill="hold" grpId="1" nodeType="withEffect">
                                  <p:stCondLst>
                                    <p:cond delay="0"/>
                                  </p:stCondLst>
                                  <p:childTnLst>
                                    <p:anim calcmode="lin" valueType="num">
                                      <p:cBhvr additive="base">
                                        <p:cTn id="124" dur="2000"/>
                                        <p:tgtEl>
                                          <p:spTgt spid="16"/>
                                        </p:tgtEl>
                                        <p:attrNameLst>
                                          <p:attrName>ppt_x</p:attrName>
                                        </p:attrNameLst>
                                      </p:cBhvr>
                                      <p:tavLst>
                                        <p:tav tm="0">
                                          <p:val>
                                            <p:strVal val="ppt_x"/>
                                          </p:val>
                                        </p:tav>
                                        <p:tav tm="100000">
                                          <p:val>
                                            <p:strVal val="0-ppt_w/2"/>
                                          </p:val>
                                        </p:tav>
                                      </p:tavLst>
                                    </p:anim>
                                    <p:anim calcmode="lin" valueType="num">
                                      <p:cBhvr additive="base">
                                        <p:cTn id="125" dur="2000"/>
                                        <p:tgtEl>
                                          <p:spTgt spid="16"/>
                                        </p:tgtEl>
                                        <p:attrNameLst>
                                          <p:attrName>ppt_y</p:attrName>
                                        </p:attrNameLst>
                                      </p:cBhvr>
                                      <p:tavLst>
                                        <p:tav tm="0">
                                          <p:val>
                                            <p:strVal val="ppt_y"/>
                                          </p:val>
                                        </p:tav>
                                        <p:tav tm="100000">
                                          <p:val>
                                            <p:strVal val="ppt_y"/>
                                          </p:val>
                                        </p:tav>
                                      </p:tavLst>
                                    </p:anim>
                                    <p:set>
                                      <p:cBhvr>
                                        <p:cTn id="126" dur="1" fill="hold">
                                          <p:stCondLst>
                                            <p:cond delay="1999"/>
                                          </p:stCondLst>
                                        </p:cTn>
                                        <p:tgtEl>
                                          <p:spTgt spid="16"/>
                                        </p:tgtEl>
                                        <p:attrNameLst>
                                          <p:attrName>style.visibility</p:attrName>
                                        </p:attrNameLst>
                                      </p:cBhvr>
                                      <p:to>
                                        <p:strVal val="hidden"/>
                                      </p:to>
                                    </p:set>
                                  </p:childTnLst>
                                </p:cTn>
                              </p:par>
                              <p:par>
                                <p:cTn id="127" presetID="2" presetClass="exit" presetSubtype="2" fill="hold" grpId="1" nodeType="withEffect">
                                  <p:stCondLst>
                                    <p:cond delay="0"/>
                                  </p:stCondLst>
                                  <p:childTnLst>
                                    <p:anim calcmode="lin" valueType="num">
                                      <p:cBhvr additive="base">
                                        <p:cTn id="128" dur="2000"/>
                                        <p:tgtEl>
                                          <p:spTgt spid="17"/>
                                        </p:tgtEl>
                                        <p:attrNameLst>
                                          <p:attrName>ppt_x</p:attrName>
                                        </p:attrNameLst>
                                      </p:cBhvr>
                                      <p:tavLst>
                                        <p:tav tm="0">
                                          <p:val>
                                            <p:strVal val="ppt_x"/>
                                          </p:val>
                                        </p:tav>
                                        <p:tav tm="100000">
                                          <p:val>
                                            <p:strVal val="1+ppt_w/2"/>
                                          </p:val>
                                        </p:tav>
                                      </p:tavLst>
                                    </p:anim>
                                    <p:anim calcmode="lin" valueType="num">
                                      <p:cBhvr additive="base">
                                        <p:cTn id="129" dur="2000"/>
                                        <p:tgtEl>
                                          <p:spTgt spid="17"/>
                                        </p:tgtEl>
                                        <p:attrNameLst>
                                          <p:attrName>ppt_y</p:attrName>
                                        </p:attrNameLst>
                                      </p:cBhvr>
                                      <p:tavLst>
                                        <p:tav tm="0">
                                          <p:val>
                                            <p:strVal val="ppt_y"/>
                                          </p:val>
                                        </p:tav>
                                        <p:tav tm="100000">
                                          <p:val>
                                            <p:strVal val="ppt_y"/>
                                          </p:val>
                                        </p:tav>
                                      </p:tavLst>
                                    </p:anim>
                                    <p:set>
                                      <p:cBhvr>
                                        <p:cTn id="130" dur="1" fill="hold">
                                          <p:stCondLst>
                                            <p:cond delay="1999"/>
                                          </p:stCondLst>
                                        </p:cTn>
                                        <p:tgtEl>
                                          <p:spTgt spid="17"/>
                                        </p:tgtEl>
                                        <p:attrNameLst>
                                          <p:attrName>style.visibility</p:attrName>
                                        </p:attrNameLst>
                                      </p:cBhvr>
                                      <p:to>
                                        <p:strVal val="hidden"/>
                                      </p:to>
                                    </p:set>
                                  </p:childTnLst>
                                </p:cTn>
                              </p:par>
                              <p:par>
                                <p:cTn id="131" presetID="2" presetClass="exit" presetSubtype="8" fill="hold" grpId="1" nodeType="withEffect">
                                  <p:stCondLst>
                                    <p:cond delay="0"/>
                                  </p:stCondLst>
                                  <p:childTnLst>
                                    <p:anim calcmode="lin" valueType="num">
                                      <p:cBhvr additive="base">
                                        <p:cTn id="132" dur="2000"/>
                                        <p:tgtEl>
                                          <p:spTgt spid="18"/>
                                        </p:tgtEl>
                                        <p:attrNameLst>
                                          <p:attrName>ppt_x</p:attrName>
                                        </p:attrNameLst>
                                      </p:cBhvr>
                                      <p:tavLst>
                                        <p:tav tm="0">
                                          <p:val>
                                            <p:strVal val="ppt_x"/>
                                          </p:val>
                                        </p:tav>
                                        <p:tav tm="100000">
                                          <p:val>
                                            <p:strVal val="0-ppt_w/2"/>
                                          </p:val>
                                        </p:tav>
                                      </p:tavLst>
                                    </p:anim>
                                    <p:anim calcmode="lin" valueType="num">
                                      <p:cBhvr additive="base">
                                        <p:cTn id="133" dur="2000"/>
                                        <p:tgtEl>
                                          <p:spTgt spid="18"/>
                                        </p:tgtEl>
                                        <p:attrNameLst>
                                          <p:attrName>ppt_y</p:attrName>
                                        </p:attrNameLst>
                                      </p:cBhvr>
                                      <p:tavLst>
                                        <p:tav tm="0">
                                          <p:val>
                                            <p:strVal val="ppt_y"/>
                                          </p:val>
                                        </p:tav>
                                        <p:tav tm="100000">
                                          <p:val>
                                            <p:strVal val="ppt_y"/>
                                          </p:val>
                                        </p:tav>
                                      </p:tavLst>
                                    </p:anim>
                                    <p:set>
                                      <p:cBhvr>
                                        <p:cTn id="134" dur="1" fill="hold">
                                          <p:stCondLst>
                                            <p:cond delay="1999"/>
                                          </p:stCondLst>
                                        </p:cTn>
                                        <p:tgtEl>
                                          <p:spTgt spid="18"/>
                                        </p:tgtEl>
                                        <p:attrNameLst>
                                          <p:attrName>style.visibility</p:attrName>
                                        </p:attrNameLst>
                                      </p:cBhvr>
                                      <p:to>
                                        <p:strVal val="hidden"/>
                                      </p:to>
                                    </p:set>
                                  </p:childTnLst>
                                </p:cTn>
                              </p:par>
                              <p:par>
                                <p:cTn id="135" presetID="2" presetClass="exit" presetSubtype="2" fill="hold" grpId="1" nodeType="withEffect">
                                  <p:stCondLst>
                                    <p:cond delay="0"/>
                                  </p:stCondLst>
                                  <p:childTnLst>
                                    <p:anim calcmode="lin" valueType="num">
                                      <p:cBhvr additive="base">
                                        <p:cTn id="136" dur="2000"/>
                                        <p:tgtEl>
                                          <p:spTgt spid="19"/>
                                        </p:tgtEl>
                                        <p:attrNameLst>
                                          <p:attrName>ppt_x</p:attrName>
                                        </p:attrNameLst>
                                      </p:cBhvr>
                                      <p:tavLst>
                                        <p:tav tm="0">
                                          <p:val>
                                            <p:strVal val="ppt_x"/>
                                          </p:val>
                                        </p:tav>
                                        <p:tav tm="100000">
                                          <p:val>
                                            <p:strVal val="1+ppt_w/2"/>
                                          </p:val>
                                        </p:tav>
                                      </p:tavLst>
                                    </p:anim>
                                    <p:anim calcmode="lin" valueType="num">
                                      <p:cBhvr additive="base">
                                        <p:cTn id="137" dur="2000"/>
                                        <p:tgtEl>
                                          <p:spTgt spid="19"/>
                                        </p:tgtEl>
                                        <p:attrNameLst>
                                          <p:attrName>ppt_y</p:attrName>
                                        </p:attrNameLst>
                                      </p:cBhvr>
                                      <p:tavLst>
                                        <p:tav tm="0">
                                          <p:val>
                                            <p:strVal val="ppt_y"/>
                                          </p:val>
                                        </p:tav>
                                        <p:tav tm="100000">
                                          <p:val>
                                            <p:strVal val="ppt_y"/>
                                          </p:val>
                                        </p:tav>
                                      </p:tavLst>
                                    </p:anim>
                                    <p:set>
                                      <p:cBhvr>
                                        <p:cTn id="138" dur="1" fill="hold">
                                          <p:stCondLst>
                                            <p:cond delay="1999"/>
                                          </p:stCondLst>
                                        </p:cTn>
                                        <p:tgtEl>
                                          <p:spTgt spid="19"/>
                                        </p:tgtEl>
                                        <p:attrNameLst>
                                          <p:attrName>style.visibility</p:attrName>
                                        </p:attrNameLst>
                                      </p:cBhvr>
                                      <p:to>
                                        <p:strVal val="hidden"/>
                                      </p:to>
                                    </p:set>
                                  </p:childTnLst>
                                </p:cTn>
                              </p:par>
                              <p:par>
                                <p:cTn id="139" presetID="2" presetClass="exit" presetSubtype="8" fill="hold" grpId="1" nodeType="withEffect">
                                  <p:stCondLst>
                                    <p:cond delay="0"/>
                                  </p:stCondLst>
                                  <p:childTnLst>
                                    <p:anim calcmode="lin" valueType="num">
                                      <p:cBhvr additive="base">
                                        <p:cTn id="140" dur="2000"/>
                                        <p:tgtEl>
                                          <p:spTgt spid="20"/>
                                        </p:tgtEl>
                                        <p:attrNameLst>
                                          <p:attrName>ppt_x</p:attrName>
                                        </p:attrNameLst>
                                      </p:cBhvr>
                                      <p:tavLst>
                                        <p:tav tm="0">
                                          <p:val>
                                            <p:strVal val="ppt_x"/>
                                          </p:val>
                                        </p:tav>
                                        <p:tav tm="100000">
                                          <p:val>
                                            <p:strVal val="0-ppt_w/2"/>
                                          </p:val>
                                        </p:tav>
                                      </p:tavLst>
                                    </p:anim>
                                    <p:anim calcmode="lin" valueType="num">
                                      <p:cBhvr additive="base">
                                        <p:cTn id="141" dur="2000"/>
                                        <p:tgtEl>
                                          <p:spTgt spid="20"/>
                                        </p:tgtEl>
                                        <p:attrNameLst>
                                          <p:attrName>ppt_y</p:attrName>
                                        </p:attrNameLst>
                                      </p:cBhvr>
                                      <p:tavLst>
                                        <p:tav tm="0">
                                          <p:val>
                                            <p:strVal val="ppt_y"/>
                                          </p:val>
                                        </p:tav>
                                        <p:tav tm="100000">
                                          <p:val>
                                            <p:strVal val="ppt_y"/>
                                          </p:val>
                                        </p:tav>
                                      </p:tavLst>
                                    </p:anim>
                                    <p:set>
                                      <p:cBhvr>
                                        <p:cTn id="142" dur="1" fill="hold">
                                          <p:stCondLst>
                                            <p:cond delay="1999"/>
                                          </p:stCondLst>
                                        </p:cTn>
                                        <p:tgtEl>
                                          <p:spTgt spid="20"/>
                                        </p:tgtEl>
                                        <p:attrNameLst>
                                          <p:attrName>style.visibility</p:attrName>
                                        </p:attrNameLst>
                                      </p:cBhvr>
                                      <p:to>
                                        <p:strVal val="hidden"/>
                                      </p:to>
                                    </p:set>
                                  </p:childTnLst>
                                </p:cTn>
                              </p:par>
                              <p:par>
                                <p:cTn id="143" presetID="2" presetClass="exit" presetSubtype="2" fill="hold" grpId="1" nodeType="withEffect">
                                  <p:stCondLst>
                                    <p:cond delay="0"/>
                                  </p:stCondLst>
                                  <p:childTnLst>
                                    <p:anim calcmode="lin" valueType="num">
                                      <p:cBhvr additive="base">
                                        <p:cTn id="144" dur="2000"/>
                                        <p:tgtEl>
                                          <p:spTgt spid="21"/>
                                        </p:tgtEl>
                                        <p:attrNameLst>
                                          <p:attrName>ppt_x</p:attrName>
                                        </p:attrNameLst>
                                      </p:cBhvr>
                                      <p:tavLst>
                                        <p:tav tm="0">
                                          <p:val>
                                            <p:strVal val="ppt_x"/>
                                          </p:val>
                                        </p:tav>
                                        <p:tav tm="100000">
                                          <p:val>
                                            <p:strVal val="1+ppt_w/2"/>
                                          </p:val>
                                        </p:tav>
                                      </p:tavLst>
                                    </p:anim>
                                    <p:anim calcmode="lin" valueType="num">
                                      <p:cBhvr additive="base">
                                        <p:cTn id="145" dur="2000"/>
                                        <p:tgtEl>
                                          <p:spTgt spid="21"/>
                                        </p:tgtEl>
                                        <p:attrNameLst>
                                          <p:attrName>ppt_y</p:attrName>
                                        </p:attrNameLst>
                                      </p:cBhvr>
                                      <p:tavLst>
                                        <p:tav tm="0">
                                          <p:val>
                                            <p:strVal val="ppt_y"/>
                                          </p:val>
                                        </p:tav>
                                        <p:tav tm="100000">
                                          <p:val>
                                            <p:strVal val="ppt_y"/>
                                          </p:val>
                                        </p:tav>
                                      </p:tavLst>
                                    </p:anim>
                                    <p:set>
                                      <p:cBhvr>
                                        <p:cTn id="146" dur="1" fill="hold">
                                          <p:stCondLst>
                                            <p:cond delay="1999"/>
                                          </p:stCondLst>
                                        </p:cTn>
                                        <p:tgtEl>
                                          <p:spTgt spid="21"/>
                                        </p:tgtEl>
                                        <p:attrNameLst>
                                          <p:attrName>style.visibility</p:attrName>
                                        </p:attrNameLst>
                                      </p:cBhvr>
                                      <p:to>
                                        <p:strVal val="hidden"/>
                                      </p:to>
                                    </p:set>
                                  </p:childTnLst>
                                </p:cTn>
                              </p:par>
                              <p:par>
                                <p:cTn id="147" presetID="2" presetClass="exit" presetSubtype="8" fill="hold" grpId="1" nodeType="withEffect">
                                  <p:stCondLst>
                                    <p:cond delay="0"/>
                                  </p:stCondLst>
                                  <p:childTnLst>
                                    <p:anim calcmode="lin" valueType="num">
                                      <p:cBhvr additive="base">
                                        <p:cTn id="148" dur="2000"/>
                                        <p:tgtEl>
                                          <p:spTgt spid="22"/>
                                        </p:tgtEl>
                                        <p:attrNameLst>
                                          <p:attrName>ppt_x</p:attrName>
                                        </p:attrNameLst>
                                      </p:cBhvr>
                                      <p:tavLst>
                                        <p:tav tm="0">
                                          <p:val>
                                            <p:strVal val="ppt_x"/>
                                          </p:val>
                                        </p:tav>
                                        <p:tav tm="100000">
                                          <p:val>
                                            <p:strVal val="0-ppt_w/2"/>
                                          </p:val>
                                        </p:tav>
                                      </p:tavLst>
                                    </p:anim>
                                    <p:anim calcmode="lin" valueType="num">
                                      <p:cBhvr additive="base">
                                        <p:cTn id="149" dur="2000"/>
                                        <p:tgtEl>
                                          <p:spTgt spid="22"/>
                                        </p:tgtEl>
                                        <p:attrNameLst>
                                          <p:attrName>ppt_y</p:attrName>
                                        </p:attrNameLst>
                                      </p:cBhvr>
                                      <p:tavLst>
                                        <p:tav tm="0">
                                          <p:val>
                                            <p:strVal val="ppt_y"/>
                                          </p:val>
                                        </p:tav>
                                        <p:tav tm="100000">
                                          <p:val>
                                            <p:strVal val="ppt_y"/>
                                          </p:val>
                                        </p:tav>
                                      </p:tavLst>
                                    </p:anim>
                                    <p:set>
                                      <p:cBhvr>
                                        <p:cTn id="150" dur="1" fill="hold">
                                          <p:stCondLst>
                                            <p:cond delay="1999"/>
                                          </p:stCondLst>
                                        </p:cTn>
                                        <p:tgtEl>
                                          <p:spTgt spid="22"/>
                                        </p:tgtEl>
                                        <p:attrNameLst>
                                          <p:attrName>style.visibility</p:attrName>
                                        </p:attrNameLst>
                                      </p:cBhvr>
                                      <p:to>
                                        <p:strVal val="hidden"/>
                                      </p:to>
                                    </p:set>
                                  </p:childTnLst>
                                </p:cTn>
                              </p:par>
                              <p:par>
                                <p:cTn id="151" presetID="2" presetClass="exit" presetSubtype="2" fill="hold" grpId="1" nodeType="withEffect">
                                  <p:stCondLst>
                                    <p:cond delay="0"/>
                                  </p:stCondLst>
                                  <p:childTnLst>
                                    <p:anim calcmode="lin" valueType="num">
                                      <p:cBhvr additive="base">
                                        <p:cTn id="152" dur="2000"/>
                                        <p:tgtEl>
                                          <p:spTgt spid="23"/>
                                        </p:tgtEl>
                                        <p:attrNameLst>
                                          <p:attrName>ppt_x</p:attrName>
                                        </p:attrNameLst>
                                      </p:cBhvr>
                                      <p:tavLst>
                                        <p:tav tm="0">
                                          <p:val>
                                            <p:strVal val="ppt_x"/>
                                          </p:val>
                                        </p:tav>
                                        <p:tav tm="100000">
                                          <p:val>
                                            <p:strVal val="1+ppt_w/2"/>
                                          </p:val>
                                        </p:tav>
                                      </p:tavLst>
                                    </p:anim>
                                    <p:anim calcmode="lin" valueType="num">
                                      <p:cBhvr additive="base">
                                        <p:cTn id="153" dur="2000"/>
                                        <p:tgtEl>
                                          <p:spTgt spid="23"/>
                                        </p:tgtEl>
                                        <p:attrNameLst>
                                          <p:attrName>ppt_y</p:attrName>
                                        </p:attrNameLst>
                                      </p:cBhvr>
                                      <p:tavLst>
                                        <p:tav tm="0">
                                          <p:val>
                                            <p:strVal val="ppt_y"/>
                                          </p:val>
                                        </p:tav>
                                        <p:tav tm="100000">
                                          <p:val>
                                            <p:strVal val="ppt_y"/>
                                          </p:val>
                                        </p:tav>
                                      </p:tavLst>
                                    </p:anim>
                                    <p:set>
                                      <p:cBhvr>
                                        <p:cTn id="154" dur="1" fill="hold">
                                          <p:stCondLst>
                                            <p:cond delay="1999"/>
                                          </p:stCondLst>
                                        </p:cTn>
                                        <p:tgtEl>
                                          <p:spTgt spid="23"/>
                                        </p:tgtEl>
                                        <p:attrNameLst>
                                          <p:attrName>style.visibility</p:attrName>
                                        </p:attrNameLst>
                                      </p:cBhvr>
                                      <p:to>
                                        <p:strVal val="hidden"/>
                                      </p:to>
                                    </p:set>
                                  </p:childTnLst>
                                </p:cTn>
                              </p:par>
                              <p:par>
                                <p:cTn id="155" presetID="2" presetClass="exit" presetSubtype="8" fill="hold" grpId="1" nodeType="withEffect">
                                  <p:stCondLst>
                                    <p:cond delay="0"/>
                                  </p:stCondLst>
                                  <p:childTnLst>
                                    <p:anim calcmode="lin" valueType="num">
                                      <p:cBhvr additive="base">
                                        <p:cTn id="156" dur="2000"/>
                                        <p:tgtEl>
                                          <p:spTgt spid="24"/>
                                        </p:tgtEl>
                                        <p:attrNameLst>
                                          <p:attrName>ppt_x</p:attrName>
                                        </p:attrNameLst>
                                      </p:cBhvr>
                                      <p:tavLst>
                                        <p:tav tm="0">
                                          <p:val>
                                            <p:strVal val="ppt_x"/>
                                          </p:val>
                                        </p:tav>
                                        <p:tav tm="100000">
                                          <p:val>
                                            <p:strVal val="0-ppt_w/2"/>
                                          </p:val>
                                        </p:tav>
                                      </p:tavLst>
                                    </p:anim>
                                    <p:anim calcmode="lin" valueType="num">
                                      <p:cBhvr additive="base">
                                        <p:cTn id="157" dur="2000"/>
                                        <p:tgtEl>
                                          <p:spTgt spid="24"/>
                                        </p:tgtEl>
                                        <p:attrNameLst>
                                          <p:attrName>ppt_y</p:attrName>
                                        </p:attrNameLst>
                                      </p:cBhvr>
                                      <p:tavLst>
                                        <p:tav tm="0">
                                          <p:val>
                                            <p:strVal val="ppt_y"/>
                                          </p:val>
                                        </p:tav>
                                        <p:tav tm="100000">
                                          <p:val>
                                            <p:strVal val="ppt_y"/>
                                          </p:val>
                                        </p:tav>
                                      </p:tavLst>
                                    </p:anim>
                                    <p:set>
                                      <p:cBhvr>
                                        <p:cTn id="158" dur="1" fill="hold">
                                          <p:stCondLst>
                                            <p:cond delay="1999"/>
                                          </p:stCondLst>
                                        </p:cTn>
                                        <p:tgtEl>
                                          <p:spTgt spid="24"/>
                                        </p:tgtEl>
                                        <p:attrNameLst>
                                          <p:attrName>style.visibility</p:attrName>
                                        </p:attrNameLst>
                                      </p:cBhvr>
                                      <p:to>
                                        <p:strVal val="hidden"/>
                                      </p:to>
                                    </p:set>
                                  </p:childTnLst>
                                </p:cTn>
                              </p:par>
                              <p:par>
                                <p:cTn id="159" presetID="23" presetClass="entr" presetSubtype="272" fill="hold" nodeType="withEffect">
                                  <p:stCondLst>
                                    <p:cond delay="0"/>
                                  </p:stCondLst>
                                  <p:childTnLst>
                                    <p:set>
                                      <p:cBhvr>
                                        <p:cTn id="160" dur="1" fill="hold">
                                          <p:stCondLst>
                                            <p:cond delay="0"/>
                                          </p:stCondLst>
                                        </p:cTn>
                                        <p:tgtEl>
                                          <p:spTgt spid="4"/>
                                        </p:tgtEl>
                                        <p:attrNameLst>
                                          <p:attrName>style.visibility</p:attrName>
                                        </p:attrNameLst>
                                      </p:cBhvr>
                                      <p:to>
                                        <p:strVal val="visible"/>
                                      </p:to>
                                    </p:set>
                                    <p:anim calcmode="lin" valueType="num">
                                      <p:cBhvr>
                                        <p:cTn id="161" dur="2000" fill="hold"/>
                                        <p:tgtEl>
                                          <p:spTgt spid="4"/>
                                        </p:tgtEl>
                                        <p:attrNameLst>
                                          <p:attrName>ppt_w</p:attrName>
                                        </p:attrNameLst>
                                      </p:cBhvr>
                                      <p:tavLst>
                                        <p:tav tm="0">
                                          <p:val>
                                            <p:strVal val="2/3*#ppt_w"/>
                                          </p:val>
                                        </p:tav>
                                        <p:tav tm="100000">
                                          <p:val>
                                            <p:strVal val="#ppt_w"/>
                                          </p:val>
                                        </p:tav>
                                      </p:tavLst>
                                    </p:anim>
                                    <p:anim calcmode="lin" valueType="num">
                                      <p:cBhvr>
                                        <p:cTn id="162" dur="2000" fill="hold"/>
                                        <p:tgtEl>
                                          <p:spTgt spid="4"/>
                                        </p:tgtEl>
                                        <p:attrNameLst>
                                          <p:attrName>ppt_h</p:attrName>
                                        </p:attrNameLst>
                                      </p:cBhvr>
                                      <p:tavLst>
                                        <p:tav tm="0">
                                          <p:val>
                                            <p:strVal val="2/3*#ppt_h"/>
                                          </p:val>
                                        </p:tav>
                                        <p:tav tm="100000">
                                          <p:val>
                                            <p:strVal val="#ppt_h"/>
                                          </p:val>
                                        </p:tav>
                                      </p:tavLst>
                                    </p:anim>
                                  </p:childTnLst>
                                </p:cTn>
                              </p:par>
                              <p:par>
                                <p:cTn id="163" presetID="4" presetClass="entr" presetSubtype="32"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Effect transition="in" filter="box(out)">
                                      <p:cBhvr>
                                        <p:cTn id="16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10000"/>
                </a:schemeClr>
              </a:gs>
              <a:gs pos="50000">
                <a:schemeClr val="tx2">
                  <a:lumMod val="50000"/>
                  <a:shade val="67500"/>
                  <a:satMod val="115000"/>
                </a:schemeClr>
              </a:gs>
              <a:gs pos="100000">
                <a:schemeClr val="tx2">
                  <a:lumMod val="50000"/>
                  <a:shade val="100000"/>
                  <a:satMod val="115000"/>
                </a:schemeClr>
              </a:gs>
            </a:gsLst>
            <a:lin ang="5400000" scaled="1"/>
            <a:tileRect/>
          </a:gradFill>
        </p:spPr>
        <p:txBody>
          <a:bodyPr/>
          <a:lstStyle/>
          <a:p>
            <a:endParaRPr lang="es-ES" dirty="0"/>
          </a:p>
        </p:txBody>
      </p:sp>
      <p:pic>
        <p:nvPicPr>
          <p:cNvPr id="4" name="3 Imagen" descr="0(52).jpg"/>
          <p:cNvPicPr>
            <a:picLocks noChangeAspect="1"/>
          </p:cNvPicPr>
          <p:nvPr/>
        </p:nvPicPr>
        <p:blipFill>
          <a:blip r:embed="rId2"/>
          <a:stretch>
            <a:fillRect/>
          </a:stretch>
        </p:blipFill>
        <p:spPr>
          <a:xfrm>
            <a:off x="-26789" y="0"/>
            <a:ext cx="9170789" cy="6858000"/>
          </a:xfrm>
          <a:prstGeom prst="rect">
            <a:avLst/>
          </a:prstGeom>
        </p:spPr>
      </p:pic>
      <p:sp>
        <p:nvSpPr>
          <p:cNvPr id="5" name="4 Rombo"/>
          <p:cNvSpPr/>
          <p:nvPr/>
        </p:nvSpPr>
        <p:spPr>
          <a:xfrm>
            <a:off x="2000232" y="0"/>
            <a:ext cx="2643206" cy="857232"/>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000232" y="357166"/>
            <a:ext cx="2643206" cy="857232"/>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928794" y="642942"/>
            <a:ext cx="2643206" cy="857232"/>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000232" y="928670"/>
            <a:ext cx="2643206" cy="939128"/>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000232" y="1214446"/>
            <a:ext cx="2643206" cy="928694"/>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000232" y="1571612"/>
            <a:ext cx="2643206" cy="928694"/>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000232" y="1857364"/>
            <a:ext cx="2643206" cy="928694"/>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2000232" y="2214554"/>
            <a:ext cx="2643206" cy="857232"/>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1928794" y="2571744"/>
            <a:ext cx="2643206" cy="857232"/>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928794" y="2928934"/>
            <a:ext cx="2643206" cy="857232"/>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2000232" y="3214686"/>
            <a:ext cx="2643206" cy="939128"/>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2000232" y="3571876"/>
            <a:ext cx="2643206" cy="928694"/>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2000232" y="3857628"/>
            <a:ext cx="2643206" cy="928694"/>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2000232" y="4214818"/>
            <a:ext cx="2643206" cy="928694"/>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2000232" y="4536289"/>
            <a:ext cx="2643206" cy="857232"/>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2000232" y="4857760"/>
            <a:ext cx="2643206" cy="857232"/>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1928794" y="5143512"/>
            <a:ext cx="2643206" cy="857232"/>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2000232" y="5429264"/>
            <a:ext cx="2643206" cy="939128"/>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2000232" y="5750735"/>
            <a:ext cx="2643206" cy="928694"/>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2000232" y="6107901"/>
            <a:ext cx="2643206" cy="928694"/>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2000232" y="6393653"/>
            <a:ext cx="2643206" cy="928694"/>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4572000" y="0"/>
            <a:ext cx="2643206" cy="857232"/>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643438" y="357166"/>
            <a:ext cx="2643206" cy="857232"/>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4500562" y="642942"/>
            <a:ext cx="2643206" cy="857232"/>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4572000" y="928670"/>
            <a:ext cx="2643206" cy="939128"/>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4572000" y="1214446"/>
            <a:ext cx="2643206" cy="928694"/>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4572000" y="1571612"/>
            <a:ext cx="2643206" cy="928694"/>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4572000" y="1857364"/>
            <a:ext cx="2643206" cy="928694"/>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ombo"/>
          <p:cNvSpPr/>
          <p:nvPr/>
        </p:nvSpPr>
        <p:spPr>
          <a:xfrm>
            <a:off x="4572000" y="2214554"/>
            <a:ext cx="2643206" cy="857232"/>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ombo"/>
          <p:cNvSpPr/>
          <p:nvPr/>
        </p:nvSpPr>
        <p:spPr>
          <a:xfrm>
            <a:off x="4572000" y="2571744"/>
            <a:ext cx="2643206" cy="857232"/>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ombo"/>
          <p:cNvSpPr/>
          <p:nvPr/>
        </p:nvSpPr>
        <p:spPr>
          <a:xfrm>
            <a:off x="4643438" y="2857496"/>
            <a:ext cx="2643206" cy="857232"/>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ombo"/>
          <p:cNvSpPr/>
          <p:nvPr/>
        </p:nvSpPr>
        <p:spPr>
          <a:xfrm>
            <a:off x="4572000" y="3214686"/>
            <a:ext cx="2643206" cy="939128"/>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ombo"/>
          <p:cNvSpPr/>
          <p:nvPr/>
        </p:nvSpPr>
        <p:spPr>
          <a:xfrm>
            <a:off x="4572000" y="3571876"/>
            <a:ext cx="2643206" cy="928694"/>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ombo"/>
          <p:cNvSpPr/>
          <p:nvPr/>
        </p:nvSpPr>
        <p:spPr>
          <a:xfrm>
            <a:off x="4572000" y="3857628"/>
            <a:ext cx="2643206" cy="928694"/>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ombo"/>
          <p:cNvSpPr/>
          <p:nvPr/>
        </p:nvSpPr>
        <p:spPr>
          <a:xfrm>
            <a:off x="4572000" y="4214818"/>
            <a:ext cx="2643206" cy="928694"/>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ombo"/>
          <p:cNvSpPr/>
          <p:nvPr/>
        </p:nvSpPr>
        <p:spPr>
          <a:xfrm>
            <a:off x="4572000" y="4536289"/>
            <a:ext cx="2643206" cy="857232"/>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ombo"/>
          <p:cNvSpPr/>
          <p:nvPr/>
        </p:nvSpPr>
        <p:spPr>
          <a:xfrm>
            <a:off x="4572000" y="4857760"/>
            <a:ext cx="2643206" cy="857232"/>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ombo"/>
          <p:cNvSpPr/>
          <p:nvPr/>
        </p:nvSpPr>
        <p:spPr>
          <a:xfrm>
            <a:off x="4572000" y="5143512"/>
            <a:ext cx="2643206" cy="857232"/>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ombo"/>
          <p:cNvSpPr/>
          <p:nvPr/>
        </p:nvSpPr>
        <p:spPr>
          <a:xfrm>
            <a:off x="4572000" y="5429264"/>
            <a:ext cx="2643206" cy="939128"/>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ombo"/>
          <p:cNvSpPr/>
          <p:nvPr/>
        </p:nvSpPr>
        <p:spPr>
          <a:xfrm>
            <a:off x="4572000" y="5750735"/>
            <a:ext cx="2643206" cy="928694"/>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ombo"/>
          <p:cNvSpPr/>
          <p:nvPr/>
        </p:nvSpPr>
        <p:spPr>
          <a:xfrm>
            <a:off x="4572000" y="6107901"/>
            <a:ext cx="2643206" cy="928694"/>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ombo"/>
          <p:cNvSpPr/>
          <p:nvPr/>
        </p:nvSpPr>
        <p:spPr>
          <a:xfrm>
            <a:off x="4572000" y="6393653"/>
            <a:ext cx="2643206" cy="928694"/>
          </a:xfrm>
          <a:prstGeom prst="diamond">
            <a:avLst/>
          </a:prstGeom>
          <a:gradFill flip="none" rotWithShape="1">
            <a:gsLst>
              <a:gs pos="2500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7"/>
                                        </p:tgtEl>
                                        <p:attrNameLst>
                                          <p:attrName>style.opacity</p:attrName>
                                        </p:attrNameLst>
                                      </p:cBhvr>
                                      <p:to>
                                        <p:strVal val="0"/>
                                      </p:to>
                                    </p:set>
                                    <p:animEffect filter="image" prLst="opacity: 0">
                                      <p:cBhvr rctx="IE">
                                        <p:cTn id="7" dur="indefinite"/>
                                        <p:tgtEl>
                                          <p:spTgt spid="4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1+#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1+#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1+#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1+#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1+#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1+#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1+#ppt_w/2"/>
                                          </p:val>
                                        </p:tav>
                                        <p:tav tm="100000">
                                          <p:val>
                                            <p:strVal val="#ppt_x"/>
                                          </p:val>
                                        </p:tav>
                                      </p:tavLst>
                                    </p:anim>
                                    <p:anim calcmode="lin" valueType="num">
                                      <p:cBhvr additive="base">
                                        <p:cTn id="83" dur="2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1+#ppt_w/2"/>
                                          </p:val>
                                        </p:tav>
                                        <p:tav tm="100000">
                                          <p:val>
                                            <p:strVal val="#ppt_x"/>
                                          </p:val>
                                        </p:tav>
                                      </p:tavLst>
                                    </p:anim>
                                    <p:anim calcmode="lin" valueType="num">
                                      <p:cBhvr additive="base">
                                        <p:cTn id="87" dur="2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1+#ppt_w/2"/>
                                          </p:val>
                                        </p:tav>
                                        <p:tav tm="100000">
                                          <p:val>
                                            <p:strVal val="#ppt_x"/>
                                          </p:val>
                                        </p:tav>
                                      </p:tavLst>
                                    </p:anim>
                                    <p:anim calcmode="lin" valueType="num">
                                      <p:cBhvr additive="base">
                                        <p:cTn id="91" dur="2000" fill="hold"/>
                                        <p:tgtEl>
                                          <p:spTgt spid="25"/>
                                        </p:tgtEl>
                                        <p:attrNameLst>
                                          <p:attrName>ppt_y</p:attrName>
                                        </p:attrNameLst>
                                      </p:cBhvr>
                                      <p:tavLst>
                                        <p:tav tm="0">
                                          <p:val>
                                            <p:strVal val="#ppt_y"/>
                                          </p:val>
                                        </p:tav>
                                        <p:tav tm="100000">
                                          <p:val>
                                            <p:strVal val="#ppt_y"/>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5"/>
                                        </p:tgtEl>
                                        <p:attrNameLst>
                                          <p:attrName>style.visibility</p:attrName>
                                        </p:attrNameLst>
                                      </p:cBhvr>
                                      <p:to>
                                        <p:strVal val="visible"/>
                                      </p:to>
                                    </p:set>
                                    <p:anim calcmode="lin" valueType="num">
                                      <p:cBhvr>
                                        <p:cTn id="94" dur="2000" fill="hold"/>
                                        <p:tgtEl>
                                          <p:spTgt spid="5"/>
                                        </p:tgtEl>
                                        <p:attrNameLst>
                                          <p:attrName>ppt_w</p:attrName>
                                        </p:attrNameLst>
                                      </p:cBhvr>
                                      <p:tavLst>
                                        <p:tav tm="0">
                                          <p:val>
                                            <p:strVal val="#ppt_w"/>
                                          </p:val>
                                        </p:tav>
                                        <p:tav tm="100000">
                                          <p:val>
                                            <p:strVal val="#ppt_w"/>
                                          </p:val>
                                        </p:tav>
                                      </p:tavLst>
                                    </p:anim>
                                    <p:anim calcmode="lin" valueType="num">
                                      <p:cBhvr>
                                        <p:cTn id="95" dur="2000" fill="hold"/>
                                        <p:tgtEl>
                                          <p:spTgt spid="5"/>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p:cTn id="98" dur="2000" fill="hold"/>
                                        <p:tgtEl>
                                          <p:spTgt spid="6"/>
                                        </p:tgtEl>
                                        <p:attrNameLst>
                                          <p:attrName>ppt_w</p:attrName>
                                        </p:attrNameLst>
                                      </p:cBhvr>
                                      <p:tavLst>
                                        <p:tav tm="0">
                                          <p:val>
                                            <p:strVal val="#ppt_w"/>
                                          </p:val>
                                        </p:tav>
                                        <p:tav tm="100000">
                                          <p:val>
                                            <p:strVal val="#ppt_w"/>
                                          </p:val>
                                        </p:tav>
                                      </p:tavLst>
                                    </p:anim>
                                    <p:anim calcmode="lin" valueType="num">
                                      <p:cBhvr>
                                        <p:cTn id="99" dur="2000" fill="hold"/>
                                        <p:tgtEl>
                                          <p:spTgt spid="6"/>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7"/>
                                        </p:tgtEl>
                                        <p:attrNameLst>
                                          <p:attrName>style.visibility</p:attrName>
                                        </p:attrNameLst>
                                      </p:cBhvr>
                                      <p:to>
                                        <p:strVal val="visible"/>
                                      </p:to>
                                    </p:set>
                                    <p:anim calcmode="lin" valueType="num">
                                      <p:cBhvr>
                                        <p:cTn id="102" dur="2000" fill="hold"/>
                                        <p:tgtEl>
                                          <p:spTgt spid="7"/>
                                        </p:tgtEl>
                                        <p:attrNameLst>
                                          <p:attrName>ppt_w</p:attrName>
                                        </p:attrNameLst>
                                      </p:cBhvr>
                                      <p:tavLst>
                                        <p:tav tm="0">
                                          <p:val>
                                            <p:strVal val="#ppt_w"/>
                                          </p:val>
                                        </p:tav>
                                        <p:tav tm="100000">
                                          <p:val>
                                            <p:strVal val="#ppt_w"/>
                                          </p:val>
                                        </p:tav>
                                      </p:tavLst>
                                    </p:anim>
                                    <p:anim calcmode="lin" valueType="num">
                                      <p:cBhvr>
                                        <p:cTn id="103" dur="2000" fill="hold"/>
                                        <p:tgtEl>
                                          <p:spTgt spid="7"/>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p:cTn id="106" dur="2000" fill="hold"/>
                                        <p:tgtEl>
                                          <p:spTgt spid="8"/>
                                        </p:tgtEl>
                                        <p:attrNameLst>
                                          <p:attrName>ppt_w</p:attrName>
                                        </p:attrNameLst>
                                      </p:cBhvr>
                                      <p:tavLst>
                                        <p:tav tm="0">
                                          <p:val>
                                            <p:strVal val="#ppt_w"/>
                                          </p:val>
                                        </p:tav>
                                        <p:tav tm="100000">
                                          <p:val>
                                            <p:strVal val="#ppt_w"/>
                                          </p:val>
                                        </p:tav>
                                      </p:tavLst>
                                    </p:anim>
                                    <p:anim calcmode="lin" valueType="num">
                                      <p:cBhvr>
                                        <p:cTn id="107" dur="2000" fill="hold"/>
                                        <p:tgtEl>
                                          <p:spTgt spid="8"/>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9"/>
                                        </p:tgtEl>
                                        <p:attrNameLst>
                                          <p:attrName>style.visibility</p:attrName>
                                        </p:attrNameLst>
                                      </p:cBhvr>
                                      <p:to>
                                        <p:strVal val="visible"/>
                                      </p:to>
                                    </p:set>
                                    <p:anim calcmode="lin" valueType="num">
                                      <p:cBhvr>
                                        <p:cTn id="110" dur="2000" fill="hold"/>
                                        <p:tgtEl>
                                          <p:spTgt spid="9"/>
                                        </p:tgtEl>
                                        <p:attrNameLst>
                                          <p:attrName>ppt_w</p:attrName>
                                        </p:attrNameLst>
                                      </p:cBhvr>
                                      <p:tavLst>
                                        <p:tav tm="0">
                                          <p:val>
                                            <p:strVal val="#ppt_w"/>
                                          </p:val>
                                        </p:tav>
                                        <p:tav tm="100000">
                                          <p:val>
                                            <p:strVal val="#ppt_w"/>
                                          </p:val>
                                        </p:tav>
                                      </p:tavLst>
                                    </p:anim>
                                    <p:anim calcmode="lin" valueType="num">
                                      <p:cBhvr>
                                        <p:cTn id="111" dur="2000" fill="hold"/>
                                        <p:tgtEl>
                                          <p:spTgt spid="9"/>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0"/>
                                        </p:tgtEl>
                                        <p:attrNameLst>
                                          <p:attrName>style.visibility</p:attrName>
                                        </p:attrNameLst>
                                      </p:cBhvr>
                                      <p:to>
                                        <p:strVal val="visible"/>
                                      </p:to>
                                    </p:set>
                                    <p:anim calcmode="lin" valueType="num">
                                      <p:cBhvr>
                                        <p:cTn id="114" dur="2000" fill="hold"/>
                                        <p:tgtEl>
                                          <p:spTgt spid="10"/>
                                        </p:tgtEl>
                                        <p:attrNameLst>
                                          <p:attrName>ppt_w</p:attrName>
                                        </p:attrNameLst>
                                      </p:cBhvr>
                                      <p:tavLst>
                                        <p:tav tm="0">
                                          <p:val>
                                            <p:strVal val="#ppt_w"/>
                                          </p:val>
                                        </p:tav>
                                        <p:tav tm="100000">
                                          <p:val>
                                            <p:strVal val="#ppt_w"/>
                                          </p:val>
                                        </p:tav>
                                      </p:tavLst>
                                    </p:anim>
                                    <p:anim calcmode="lin" valueType="num">
                                      <p:cBhvr>
                                        <p:cTn id="115" dur="2000" fill="hold"/>
                                        <p:tgtEl>
                                          <p:spTgt spid="10"/>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1"/>
                                        </p:tgtEl>
                                        <p:attrNameLst>
                                          <p:attrName>style.visibility</p:attrName>
                                        </p:attrNameLst>
                                      </p:cBhvr>
                                      <p:to>
                                        <p:strVal val="visible"/>
                                      </p:to>
                                    </p:set>
                                    <p:anim calcmode="lin" valueType="num">
                                      <p:cBhvr>
                                        <p:cTn id="118" dur="2000" fill="hold"/>
                                        <p:tgtEl>
                                          <p:spTgt spid="11"/>
                                        </p:tgtEl>
                                        <p:attrNameLst>
                                          <p:attrName>ppt_w</p:attrName>
                                        </p:attrNameLst>
                                      </p:cBhvr>
                                      <p:tavLst>
                                        <p:tav tm="0">
                                          <p:val>
                                            <p:strVal val="#ppt_w"/>
                                          </p:val>
                                        </p:tav>
                                        <p:tav tm="100000">
                                          <p:val>
                                            <p:strVal val="#ppt_w"/>
                                          </p:val>
                                        </p:tav>
                                      </p:tavLst>
                                    </p:anim>
                                    <p:anim calcmode="lin" valueType="num">
                                      <p:cBhvr>
                                        <p:cTn id="119" dur="2000" fill="hold"/>
                                        <p:tgtEl>
                                          <p:spTgt spid="11"/>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12"/>
                                        </p:tgtEl>
                                        <p:attrNameLst>
                                          <p:attrName>style.visibility</p:attrName>
                                        </p:attrNameLst>
                                      </p:cBhvr>
                                      <p:to>
                                        <p:strVal val="visible"/>
                                      </p:to>
                                    </p:set>
                                    <p:anim calcmode="lin" valueType="num">
                                      <p:cBhvr>
                                        <p:cTn id="122" dur="2000" fill="hold"/>
                                        <p:tgtEl>
                                          <p:spTgt spid="12"/>
                                        </p:tgtEl>
                                        <p:attrNameLst>
                                          <p:attrName>ppt_w</p:attrName>
                                        </p:attrNameLst>
                                      </p:cBhvr>
                                      <p:tavLst>
                                        <p:tav tm="0">
                                          <p:val>
                                            <p:strVal val="#ppt_w"/>
                                          </p:val>
                                        </p:tav>
                                        <p:tav tm="100000">
                                          <p:val>
                                            <p:strVal val="#ppt_w"/>
                                          </p:val>
                                        </p:tav>
                                      </p:tavLst>
                                    </p:anim>
                                    <p:anim calcmode="lin" valueType="num">
                                      <p:cBhvr>
                                        <p:cTn id="123" dur="2000" fill="hold"/>
                                        <p:tgtEl>
                                          <p:spTgt spid="12"/>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p:cTn id="126" dur="2000" fill="hold"/>
                                        <p:tgtEl>
                                          <p:spTgt spid="13"/>
                                        </p:tgtEl>
                                        <p:attrNameLst>
                                          <p:attrName>ppt_w</p:attrName>
                                        </p:attrNameLst>
                                      </p:cBhvr>
                                      <p:tavLst>
                                        <p:tav tm="0">
                                          <p:val>
                                            <p:strVal val="#ppt_w"/>
                                          </p:val>
                                        </p:tav>
                                        <p:tav tm="100000">
                                          <p:val>
                                            <p:strVal val="#ppt_w"/>
                                          </p:val>
                                        </p:tav>
                                      </p:tavLst>
                                    </p:anim>
                                    <p:anim calcmode="lin" valueType="num">
                                      <p:cBhvr>
                                        <p:cTn id="127" dur="2000" fill="hold"/>
                                        <p:tgtEl>
                                          <p:spTgt spid="13"/>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p:cTn id="130" dur="2000" fill="hold"/>
                                        <p:tgtEl>
                                          <p:spTgt spid="14"/>
                                        </p:tgtEl>
                                        <p:attrNameLst>
                                          <p:attrName>ppt_w</p:attrName>
                                        </p:attrNameLst>
                                      </p:cBhvr>
                                      <p:tavLst>
                                        <p:tav tm="0">
                                          <p:val>
                                            <p:strVal val="#ppt_w"/>
                                          </p:val>
                                        </p:tav>
                                        <p:tav tm="100000">
                                          <p:val>
                                            <p:strVal val="#ppt_w"/>
                                          </p:val>
                                        </p:tav>
                                      </p:tavLst>
                                    </p:anim>
                                    <p:anim calcmode="lin" valueType="num">
                                      <p:cBhvr>
                                        <p:cTn id="131" dur="2000" fill="hold"/>
                                        <p:tgtEl>
                                          <p:spTgt spid="14"/>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5"/>
                                        </p:tgtEl>
                                        <p:attrNameLst>
                                          <p:attrName>style.visibility</p:attrName>
                                        </p:attrNameLst>
                                      </p:cBhvr>
                                      <p:to>
                                        <p:strVal val="visible"/>
                                      </p:to>
                                    </p:set>
                                    <p:anim calcmode="lin" valueType="num">
                                      <p:cBhvr>
                                        <p:cTn id="134" dur="2000" fill="hold"/>
                                        <p:tgtEl>
                                          <p:spTgt spid="15"/>
                                        </p:tgtEl>
                                        <p:attrNameLst>
                                          <p:attrName>ppt_w</p:attrName>
                                        </p:attrNameLst>
                                      </p:cBhvr>
                                      <p:tavLst>
                                        <p:tav tm="0">
                                          <p:val>
                                            <p:strVal val="#ppt_w"/>
                                          </p:val>
                                        </p:tav>
                                        <p:tav tm="100000">
                                          <p:val>
                                            <p:strVal val="#ppt_w"/>
                                          </p:val>
                                        </p:tav>
                                      </p:tavLst>
                                    </p:anim>
                                    <p:anim calcmode="lin" valueType="num">
                                      <p:cBhvr>
                                        <p:cTn id="135" dur="2000" fill="hold"/>
                                        <p:tgtEl>
                                          <p:spTgt spid="15"/>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16"/>
                                        </p:tgtEl>
                                        <p:attrNameLst>
                                          <p:attrName>style.visibility</p:attrName>
                                        </p:attrNameLst>
                                      </p:cBhvr>
                                      <p:to>
                                        <p:strVal val="visible"/>
                                      </p:to>
                                    </p:set>
                                    <p:anim calcmode="lin" valueType="num">
                                      <p:cBhvr>
                                        <p:cTn id="138" dur="2000" fill="hold"/>
                                        <p:tgtEl>
                                          <p:spTgt spid="16"/>
                                        </p:tgtEl>
                                        <p:attrNameLst>
                                          <p:attrName>ppt_w</p:attrName>
                                        </p:attrNameLst>
                                      </p:cBhvr>
                                      <p:tavLst>
                                        <p:tav tm="0">
                                          <p:val>
                                            <p:strVal val="#ppt_w"/>
                                          </p:val>
                                        </p:tav>
                                        <p:tav tm="100000">
                                          <p:val>
                                            <p:strVal val="#ppt_w"/>
                                          </p:val>
                                        </p:tav>
                                      </p:tavLst>
                                    </p:anim>
                                    <p:anim calcmode="lin" valueType="num">
                                      <p:cBhvr>
                                        <p:cTn id="139" dur="2000" fill="hold"/>
                                        <p:tgtEl>
                                          <p:spTgt spid="16"/>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 calcmode="lin" valueType="num">
                                      <p:cBhvr>
                                        <p:cTn id="142" dur="2000" fill="hold"/>
                                        <p:tgtEl>
                                          <p:spTgt spid="17"/>
                                        </p:tgtEl>
                                        <p:attrNameLst>
                                          <p:attrName>ppt_w</p:attrName>
                                        </p:attrNameLst>
                                      </p:cBhvr>
                                      <p:tavLst>
                                        <p:tav tm="0">
                                          <p:val>
                                            <p:strVal val="#ppt_w"/>
                                          </p:val>
                                        </p:tav>
                                        <p:tav tm="100000">
                                          <p:val>
                                            <p:strVal val="#ppt_w"/>
                                          </p:val>
                                        </p:tav>
                                      </p:tavLst>
                                    </p:anim>
                                    <p:anim calcmode="lin" valueType="num">
                                      <p:cBhvr>
                                        <p:cTn id="143" dur="2000" fill="hold"/>
                                        <p:tgtEl>
                                          <p:spTgt spid="17"/>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8"/>
                                        </p:tgtEl>
                                        <p:attrNameLst>
                                          <p:attrName>style.visibility</p:attrName>
                                        </p:attrNameLst>
                                      </p:cBhvr>
                                      <p:to>
                                        <p:strVal val="visible"/>
                                      </p:to>
                                    </p:set>
                                    <p:anim calcmode="lin" valueType="num">
                                      <p:cBhvr>
                                        <p:cTn id="146" dur="2000" fill="hold"/>
                                        <p:tgtEl>
                                          <p:spTgt spid="18"/>
                                        </p:tgtEl>
                                        <p:attrNameLst>
                                          <p:attrName>ppt_w</p:attrName>
                                        </p:attrNameLst>
                                      </p:cBhvr>
                                      <p:tavLst>
                                        <p:tav tm="0">
                                          <p:val>
                                            <p:strVal val="#ppt_w"/>
                                          </p:val>
                                        </p:tav>
                                        <p:tav tm="100000">
                                          <p:val>
                                            <p:strVal val="#ppt_w"/>
                                          </p:val>
                                        </p:tav>
                                      </p:tavLst>
                                    </p:anim>
                                    <p:anim calcmode="lin" valueType="num">
                                      <p:cBhvr>
                                        <p:cTn id="147" dur="2000" fill="hold"/>
                                        <p:tgtEl>
                                          <p:spTgt spid="18"/>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9"/>
                                        </p:tgtEl>
                                        <p:attrNameLst>
                                          <p:attrName>style.visibility</p:attrName>
                                        </p:attrNameLst>
                                      </p:cBhvr>
                                      <p:to>
                                        <p:strVal val="visible"/>
                                      </p:to>
                                    </p:set>
                                    <p:anim calcmode="lin" valueType="num">
                                      <p:cBhvr>
                                        <p:cTn id="150" dur="2000" fill="hold"/>
                                        <p:tgtEl>
                                          <p:spTgt spid="19"/>
                                        </p:tgtEl>
                                        <p:attrNameLst>
                                          <p:attrName>ppt_w</p:attrName>
                                        </p:attrNameLst>
                                      </p:cBhvr>
                                      <p:tavLst>
                                        <p:tav tm="0">
                                          <p:val>
                                            <p:strVal val="#ppt_w"/>
                                          </p:val>
                                        </p:tav>
                                        <p:tav tm="100000">
                                          <p:val>
                                            <p:strVal val="#ppt_w"/>
                                          </p:val>
                                        </p:tav>
                                      </p:tavLst>
                                    </p:anim>
                                    <p:anim calcmode="lin" valueType="num">
                                      <p:cBhvr>
                                        <p:cTn id="151" dur="2000" fill="hold"/>
                                        <p:tgtEl>
                                          <p:spTgt spid="19"/>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20"/>
                                        </p:tgtEl>
                                        <p:attrNameLst>
                                          <p:attrName>style.visibility</p:attrName>
                                        </p:attrNameLst>
                                      </p:cBhvr>
                                      <p:to>
                                        <p:strVal val="visible"/>
                                      </p:to>
                                    </p:set>
                                    <p:anim calcmode="lin" valueType="num">
                                      <p:cBhvr>
                                        <p:cTn id="154" dur="2000" fill="hold"/>
                                        <p:tgtEl>
                                          <p:spTgt spid="20"/>
                                        </p:tgtEl>
                                        <p:attrNameLst>
                                          <p:attrName>ppt_w</p:attrName>
                                        </p:attrNameLst>
                                      </p:cBhvr>
                                      <p:tavLst>
                                        <p:tav tm="0">
                                          <p:val>
                                            <p:strVal val="#ppt_w"/>
                                          </p:val>
                                        </p:tav>
                                        <p:tav tm="100000">
                                          <p:val>
                                            <p:strVal val="#ppt_w"/>
                                          </p:val>
                                        </p:tav>
                                      </p:tavLst>
                                    </p:anim>
                                    <p:anim calcmode="lin" valueType="num">
                                      <p:cBhvr>
                                        <p:cTn id="155" dur="2000" fill="hold"/>
                                        <p:tgtEl>
                                          <p:spTgt spid="20"/>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21"/>
                                        </p:tgtEl>
                                        <p:attrNameLst>
                                          <p:attrName>style.visibility</p:attrName>
                                        </p:attrNameLst>
                                      </p:cBhvr>
                                      <p:to>
                                        <p:strVal val="visible"/>
                                      </p:to>
                                    </p:set>
                                    <p:anim calcmode="lin" valueType="num">
                                      <p:cBhvr>
                                        <p:cTn id="158" dur="2000" fill="hold"/>
                                        <p:tgtEl>
                                          <p:spTgt spid="21"/>
                                        </p:tgtEl>
                                        <p:attrNameLst>
                                          <p:attrName>ppt_w</p:attrName>
                                        </p:attrNameLst>
                                      </p:cBhvr>
                                      <p:tavLst>
                                        <p:tav tm="0">
                                          <p:val>
                                            <p:strVal val="#ppt_w"/>
                                          </p:val>
                                        </p:tav>
                                        <p:tav tm="100000">
                                          <p:val>
                                            <p:strVal val="#ppt_w"/>
                                          </p:val>
                                        </p:tav>
                                      </p:tavLst>
                                    </p:anim>
                                    <p:anim calcmode="lin" valueType="num">
                                      <p:cBhvr>
                                        <p:cTn id="159" dur="2000" fill="hold"/>
                                        <p:tgtEl>
                                          <p:spTgt spid="21"/>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22"/>
                                        </p:tgtEl>
                                        <p:attrNameLst>
                                          <p:attrName>style.visibility</p:attrName>
                                        </p:attrNameLst>
                                      </p:cBhvr>
                                      <p:to>
                                        <p:strVal val="visible"/>
                                      </p:to>
                                    </p:set>
                                    <p:anim calcmode="lin" valueType="num">
                                      <p:cBhvr>
                                        <p:cTn id="162" dur="2000" fill="hold"/>
                                        <p:tgtEl>
                                          <p:spTgt spid="22"/>
                                        </p:tgtEl>
                                        <p:attrNameLst>
                                          <p:attrName>ppt_w</p:attrName>
                                        </p:attrNameLst>
                                      </p:cBhvr>
                                      <p:tavLst>
                                        <p:tav tm="0">
                                          <p:val>
                                            <p:strVal val="#ppt_w"/>
                                          </p:val>
                                        </p:tav>
                                        <p:tav tm="100000">
                                          <p:val>
                                            <p:strVal val="#ppt_w"/>
                                          </p:val>
                                        </p:tav>
                                      </p:tavLst>
                                    </p:anim>
                                    <p:anim calcmode="lin" valueType="num">
                                      <p:cBhvr>
                                        <p:cTn id="163" dur="2000" fill="hold"/>
                                        <p:tgtEl>
                                          <p:spTgt spid="22"/>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23"/>
                                        </p:tgtEl>
                                        <p:attrNameLst>
                                          <p:attrName>style.visibility</p:attrName>
                                        </p:attrNameLst>
                                      </p:cBhvr>
                                      <p:to>
                                        <p:strVal val="visible"/>
                                      </p:to>
                                    </p:set>
                                    <p:anim calcmode="lin" valueType="num">
                                      <p:cBhvr>
                                        <p:cTn id="166" dur="2000" fill="hold"/>
                                        <p:tgtEl>
                                          <p:spTgt spid="23"/>
                                        </p:tgtEl>
                                        <p:attrNameLst>
                                          <p:attrName>ppt_w</p:attrName>
                                        </p:attrNameLst>
                                      </p:cBhvr>
                                      <p:tavLst>
                                        <p:tav tm="0">
                                          <p:val>
                                            <p:strVal val="#ppt_w"/>
                                          </p:val>
                                        </p:tav>
                                        <p:tav tm="100000">
                                          <p:val>
                                            <p:strVal val="#ppt_w"/>
                                          </p:val>
                                        </p:tav>
                                      </p:tavLst>
                                    </p:anim>
                                    <p:anim calcmode="lin" valueType="num">
                                      <p:cBhvr>
                                        <p:cTn id="167" dur="2000" fill="hold"/>
                                        <p:tgtEl>
                                          <p:spTgt spid="23"/>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24"/>
                                        </p:tgtEl>
                                        <p:attrNameLst>
                                          <p:attrName>style.visibility</p:attrName>
                                        </p:attrNameLst>
                                      </p:cBhvr>
                                      <p:to>
                                        <p:strVal val="visible"/>
                                      </p:to>
                                    </p:set>
                                    <p:anim calcmode="lin" valueType="num">
                                      <p:cBhvr>
                                        <p:cTn id="170" dur="2000" fill="hold"/>
                                        <p:tgtEl>
                                          <p:spTgt spid="24"/>
                                        </p:tgtEl>
                                        <p:attrNameLst>
                                          <p:attrName>ppt_w</p:attrName>
                                        </p:attrNameLst>
                                      </p:cBhvr>
                                      <p:tavLst>
                                        <p:tav tm="0">
                                          <p:val>
                                            <p:strVal val="#ppt_w"/>
                                          </p:val>
                                        </p:tav>
                                        <p:tav tm="100000">
                                          <p:val>
                                            <p:strVal val="#ppt_w"/>
                                          </p:val>
                                        </p:tav>
                                      </p:tavLst>
                                    </p:anim>
                                    <p:anim calcmode="lin" valueType="num">
                                      <p:cBhvr>
                                        <p:cTn id="171" dur="2000" fill="hold"/>
                                        <p:tgtEl>
                                          <p:spTgt spid="24"/>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25"/>
                                        </p:tgtEl>
                                        <p:attrNameLst>
                                          <p:attrName>style.visibility</p:attrName>
                                        </p:attrNameLst>
                                      </p:cBhvr>
                                      <p:to>
                                        <p:strVal val="visible"/>
                                      </p:to>
                                    </p:set>
                                    <p:anim calcmode="lin" valueType="num">
                                      <p:cBhvr>
                                        <p:cTn id="174" dur="2000" fill="hold"/>
                                        <p:tgtEl>
                                          <p:spTgt spid="25"/>
                                        </p:tgtEl>
                                        <p:attrNameLst>
                                          <p:attrName>ppt_w</p:attrName>
                                        </p:attrNameLst>
                                      </p:cBhvr>
                                      <p:tavLst>
                                        <p:tav tm="0">
                                          <p:val>
                                            <p:strVal val="#ppt_w"/>
                                          </p:val>
                                        </p:tav>
                                        <p:tav tm="100000">
                                          <p:val>
                                            <p:strVal val="#ppt_w"/>
                                          </p:val>
                                        </p:tav>
                                      </p:tavLst>
                                    </p:anim>
                                    <p:anim calcmode="lin" valueType="num">
                                      <p:cBhvr>
                                        <p:cTn id="175" dur="2000" fill="hold"/>
                                        <p:tgtEl>
                                          <p:spTgt spid="25"/>
                                        </p:tgtEl>
                                        <p:attrNameLst>
                                          <p:attrName>ppt_h</p:attrName>
                                        </p:attrNameLst>
                                      </p:cBhvr>
                                      <p:tavLst>
                                        <p:tav tm="0" fmla="#ppt_h*sin(2.5*pi*$)">
                                          <p:val>
                                            <p:fltVal val="0"/>
                                          </p:val>
                                        </p:tav>
                                        <p:tav tm="100000">
                                          <p:val>
                                            <p:fltVal val="1"/>
                                          </p:val>
                                        </p:tav>
                                      </p:tavLst>
                                    </p:anim>
                                  </p:childTnLst>
                                </p:cTn>
                              </p:par>
                              <p:par>
                                <p:cTn id="176" presetID="2" presetClass="entr" presetSubtype="8" fill="hold" grpId="0" nodeType="withEffect">
                                  <p:stCondLst>
                                    <p:cond delay="0"/>
                                  </p:stCondLst>
                                  <p:childTnLst>
                                    <p:set>
                                      <p:cBhvr>
                                        <p:cTn id="177" dur="1" fill="hold">
                                          <p:stCondLst>
                                            <p:cond delay="0"/>
                                          </p:stCondLst>
                                        </p:cTn>
                                        <p:tgtEl>
                                          <p:spTgt spid="26"/>
                                        </p:tgtEl>
                                        <p:attrNameLst>
                                          <p:attrName>style.visibility</p:attrName>
                                        </p:attrNameLst>
                                      </p:cBhvr>
                                      <p:to>
                                        <p:strVal val="visible"/>
                                      </p:to>
                                    </p:set>
                                    <p:anim calcmode="lin" valueType="num">
                                      <p:cBhvr additive="base">
                                        <p:cTn id="178" dur="2000" fill="hold"/>
                                        <p:tgtEl>
                                          <p:spTgt spid="26"/>
                                        </p:tgtEl>
                                        <p:attrNameLst>
                                          <p:attrName>ppt_x</p:attrName>
                                        </p:attrNameLst>
                                      </p:cBhvr>
                                      <p:tavLst>
                                        <p:tav tm="0">
                                          <p:val>
                                            <p:strVal val="0-#ppt_w/2"/>
                                          </p:val>
                                        </p:tav>
                                        <p:tav tm="100000">
                                          <p:val>
                                            <p:strVal val="#ppt_x"/>
                                          </p:val>
                                        </p:tav>
                                      </p:tavLst>
                                    </p:anim>
                                    <p:anim calcmode="lin" valueType="num">
                                      <p:cBhvr additive="base">
                                        <p:cTn id="179" dur="2000" fill="hold"/>
                                        <p:tgtEl>
                                          <p:spTgt spid="26"/>
                                        </p:tgtEl>
                                        <p:attrNameLst>
                                          <p:attrName>ppt_y</p:attrName>
                                        </p:attrNameLst>
                                      </p:cBhvr>
                                      <p:tavLst>
                                        <p:tav tm="0">
                                          <p:val>
                                            <p:strVal val="#ppt_y"/>
                                          </p:val>
                                        </p:tav>
                                        <p:tav tm="100000">
                                          <p:val>
                                            <p:strVal val="#ppt_y"/>
                                          </p:val>
                                        </p:tav>
                                      </p:tavLst>
                                    </p:anim>
                                  </p:childTnLst>
                                </p:cTn>
                              </p:par>
                              <p:par>
                                <p:cTn id="180" presetID="2" presetClass="entr" presetSubtype="8" fill="hold" grpId="0" nodeType="withEffect">
                                  <p:stCondLst>
                                    <p:cond delay="0"/>
                                  </p:stCondLst>
                                  <p:childTnLst>
                                    <p:set>
                                      <p:cBhvr>
                                        <p:cTn id="181" dur="1" fill="hold">
                                          <p:stCondLst>
                                            <p:cond delay="0"/>
                                          </p:stCondLst>
                                        </p:cTn>
                                        <p:tgtEl>
                                          <p:spTgt spid="27"/>
                                        </p:tgtEl>
                                        <p:attrNameLst>
                                          <p:attrName>style.visibility</p:attrName>
                                        </p:attrNameLst>
                                      </p:cBhvr>
                                      <p:to>
                                        <p:strVal val="visible"/>
                                      </p:to>
                                    </p:set>
                                    <p:anim calcmode="lin" valueType="num">
                                      <p:cBhvr additive="base">
                                        <p:cTn id="182" dur="2000" fill="hold"/>
                                        <p:tgtEl>
                                          <p:spTgt spid="27"/>
                                        </p:tgtEl>
                                        <p:attrNameLst>
                                          <p:attrName>ppt_x</p:attrName>
                                        </p:attrNameLst>
                                      </p:cBhvr>
                                      <p:tavLst>
                                        <p:tav tm="0">
                                          <p:val>
                                            <p:strVal val="0-#ppt_w/2"/>
                                          </p:val>
                                        </p:tav>
                                        <p:tav tm="100000">
                                          <p:val>
                                            <p:strVal val="#ppt_x"/>
                                          </p:val>
                                        </p:tav>
                                      </p:tavLst>
                                    </p:anim>
                                    <p:anim calcmode="lin" valueType="num">
                                      <p:cBhvr additive="base">
                                        <p:cTn id="183" dur="2000" fill="hold"/>
                                        <p:tgtEl>
                                          <p:spTgt spid="27"/>
                                        </p:tgtEl>
                                        <p:attrNameLst>
                                          <p:attrName>ppt_y</p:attrName>
                                        </p:attrNameLst>
                                      </p:cBhvr>
                                      <p:tavLst>
                                        <p:tav tm="0">
                                          <p:val>
                                            <p:strVal val="#ppt_y"/>
                                          </p:val>
                                        </p:tav>
                                        <p:tav tm="100000">
                                          <p:val>
                                            <p:strVal val="#ppt_y"/>
                                          </p:val>
                                        </p:tav>
                                      </p:tavLst>
                                    </p:anim>
                                  </p:childTnLst>
                                </p:cTn>
                              </p:par>
                              <p:par>
                                <p:cTn id="184" presetID="2" presetClass="entr" presetSubtype="8" fill="hold" grpId="0" nodeType="withEffect">
                                  <p:stCondLst>
                                    <p:cond delay="0"/>
                                  </p:stCondLst>
                                  <p:childTnLst>
                                    <p:set>
                                      <p:cBhvr>
                                        <p:cTn id="185" dur="1" fill="hold">
                                          <p:stCondLst>
                                            <p:cond delay="0"/>
                                          </p:stCondLst>
                                        </p:cTn>
                                        <p:tgtEl>
                                          <p:spTgt spid="28"/>
                                        </p:tgtEl>
                                        <p:attrNameLst>
                                          <p:attrName>style.visibility</p:attrName>
                                        </p:attrNameLst>
                                      </p:cBhvr>
                                      <p:to>
                                        <p:strVal val="visible"/>
                                      </p:to>
                                    </p:set>
                                    <p:anim calcmode="lin" valueType="num">
                                      <p:cBhvr additive="base">
                                        <p:cTn id="186" dur="2000" fill="hold"/>
                                        <p:tgtEl>
                                          <p:spTgt spid="28"/>
                                        </p:tgtEl>
                                        <p:attrNameLst>
                                          <p:attrName>ppt_x</p:attrName>
                                        </p:attrNameLst>
                                      </p:cBhvr>
                                      <p:tavLst>
                                        <p:tav tm="0">
                                          <p:val>
                                            <p:strVal val="0-#ppt_w/2"/>
                                          </p:val>
                                        </p:tav>
                                        <p:tav tm="100000">
                                          <p:val>
                                            <p:strVal val="#ppt_x"/>
                                          </p:val>
                                        </p:tav>
                                      </p:tavLst>
                                    </p:anim>
                                    <p:anim calcmode="lin" valueType="num">
                                      <p:cBhvr additive="base">
                                        <p:cTn id="187" dur="2000" fill="hold"/>
                                        <p:tgtEl>
                                          <p:spTgt spid="28"/>
                                        </p:tgtEl>
                                        <p:attrNameLst>
                                          <p:attrName>ppt_y</p:attrName>
                                        </p:attrNameLst>
                                      </p:cBhvr>
                                      <p:tavLst>
                                        <p:tav tm="0">
                                          <p:val>
                                            <p:strVal val="#ppt_y"/>
                                          </p:val>
                                        </p:tav>
                                        <p:tav tm="100000">
                                          <p:val>
                                            <p:strVal val="#ppt_y"/>
                                          </p:val>
                                        </p:tav>
                                      </p:tavLst>
                                    </p:anim>
                                  </p:childTnLst>
                                </p:cTn>
                              </p:par>
                              <p:par>
                                <p:cTn id="188" presetID="2" presetClass="entr" presetSubtype="8" fill="hold" grpId="0" nodeType="withEffect">
                                  <p:stCondLst>
                                    <p:cond delay="0"/>
                                  </p:stCondLst>
                                  <p:childTnLst>
                                    <p:set>
                                      <p:cBhvr>
                                        <p:cTn id="189" dur="1" fill="hold">
                                          <p:stCondLst>
                                            <p:cond delay="0"/>
                                          </p:stCondLst>
                                        </p:cTn>
                                        <p:tgtEl>
                                          <p:spTgt spid="29"/>
                                        </p:tgtEl>
                                        <p:attrNameLst>
                                          <p:attrName>style.visibility</p:attrName>
                                        </p:attrNameLst>
                                      </p:cBhvr>
                                      <p:to>
                                        <p:strVal val="visible"/>
                                      </p:to>
                                    </p:set>
                                    <p:anim calcmode="lin" valueType="num">
                                      <p:cBhvr additive="base">
                                        <p:cTn id="190" dur="2000" fill="hold"/>
                                        <p:tgtEl>
                                          <p:spTgt spid="29"/>
                                        </p:tgtEl>
                                        <p:attrNameLst>
                                          <p:attrName>ppt_x</p:attrName>
                                        </p:attrNameLst>
                                      </p:cBhvr>
                                      <p:tavLst>
                                        <p:tav tm="0">
                                          <p:val>
                                            <p:strVal val="0-#ppt_w/2"/>
                                          </p:val>
                                        </p:tav>
                                        <p:tav tm="100000">
                                          <p:val>
                                            <p:strVal val="#ppt_x"/>
                                          </p:val>
                                        </p:tav>
                                      </p:tavLst>
                                    </p:anim>
                                    <p:anim calcmode="lin" valueType="num">
                                      <p:cBhvr additive="base">
                                        <p:cTn id="191" dur="2000" fill="hold"/>
                                        <p:tgtEl>
                                          <p:spTgt spid="29"/>
                                        </p:tgtEl>
                                        <p:attrNameLst>
                                          <p:attrName>ppt_y</p:attrName>
                                        </p:attrNameLst>
                                      </p:cBhvr>
                                      <p:tavLst>
                                        <p:tav tm="0">
                                          <p:val>
                                            <p:strVal val="#ppt_y"/>
                                          </p:val>
                                        </p:tav>
                                        <p:tav tm="100000">
                                          <p:val>
                                            <p:strVal val="#ppt_y"/>
                                          </p:val>
                                        </p:tav>
                                      </p:tavLst>
                                    </p:anim>
                                  </p:childTnLst>
                                </p:cTn>
                              </p:par>
                              <p:par>
                                <p:cTn id="192" presetID="2" presetClass="entr" presetSubtype="8" fill="hold" grpId="0" nodeType="withEffect">
                                  <p:stCondLst>
                                    <p:cond delay="0"/>
                                  </p:stCondLst>
                                  <p:childTnLst>
                                    <p:set>
                                      <p:cBhvr>
                                        <p:cTn id="193" dur="1" fill="hold">
                                          <p:stCondLst>
                                            <p:cond delay="0"/>
                                          </p:stCondLst>
                                        </p:cTn>
                                        <p:tgtEl>
                                          <p:spTgt spid="30"/>
                                        </p:tgtEl>
                                        <p:attrNameLst>
                                          <p:attrName>style.visibility</p:attrName>
                                        </p:attrNameLst>
                                      </p:cBhvr>
                                      <p:to>
                                        <p:strVal val="visible"/>
                                      </p:to>
                                    </p:set>
                                    <p:anim calcmode="lin" valueType="num">
                                      <p:cBhvr additive="base">
                                        <p:cTn id="194" dur="2000" fill="hold"/>
                                        <p:tgtEl>
                                          <p:spTgt spid="30"/>
                                        </p:tgtEl>
                                        <p:attrNameLst>
                                          <p:attrName>ppt_x</p:attrName>
                                        </p:attrNameLst>
                                      </p:cBhvr>
                                      <p:tavLst>
                                        <p:tav tm="0">
                                          <p:val>
                                            <p:strVal val="0-#ppt_w/2"/>
                                          </p:val>
                                        </p:tav>
                                        <p:tav tm="100000">
                                          <p:val>
                                            <p:strVal val="#ppt_x"/>
                                          </p:val>
                                        </p:tav>
                                      </p:tavLst>
                                    </p:anim>
                                    <p:anim calcmode="lin" valueType="num">
                                      <p:cBhvr additive="base">
                                        <p:cTn id="195" dur="2000" fill="hold"/>
                                        <p:tgtEl>
                                          <p:spTgt spid="30"/>
                                        </p:tgtEl>
                                        <p:attrNameLst>
                                          <p:attrName>ppt_y</p:attrName>
                                        </p:attrNameLst>
                                      </p:cBhvr>
                                      <p:tavLst>
                                        <p:tav tm="0">
                                          <p:val>
                                            <p:strVal val="#ppt_y"/>
                                          </p:val>
                                        </p:tav>
                                        <p:tav tm="100000">
                                          <p:val>
                                            <p:strVal val="#ppt_y"/>
                                          </p:val>
                                        </p:tav>
                                      </p:tavLst>
                                    </p:anim>
                                  </p:childTnLst>
                                </p:cTn>
                              </p:par>
                              <p:par>
                                <p:cTn id="196" presetID="2" presetClass="entr" presetSubtype="8" fill="hold" grpId="0" nodeType="withEffect">
                                  <p:stCondLst>
                                    <p:cond delay="0"/>
                                  </p:stCondLst>
                                  <p:childTnLst>
                                    <p:set>
                                      <p:cBhvr>
                                        <p:cTn id="197" dur="1" fill="hold">
                                          <p:stCondLst>
                                            <p:cond delay="0"/>
                                          </p:stCondLst>
                                        </p:cTn>
                                        <p:tgtEl>
                                          <p:spTgt spid="31"/>
                                        </p:tgtEl>
                                        <p:attrNameLst>
                                          <p:attrName>style.visibility</p:attrName>
                                        </p:attrNameLst>
                                      </p:cBhvr>
                                      <p:to>
                                        <p:strVal val="visible"/>
                                      </p:to>
                                    </p:set>
                                    <p:anim calcmode="lin" valueType="num">
                                      <p:cBhvr additive="base">
                                        <p:cTn id="198" dur="2000" fill="hold"/>
                                        <p:tgtEl>
                                          <p:spTgt spid="31"/>
                                        </p:tgtEl>
                                        <p:attrNameLst>
                                          <p:attrName>ppt_x</p:attrName>
                                        </p:attrNameLst>
                                      </p:cBhvr>
                                      <p:tavLst>
                                        <p:tav tm="0">
                                          <p:val>
                                            <p:strVal val="0-#ppt_w/2"/>
                                          </p:val>
                                        </p:tav>
                                        <p:tav tm="100000">
                                          <p:val>
                                            <p:strVal val="#ppt_x"/>
                                          </p:val>
                                        </p:tav>
                                      </p:tavLst>
                                    </p:anim>
                                    <p:anim calcmode="lin" valueType="num">
                                      <p:cBhvr additive="base">
                                        <p:cTn id="199" dur="2000" fill="hold"/>
                                        <p:tgtEl>
                                          <p:spTgt spid="31"/>
                                        </p:tgtEl>
                                        <p:attrNameLst>
                                          <p:attrName>ppt_y</p:attrName>
                                        </p:attrNameLst>
                                      </p:cBhvr>
                                      <p:tavLst>
                                        <p:tav tm="0">
                                          <p:val>
                                            <p:strVal val="#ppt_y"/>
                                          </p:val>
                                        </p:tav>
                                        <p:tav tm="100000">
                                          <p:val>
                                            <p:strVal val="#ppt_y"/>
                                          </p:val>
                                        </p:tav>
                                      </p:tavLst>
                                    </p:anim>
                                  </p:childTnLst>
                                </p:cTn>
                              </p:par>
                              <p:par>
                                <p:cTn id="200" presetID="2" presetClass="entr" presetSubtype="8" fill="hold" grpId="0" nodeType="withEffect">
                                  <p:stCondLst>
                                    <p:cond delay="0"/>
                                  </p:stCondLst>
                                  <p:childTnLst>
                                    <p:set>
                                      <p:cBhvr>
                                        <p:cTn id="201" dur="1" fill="hold">
                                          <p:stCondLst>
                                            <p:cond delay="0"/>
                                          </p:stCondLst>
                                        </p:cTn>
                                        <p:tgtEl>
                                          <p:spTgt spid="32"/>
                                        </p:tgtEl>
                                        <p:attrNameLst>
                                          <p:attrName>style.visibility</p:attrName>
                                        </p:attrNameLst>
                                      </p:cBhvr>
                                      <p:to>
                                        <p:strVal val="visible"/>
                                      </p:to>
                                    </p:set>
                                    <p:anim calcmode="lin" valueType="num">
                                      <p:cBhvr additive="base">
                                        <p:cTn id="202" dur="2000" fill="hold"/>
                                        <p:tgtEl>
                                          <p:spTgt spid="32"/>
                                        </p:tgtEl>
                                        <p:attrNameLst>
                                          <p:attrName>ppt_x</p:attrName>
                                        </p:attrNameLst>
                                      </p:cBhvr>
                                      <p:tavLst>
                                        <p:tav tm="0">
                                          <p:val>
                                            <p:strVal val="0-#ppt_w/2"/>
                                          </p:val>
                                        </p:tav>
                                        <p:tav tm="100000">
                                          <p:val>
                                            <p:strVal val="#ppt_x"/>
                                          </p:val>
                                        </p:tav>
                                      </p:tavLst>
                                    </p:anim>
                                    <p:anim calcmode="lin" valueType="num">
                                      <p:cBhvr additive="base">
                                        <p:cTn id="203" dur="2000" fill="hold"/>
                                        <p:tgtEl>
                                          <p:spTgt spid="32"/>
                                        </p:tgtEl>
                                        <p:attrNameLst>
                                          <p:attrName>ppt_y</p:attrName>
                                        </p:attrNameLst>
                                      </p:cBhvr>
                                      <p:tavLst>
                                        <p:tav tm="0">
                                          <p:val>
                                            <p:strVal val="#ppt_y"/>
                                          </p:val>
                                        </p:tav>
                                        <p:tav tm="100000">
                                          <p:val>
                                            <p:strVal val="#ppt_y"/>
                                          </p:val>
                                        </p:tav>
                                      </p:tavLst>
                                    </p:anim>
                                  </p:childTnLst>
                                </p:cTn>
                              </p:par>
                              <p:par>
                                <p:cTn id="204" presetID="2" presetClass="entr" presetSubtype="8" fill="hold" grpId="0" nodeType="withEffect">
                                  <p:stCondLst>
                                    <p:cond delay="0"/>
                                  </p:stCondLst>
                                  <p:childTnLst>
                                    <p:set>
                                      <p:cBhvr>
                                        <p:cTn id="205" dur="1" fill="hold">
                                          <p:stCondLst>
                                            <p:cond delay="0"/>
                                          </p:stCondLst>
                                        </p:cTn>
                                        <p:tgtEl>
                                          <p:spTgt spid="33"/>
                                        </p:tgtEl>
                                        <p:attrNameLst>
                                          <p:attrName>style.visibility</p:attrName>
                                        </p:attrNameLst>
                                      </p:cBhvr>
                                      <p:to>
                                        <p:strVal val="visible"/>
                                      </p:to>
                                    </p:set>
                                    <p:anim calcmode="lin" valueType="num">
                                      <p:cBhvr additive="base">
                                        <p:cTn id="206" dur="2000" fill="hold"/>
                                        <p:tgtEl>
                                          <p:spTgt spid="33"/>
                                        </p:tgtEl>
                                        <p:attrNameLst>
                                          <p:attrName>ppt_x</p:attrName>
                                        </p:attrNameLst>
                                      </p:cBhvr>
                                      <p:tavLst>
                                        <p:tav tm="0">
                                          <p:val>
                                            <p:strVal val="0-#ppt_w/2"/>
                                          </p:val>
                                        </p:tav>
                                        <p:tav tm="100000">
                                          <p:val>
                                            <p:strVal val="#ppt_x"/>
                                          </p:val>
                                        </p:tav>
                                      </p:tavLst>
                                    </p:anim>
                                    <p:anim calcmode="lin" valueType="num">
                                      <p:cBhvr additive="base">
                                        <p:cTn id="207" dur="2000" fill="hold"/>
                                        <p:tgtEl>
                                          <p:spTgt spid="33"/>
                                        </p:tgtEl>
                                        <p:attrNameLst>
                                          <p:attrName>ppt_y</p:attrName>
                                        </p:attrNameLst>
                                      </p:cBhvr>
                                      <p:tavLst>
                                        <p:tav tm="0">
                                          <p:val>
                                            <p:strVal val="#ppt_y"/>
                                          </p:val>
                                        </p:tav>
                                        <p:tav tm="100000">
                                          <p:val>
                                            <p:strVal val="#ppt_y"/>
                                          </p:val>
                                        </p:tav>
                                      </p:tavLst>
                                    </p:anim>
                                  </p:childTnLst>
                                </p:cTn>
                              </p:par>
                              <p:par>
                                <p:cTn id="208" presetID="2" presetClass="entr" presetSubtype="8" fill="hold" grpId="0" nodeType="withEffect">
                                  <p:stCondLst>
                                    <p:cond delay="0"/>
                                  </p:stCondLst>
                                  <p:childTnLst>
                                    <p:set>
                                      <p:cBhvr>
                                        <p:cTn id="209" dur="1" fill="hold">
                                          <p:stCondLst>
                                            <p:cond delay="0"/>
                                          </p:stCondLst>
                                        </p:cTn>
                                        <p:tgtEl>
                                          <p:spTgt spid="34"/>
                                        </p:tgtEl>
                                        <p:attrNameLst>
                                          <p:attrName>style.visibility</p:attrName>
                                        </p:attrNameLst>
                                      </p:cBhvr>
                                      <p:to>
                                        <p:strVal val="visible"/>
                                      </p:to>
                                    </p:set>
                                    <p:anim calcmode="lin" valueType="num">
                                      <p:cBhvr additive="base">
                                        <p:cTn id="210" dur="2000" fill="hold"/>
                                        <p:tgtEl>
                                          <p:spTgt spid="34"/>
                                        </p:tgtEl>
                                        <p:attrNameLst>
                                          <p:attrName>ppt_x</p:attrName>
                                        </p:attrNameLst>
                                      </p:cBhvr>
                                      <p:tavLst>
                                        <p:tav tm="0">
                                          <p:val>
                                            <p:strVal val="0-#ppt_w/2"/>
                                          </p:val>
                                        </p:tav>
                                        <p:tav tm="100000">
                                          <p:val>
                                            <p:strVal val="#ppt_x"/>
                                          </p:val>
                                        </p:tav>
                                      </p:tavLst>
                                    </p:anim>
                                    <p:anim calcmode="lin" valueType="num">
                                      <p:cBhvr additive="base">
                                        <p:cTn id="211" dur="2000" fill="hold"/>
                                        <p:tgtEl>
                                          <p:spTgt spid="34"/>
                                        </p:tgtEl>
                                        <p:attrNameLst>
                                          <p:attrName>ppt_y</p:attrName>
                                        </p:attrNameLst>
                                      </p:cBhvr>
                                      <p:tavLst>
                                        <p:tav tm="0">
                                          <p:val>
                                            <p:strVal val="#ppt_y"/>
                                          </p:val>
                                        </p:tav>
                                        <p:tav tm="100000">
                                          <p:val>
                                            <p:strVal val="#ppt_y"/>
                                          </p:val>
                                        </p:tav>
                                      </p:tavLst>
                                    </p:anim>
                                  </p:childTnLst>
                                </p:cTn>
                              </p:par>
                              <p:par>
                                <p:cTn id="212" presetID="2" presetClass="entr" presetSubtype="8" fill="hold" grpId="0" nodeType="withEffect">
                                  <p:stCondLst>
                                    <p:cond delay="0"/>
                                  </p:stCondLst>
                                  <p:childTnLst>
                                    <p:set>
                                      <p:cBhvr>
                                        <p:cTn id="213" dur="1" fill="hold">
                                          <p:stCondLst>
                                            <p:cond delay="0"/>
                                          </p:stCondLst>
                                        </p:cTn>
                                        <p:tgtEl>
                                          <p:spTgt spid="35"/>
                                        </p:tgtEl>
                                        <p:attrNameLst>
                                          <p:attrName>style.visibility</p:attrName>
                                        </p:attrNameLst>
                                      </p:cBhvr>
                                      <p:to>
                                        <p:strVal val="visible"/>
                                      </p:to>
                                    </p:set>
                                    <p:anim calcmode="lin" valueType="num">
                                      <p:cBhvr additive="base">
                                        <p:cTn id="214" dur="2000" fill="hold"/>
                                        <p:tgtEl>
                                          <p:spTgt spid="35"/>
                                        </p:tgtEl>
                                        <p:attrNameLst>
                                          <p:attrName>ppt_x</p:attrName>
                                        </p:attrNameLst>
                                      </p:cBhvr>
                                      <p:tavLst>
                                        <p:tav tm="0">
                                          <p:val>
                                            <p:strVal val="0-#ppt_w/2"/>
                                          </p:val>
                                        </p:tav>
                                        <p:tav tm="100000">
                                          <p:val>
                                            <p:strVal val="#ppt_x"/>
                                          </p:val>
                                        </p:tav>
                                      </p:tavLst>
                                    </p:anim>
                                    <p:anim calcmode="lin" valueType="num">
                                      <p:cBhvr additive="base">
                                        <p:cTn id="215" dur="2000" fill="hold"/>
                                        <p:tgtEl>
                                          <p:spTgt spid="35"/>
                                        </p:tgtEl>
                                        <p:attrNameLst>
                                          <p:attrName>ppt_y</p:attrName>
                                        </p:attrNameLst>
                                      </p:cBhvr>
                                      <p:tavLst>
                                        <p:tav tm="0">
                                          <p:val>
                                            <p:strVal val="#ppt_y"/>
                                          </p:val>
                                        </p:tav>
                                        <p:tav tm="100000">
                                          <p:val>
                                            <p:strVal val="#ppt_y"/>
                                          </p:val>
                                        </p:tav>
                                      </p:tavLst>
                                    </p:anim>
                                  </p:childTnLst>
                                </p:cTn>
                              </p:par>
                              <p:par>
                                <p:cTn id="216" presetID="2" presetClass="entr" presetSubtype="8" fill="hold" grpId="0" nodeType="withEffect">
                                  <p:stCondLst>
                                    <p:cond delay="0"/>
                                  </p:stCondLst>
                                  <p:childTnLst>
                                    <p:set>
                                      <p:cBhvr>
                                        <p:cTn id="217" dur="1" fill="hold">
                                          <p:stCondLst>
                                            <p:cond delay="0"/>
                                          </p:stCondLst>
                                        </p:cTn>
                                        <p:tgtEl>
                                          <p:spTgt spid="36"/>
                                        </p:tgtEl>
                                        <p:attrNameLst>
                                          <p:attrName>style.visibility</p:attrName>
                                        </p:attrNameLst>
                                      </p:cBhvr>
                                      <p:to>
                                        <p:strVal val="visible"/>
                                      </p:to>
                                    </p:set>
                                    <p:anim calcmode="lin" valueType="num">
                                      <p:cBhvr additive="base">
                                        <p:cTn id="218" dur="2000" fill="hold"/>
                                        <p:tgtEl>
                                          <p:spTgt spid="36"/>
                                        </p:tgtEl>
                                        <p:attrNameLst>
                                          <p:attrName>ppt_x</p:attrName>
                                        </p:attrNameLst>
                                      </p:cBhvr>
                                      <p:tavLst>
                                        <p:tav tm="0">
                                          <p:val>
                                            <p:strVal val="0-#ppt_w/2"/>
                                          </p:val>
                                        </p:tav>
                                        <p:tav tm="100000">
                                          <p:val>
                                            <p:strVal val="#ppt_x"/>
                                          </p:val>
                                        </p:tav>
                                      </p:tavLst>
                                    </p:anim>
                                    <p:anim calcmode="lin" valueType="num">
                                      <p:cBhvr additive="base">
                                        <p:cTn id="219" dur="2000" fill="hold"/>
                                        <p:tgtEl>
                                          <p:spTgt spid="36"/>
                                        </p:tgtEl>
                                        <p:attrNameLst>
                                          <p:attrName>ppt_y</p:attrName>
                                        </p:attrNameLst>
                                      </p:cBhvr>
                                      <p:tavLst>
                                        <p:tav tm="0">
                                          <p:val>
                                            <p:strVal val="#ppt_y"/>
                                          </p:val>
                                        </p:tav>
                                        <p:tav tm="100000">
                                          <p:val>
                                            <p:strVal val="#ppt_y"/>
                                          </p:val>
                                        </p:tav>
                                      </p:tavLst>
                                    </p:anim>
                                  </p:childTnLst>
                                </p:cTn>
                              </p:par>
                              <p:par>
                                <p:cTn id="220" presetID="2" presetClass="entr" presetSubtype="8" fill="hold" grpId="0" nodeType="withEffect">
                                  <p:stCondLst>
                                    <p:cond delay="0"/>
                                  </p:stCondLst>
                                  <p:childTnLst>
                                    <p:set>
                                      <p:cBhvr>
                                        <p:cTn id="221" dur="1" fill="hold">
                                          <p:stCondLst>
                                            <p:cond delay="0"/>
                                          </p:stCondLst>
                                        </p:cTn>
                                        <p:tgtEl>
                                          <p:spTgt spid="37"/>
                                        </p:tgtEl>
                                        <p:attrNameLst>
                                          <p:attrName>style.visibility</p:attrName>
                                        </p:attrNameLst>
                                      </p:cBhvr>
                                      <p:to>
                                        <p:strVal val="visible"/>
                                      </p:to>
                                    </p:set>
                                    <p:anim calcmode="lin" valueType="num">
                                      <p:cBhvr additive="base">
                                        <p:cTn id="222" dur="2000" fill="hold"/>
                                        <p:tgtEl>
                                          <p:spTgt spid="37"/>
                                        </p:tgtEl>
                                        <p:attrNameLst>
                                          <p:attrName>ppt_x</p:attrName>
                                        </p:attrNameLst>
                                      </p:cBhvr>
                                      <p:tavLst>
                                        <p:tav tm="0">
                                          <p:val>
                                            <p:strVal val="0-#ppt_w/2"/>
                                          </p:val>
                                        </p:tav>
                                        <p:tav tm="100000">
                                          <p:val>
                                            <p:strVal val="#ppt_x"/>
                                          </p:val>
                                        </p:tav>
                                      </p:tavLst>
                                    </p:anim>
                                    <p:anim calcmode="lin" valueType="num">
                                      <p:cBhvr additive="base">
                                        <p:cTn id="223" dur="2000" fill="hold"/>
                                        <p:tgtEl>
                                          <p:spTgt spid="37"/>
                                        </p:tgtEl>
                                        <p:attrNameLst>
                                          <p:attrName>ppt_y</p:attrName>
                                        </p:attrNameLst>
                                      </p:cBhvr>
                                      <p:tavLst>
                                        <p:tav tm="0">
                                          <p:val>
                                            <p:strVal val="#ppt_y"/>
                                          </p:val>
                                        </p:tav>
                                        <p:tav tm="100000">
                                          <p:val>
                                            <p:strVal val="#ppt_y"/>
                                          </p:val>
                                        </p:tav>
                                      </p:tavLst>
                                    </p:anim>
                                  </p:childTnLst>
                                </p:cTn>
                              </p:par>
                              <p:par>
                                <p:cTn id="224" presetID="2" presetClass="entr" presetSubtype="8" fill="hold" grpId="0" nodeType="withEffect">
                                  <p:stCondLst>
                                    <p:cond delay="0"/>
                                  </p:stCondLst>
                                  <p:childTnLst>
                                    <p:set>
                                      <p:cBhvr>
                                        <p:cTn id="225" dur="1" fill="hold">
                                          <p:stCondLst>
                                            <p:cond delay="0"/>
                                          </p:stCondLst>
                                        </p:cTn>
                                        <p:tgtEl>
                                          <p:spTgt spid="38"/>
                                        </p:tgtEl>
                                        <p:attrNameLst>
                                          <p:attrName>style.visibility</p:attrName>
                                        </p:attrNameLst>
                                      </p:cBhvr>
                                      <p:to>
                                        <p:strVal val="visible"/>
                                      </p:to>
                                    </p:set>
                                    <p:anim calcmode="lin" valueType="num">
                                      <p:cBhvr additive="base">
                                        <p:cTn id="226" dur="2000" fill="hold"/>
                                        <p:tgtEl>
                                          <p:spTgt spid="38"/>
                                        </p:tgtEl>
                                        <p:attrNameLst>
                                          <p:attrName>ppt_x</p:attrName>
                                        </p:attrNameLst>
                                      </p:cBhvr>
                                      <p:tavLst>
                                        <p:tav tm="0">
                                          <p:val>
                                            <p:strVal val="0-#ppt_w/2"/>
                                          </p:val>
                                        </p:tav>
                                        <p:tav tm="100000">
                                          <p:val>
                                            <p:strVal val="#ppt_x"/>
                                          </p:val>
                                        </p:tav>
                                      </p:tavLst>
                                    </p:anim>
                                    <p:anim calcmode="lin" valueType="num">
                                      <p:cBhvr additive="base">
                                        <p:cTn id="227" dur="2000" fill="hold"/>
                                        <p:tgtEl>
                                          <p:spTgt spid="38"/>
                                        </p:tgtEl>
                                        <p:attrNameLst>
                                          <p:attrName>ppt_y</p:attrName>
                                        </p:attrNameLst>
                                      </p:cBhvr>
                                      <p:tavLst>
                                        <p:tav tm="0">
                                          <p:val>
                                            <p:strVal val="#ppt_y"/>
                                          </p:val>
                                        </p:tav>
                                        <p:tav tm="100000">
                                          <p:val>
                                            <p:strVal val="#ppt_y"/>
                                          </p:val>
                                        </p:tav>
                                      </p:tavLst>
                                    </p:anim>
                                  </p:childTnLst>
                                </p:cTn>
                              </p:par>
                              <p:par>
                                <p:cTn id="228" presetID="2" presetClass="entr" presetSubtype="8" fill="hold" grpId="0" nodeType="withEffect">
                                  <p:stCondLst>
                                    <p:cond delay="0"/>
                                  </p:stCondLst>
                                  <p:childTnLst>
                                    <p:set>
                                      <p:cBhvr>
                                        <p:cTn id="229" dur="1" fill="hold">
                                          <p:stCondLst>
                                            <p:cond delay="0"/>
                                          </p:stCondLst>
                                        </p:cTn>
                                        <p:tgtEl>
                                          <p:spTgt spid="39"/>
                                        </p:tgtEl>
                                        <p:attrNameLst>
                                          <p:attrName>style.visibility</p:attrName>
                                        </p:attrNameLst>
                                      </p:cBhvr>
                                      <p:to>
                                        <p:strVal val="visible"/>
                                      </p:to>
                                    </p:set>
                                    <p:anim calcmode="lin" valueType="num">
                                      <p:cBhvr additive="base">
                                        <p:cTn id="230" dur="2000" fill="hold"/>
                                        <p:tgtEl>
                                          <p:spTgt spid="39"/>
                                        </p:tgtEl>
                                        <p:attrNameLst>
                                          <p:attrName>ppt_x</p:attrName>
                                        </p:attrNameLst>
                                      </p:cBhvr>
                                      <p:tavLst>
                                        <p:tav tm="0">
                                          <p:val>
                                            <p:strVal val="0-#ppt_w/2"/>
                                          </p:val>
                                        </p:tav>
                                        <p:tav tm="100000">
                                          <p:val>
                                            <p:strVal val="#ppt_x"/>
                                          </p:val>
                                        </p:tav>
                                      </p:tavLst>
                                    </p:anim>
                                    <p:anim calcmode="lin" valueType="num">
                                      <p:cBhvr additive="base">
                                        <p:cTn id="231" dur="2000" fill="hold"/>
                                        <p:tgtEl>
                                          <p:spTgt spid="39"/>
                                        </p:tgtEl>
                                        <p:attrNameLst>
                                          <p:attrName>ppt_y</p:attrName>
                                        </p:attrNameLst>
                                      </p:cBhvr>
                                      <p:tavLst>
                                        <p:tav tm="0">
                                          <p:val>
                                            <p:strVal val="#ppt_y"/>
                                          </p:val>
                                        </p:tav>
                                        <p:tav tm="100000">
                                          <p:val>
                                            <p:strVal val="#ppt_y"/>
                                          </p:val>
                                        </p:tav>
                                      </p:tavLst>
                                    </p:anim>
                                  </p:childTnLst>
                                </p:cTn>
                              </p:par>
                              <p:par>
                                <p:cTn id="232" presetID="2" presetClass="entr" presetSubtype="8" fill="hold" grpId="0" nodeType="withEffect">
                                  <p:stCondLst>
                                    <p:cond delay="0"/>
                                  </p:stCondLst>
                                  <p:childTnLst>
                                    <p:set>
                                      <p:cBhvr>
                                        <p:cTn id="233" dur="1" fill="hold">
                                          <p:stCondLst>
                                            <p:cond delay="0"/>
                                          </p:stCondLst>
                                        </p:cTn>
                                        <p:tgtEl>
                                          <p:spTgt spid="40"/>
                                        </p:tgtEl>
                                        <p:attrNameLst>
                                          <p:attrName>style.visibility</p:attrName>
                                        </p:attrNameLst>
                                      </p:cBhvr>
                                      <p:to>
                                        <p:strVal val="visible"/>
                                      </p:to>
                                    </p:set>
                                    <p:anim calcmode="lin" valueType="num">
                                      <p:cBhvr additive="base">
                                        <p:cTn id="234" dur="2000" fill="hold"/>
                                        <p:tgtEl>
                                          <p:spTgt spid="40"/>
                                        </p:tgtEl>
                                        <p:attrNameLst>
                                          <p:attrName>ppt_x</p:attrName>
                                        </p:attrNameLst>
                                      </p:cBhvr>
                                      <p:tavLst>
                                        <p:tav tm="0">
                                          <p:val>
                                            <p:strVal val="0-#ppt_w/2"/>
                                          </p:val>
                                        </p:tav>
                                        <p:tav tm="100000">
                                          <p:val>
                                            <p:strVal val="#ppt_x"/>
                                          </p:val>
                                        </p:tav>
                                      </p:tavLst>
                                    </p:anim>
                                    <p:anim calcmode="lin" valueType="num">
                                      <p:cBhvr additive="base">
                                        <p:cTn id="235" dur="2000" fill="hold"/>
                                        <p:tgtEl>
                                          <p:spTgt spid="40"/>
                                        </p:tgtEl>
                                        <p:attrNameLst>
                                          <p:attrName>ppt_y</p:attrName>
                                        </p:attrNameLst>
                                      </p:cBhvr>
                                      <p:tavLst>
                                        <p:tav tm="0">
                                          <p:val>
                                            <p:strVal val="#ppt_y"/>
                                          </p:val>
                                        </p:tav>
                                        <p:tav tm="100000">
                                          <p:val>
                                            <p:strVal val="#ppt_y"/>
                                          </p:val>
                                        </p:tav>
                                      </p:tavLst>
                                    </p:anim>
                                  </p:childTnLst>
                                </p:cTn>
                              </p:par>
                              <p:par>
                                <p:cTn id="236" presetID="2" presetClass="entr" presetSubtype="8" fill="hold" grpId="0" nodeType="withEffect">
                                  <p:stCondLst>
                                    <p:cond delay="0"/>
                                  </p:stCondLst>
                                  <p:childTnLst>
                                    <p:set>
                                      <p:cBhvr>
                                        <p:cTn id="237" dur="1" fill="hold">
                                          <p:stCondLst>
                                            <p:cond delay="0"/>
                                          </p:stCondLst>
                                        </p:cTn>
                                        <p:tgtEl>
                                          <p:spTgt spid="41"/>
                                        </p:tgtEl>
                                        <p:attrNameLst>
                                          <p:attrName>style.visibility</p:attrName>
                                        </p:attrNameLst>
                                      </p:cBhvr>
                                      <p:to>
                                        <p:strVal val="visible"/>
                                      </p:to>
                                    </p:set>
                                    <p:anim calcmode="lin" valueType="num">
                                      <p:cBhvr additive="base">
                                        <p:cTn id="238" dur="2000" fill="hold"/>
                                        <p:tgtEl>
                                          <p:spTgt spid="41"/>
                                        </p:tgtEl>
                                        <p:attrNameLst>
                                          <p:attrName>ppt_x</p:attrName>
                                        </p:attrNameLst>
                                      </p:cBhvr>
                                      <p:tavLst>
                                        <p:tav tm="0">
                                          <p:val>
                                            <p:strVal val="0-#ppt_w/2"/>
                                          </p:val>
                                        </p:tav>
                                        <p:tav tm="100000">
                                          <p:val>
                                            <p:strVal val="#ppt_x"/>
                                          </p:val>
                                        </p:tav>
                                      </p:tavLst>
                                    </p:anim>
                                    <p:anim calcmode="lin" valueType="num">
                                      <p:cBhvr additive="base">
                                        <p:cTn id="239" dur="2000" fill="hold"/>
                                        <p:tgtEl>
                                          <p:spTgt spid="41"/>
                                        </p:tgtEl>
                                        <p:attrNameLst>
                                          <p:attrName>ppt_y</p:attrName>
                                        </p:attrNameLst>
                                      </p:cBhvr>
                                      <p:tavLst>
                                        <p:tav tm="0">
                                          <p:val>
                                            <p:strVal val="#ppt_y"/>
                                          </p:val>
                                        </p:tav>
                                        <p:tav tm="100000">
                                          <p:val>
                                            <p:strVal val="#ppt_y"/>
                                          </p:val>
                                        </p:tav>
                                      </p:tavLst>
                                    </p:anim>
                                  </p:childTnLst>
                                </p:cTn>
                              </p:par>
                              <p:par>
                                <p:cTn id="240" presetID="2" presetClass="entr" presetSubtype="8" fill="hold" grpId="0" nodeType="withEffect">
                                  <p:stCondLst>
                                    <p:cond delay="0"/>
                                  </p:stCondLst>
                                  <p:childTnLst>
                                    <p:set>
                                      <p:cBhvr>
                                        <p:cTn id="241" dur="1" fill="hold">
                                          <p:stCondLst>
                                            <p:cond delay="0"/>
                                          </p:stCondLst>
                                        </p:cTn>
                                        <p:tgtEl>
                                          <p:spTgt spid="42"/>
                                        </p:tgtEl>
                                        <p:attrNameLst>
                                          <p:attrName>style.visibility</p:attrName>
                                        </p:attrNameLst>
                                      </p:cBhvr>
                                      <p:to>
                                        <p:strVal val="visible"/>
                                      </p:to>
                                    </p:set>
                                    <p:anim calcmode="lin" valueType="num">
                                      <p:cBhvr additive="base">
                                        <p:cTn id="242" dur="2000" fill="hold"/>
                                        <p:tgtEl>
                                          <p:spTgt spid="42"/>
                                        </p:tgtEl>
                                        <p:attrNameLst>
                                          <p:attrName>ppt_x</p:attrName>
                                        </p:attrNameLst>
                                      </p:cBhvr>
                                      <p:tavLst>
                                        <p:tav tm="0">
                                          <p:val>
                                            <p:strVal val="0-#ppt_w/2"/>
                                          </p:val>
                                        </p:tav>
                                        <p:tav tm="100000">
                                          <p:val>
                                            <p:strVal val="#ppt_x"/>
                                          </p:val>
                                        </p:tav>
                                      </p:tavLst>
                                    </p:anim>
                                    <p:anim calcmode="lin" valueType="num">
                                      <p:cBhvr additive="base">
                                        <p:cTn id="243" dur="2000" fill="hold"/>
                                        <p:tgtEl>
                                          <p:spTgt spid="42"/>
                                        </p:tgtEl>
                                        <p:attrNameLst>
                                          <p:attrName>ppt_y</p:attrName>
                                        </p:attrNameLst>
                                      </p:cBhvr>
                                      <p:tavLst>
                                        <p:tav tm="0">
                                          <p:val>
                                            <p:strVal val="#ppt_y"/>
                                          </p:val>
                                        </p:tav>
                                        <p:tav tm="100000">
                                          <p:val>
                                            <p:strVal val="#ppt_y"/>
                                          </p:val>
                                        </p:tav>
                                      </p:tavLst>
                                    </p:anim>
                                  </p:childTnLst>
                                </p:cTn>
                              </p:par>
                              <p:par>
                                <p:cTn id="244" presetID="2" presetClass="entr" presetSubtype="8" fill="hold" grpId="0" nodeType="withEffect">
                                  <p:stCondLst>
                                    <p:cond delay="0"/>
                                  </p:stCondLst>
                                  <p:childTnLst>
                                    <p:set>
                                      <p:cBhvr>
                                        <p:cTn id="245" dur="1" fill="hold">
                                          <p:stCondLst>
                                            <p:cond delay="0"/>
                                          </p:stCondLst>
                                        </p:cTn>
                                        <p:tgtEl>
                                          <p:spTgt spid="43"/>
                                        </p:tgtEl>
                                        <p:attrNameLst>
                                          <p:attrName>style.visibility</p:attrName>
                                        </p:attrNameLst>
                                      </p:cBhvr>
                                      <p:to>
                                        <p:strVal val="visible"/>
                                      </p:to>
                                    </p:set>
                                    <p:anim calcmode="lin" valueType="num">
                                      <p:cBhvr additive="base">
                                        <p:cTn id="246" dur="2000" fill="hold"/>
                                        <p:tgtEl>
                                          <p:spTgt spid="43"/>
                                        </p:tgtEl>
                                        <p:attrNameLst>
                                          <p:attrName>ppt_x</p:attrName>
                                        </p:attrNameLst>
                                      </p:cBhvr>
                                      <p:tavLst>
                                        <p:tav tm="0">
                                          <p:val>
                                            <p:strVal val="0-#ppt_w/2"/>
                                          </p:val>
                                        </p:tav>
                                        <p:tav tm="100000">
                                          <p:val>
                                            <p:strVal val="#ppt_x"/>
                                          </p:val>
                                        </p:tav>
                                      </p:tavLst>
                                    </p:anim>
                                    <p:anim calcmode="lin" valueType="num">
                                      <p:cBhvr additive="base">
                                        <p:cTn id="247" dur="2000" fill="hold"/>
                                        <p:tgtEl>
                                          <p:spTgt spid="43"/>
                                        </p:tgtEl>
                                        <p:attrNameLst>
                                          <p:attrName>ppt_y</p:attrName>
                                        </p:attrNameLst>
                                      </p:cBhvr>
                                      <p:tavLst>
                                        <p:tav tm="0">
                                          <p:val>
                                            <p:strVal val="#ppt_y"/>
                                          </p:val>
                                        </p:tav>
                                        <p:tav tm="100000">
                                          <p:val>
                                            <p:strVal val="#ppt_y"/>
                                          </p:val>
                                        </p:tav>
                                      </p:tavLst>
                                    </p:anim>
                                  </p:childTnLst>
                                </p:cTn>
                              </p:par>
                              <p:par>
                                <p:cTn id="248" presetID="2" presetClass="entr" presetSubtype="8" fill="hold" grpId="0" nodeType="withEffect">
                                  <p:stCondLst>
                                    <p:cond delay="0"/>
                                  </p:stCondLst>
                                  <p:childTnLst>
                                    <p:set>
                                      <p:cBhvr>
                                        <p:cTn id="249" dur="1" fill="hold">
                                          <p:stCondLst>
                                            <p:cond delay="0"/>
                                          </p:stCondLst>
                                        </p:cTn>
                                        <p:tgtEl>
                                          <p:spTgt spid="44"/>
                                        </p:tgtEl>
                                        <p:attrNameLst>
                                          <p:attrName>style.visibility</p:attrName>
                                        </p:attrNameLst>
                                      </p:cBhvr>
                                      <p:to>
                                        <p:strVal val="visible"/>
                                      </p:to>
                                    </p:set>
                                    <p:anim calcmode="lin" valueType="num">
                                      <p:cBhvr additive="base">
                                        <p:cTn id="250" dur="2000" fill="hold"/>
                                        <p:tgtEl>
                                          <p:spTgt spid="44"/>
                                        </p:tgtEl>
                                        <p:attrNameLst>
                                          <p:attrName>ppt_x</p:attrName>
                                        </p:attrNameLst>
                                      </p:cBhvr>
                                      <p:tavLst>
                                        <p:tav tm="0">
                                          <p:val>
                                            <p:strVal val="0-#ppt_w/2"/>
                                          </p:val>
                                        </p:tav>
                                        <p:tav tm="100000">
                                          <p:val>
                                            <p:strVal val="#ppt_x"/>
                                          </p:val>
                                        </p:tav>
                                      </p:tavLst>
                                    </p:anim>
                                    <p:anim calcmode="lin" valueType="num">
                                      <p:cBhvr additive="base">
                                        <p:cTn id="251" dur="2000" fill="hold"/>
                                        <p:tgtEl>
                                          <p:spTgt spid="44"/>
                                        </p:tgtEl>
                                        <p:attrNameLst>
                                          <p:attrName>ppt_y</p:attrName>
                                        </p:attrNameLst>
                                      </p:cBhvr>
                                      <p:tavLst>
                                        <p:tav tm="0">
                                          <p:val>
                                            <p:strVal val="#ppt_y"/>
                                          </p:val>
                                        </p:tav>
                                        <p:tav tm="100000">
                                          <p:val>
                                            <p:strVal val="#ppt_y"/>
                                          </p:val>
                                        </p:tav>
                                      </p:tavLst>
                                    </p:anim>
                                  </p:childTnLst>
                                </p:cTn>
                              </p:par>
                              <p:par>
                                <p:cTn id="252" presetID="2" presetClass="entr" presetSubtype="8" fill="hold" grpId="0" nodeType="withEffect">
                                  <p:stCondLst>
                                    <p:cond delay="0"/>
                                  </p:stCondLst>
                                  <p:childTnLst>
                                    <p:set>
                                      <p:cBhvr>
                                        <p:cTn id="253" dur="1" fill="hold">
                                          <p:stCondLst>
                                            <p:cond delay="0"/>
                                          </p:stCondLst>
                                        </p:cTn>
                                        <p:tgtEl>
                                          <p:spTgt spid="45"/>
                                        </p:tgtEl>
                                        <p:attrNameLst>
                                          <p:attrName>style.visibility</p:attrName>
                                        </p:attrNameLst>
                                      </p:cBhvr>
                                      <p:to>
                                        <p:strVal val="visible"/>
                                      </p:to>
                                    </p:set>
                                    <p:anim calcmode="lin" valueType="num">
                                      <p:cBhvr additive="base">
                                        <p:cTn id="254" dur="2000" fill="hold"/>
                                        <p:tgtEl>
                                          <p:spTgt spid="45"/>
                                        </p:tgtEl>
                                        <p:attrNameLst>
                                          <p:attrName>ppt_x</p:attrName>
                                        </p:attrNameLst>
                                      </p:cBhvr>
                                      <p:tavLst>
                                        <p:tav tm="0">
                                          <p:val>
                                            <p:strVal val="0-#ppt_w/2"/>
                                          </p:val>
                                        </p:tav>
                                        <p:tav tm="100000">
                                          <p:val>
                                            <p:strVal val="#ppt_x"/>
                                          </p:val>
                                        </p:tav>
                                      </p:tavLst>
                                    </p:anim>
                                    <p:anim calcmode="lin" valueType="num">
                                      <p:cBhvr additive="base">
                                        <p:cTn id="255" dur="2000" fill="hold"/>
                                        <p:tgtEl>
                                          <p:spTgt spid="45"/>
                                        </p:tgtEl>
                                        <p:attrNameLst>
                                          <p:attrName>ppt_y</p:attrName>
                                        </p:attrNameLst>
                                      </p:cBhvr>
                                      <p:tavLst>
                                        <p:tav tm="0">
                                          <p:val>
                                            <p:strVal val="#ppt_y"/>
                                          </p:val>
                                        </p:tav>
                                        <p:tav tm="100000">
                                          <p:val>
                                            <p:strVal val="#ppt_y"/>
                                          </p:val>
                                        </p:tav>
                                      </p:tavLst>
                                    </p:anim>
                                  </p:childTnLst>
                                </p:cTn>
                              </p:par>
                              <p:par>
                                <p:cTn id="256" presetID="2" presetClass="entr" presetSubtype="8" fill="hold" grpId="0" nodeType="withEffect">
                                  <p:stCondLst>
                                    <p:cond delay="0"/>
                                  </p:stCondLst>
                                  <p:childTnLst>
                                    <p:set>
                                      <p:cBhvr>
                                        <p:cTn id="257" dur="1" fill="hold">
                                          <p:stCondLst>
                                            <p:cond delay="0"/>
                                          </p:stCondLst>
                                        </p:cTn>
                                        <p:tgtEl>
                                          <p:spTgt spid="46"/>
                                        </p:tgtEl>
                                        <p:attrNameLst>
                                          <p:attrName>style.visibility</p:attrName>
                                        </p:attrNameLst>
                                      </p:cBhvr>
                                      <p:to>
                                        <p:strVal val="visible"/>
                                      </p:to>
                                    </p:set>
                                    <p:anim calcmode="lin" valueType="num">
                                      <p:cBhvr additive="base">
                                        <p:cTn id="258" dur="2000" fill="hold"/>
                                        <p:tgtEl>
                                          <p:spTgt spid="46"/>
                                        </p:tgtEl>
                                        <p:attrNameLst>
                                          <p:attrName>ppt_x</p:attrName>
                                        </p:attrNameLst>
                                      </p:cBhvr>
                                      <p:tavLst>
                                        <p:tav tm="0">
                                          <p:val>
                                            <p:strVal val="0-#ppt_w/2"/>
                                          </p:val>
                                        </p:tav>
                                        <p:tav tm="100000">
                                          <p:val>
                                            <p:strVal val="#ppt_x"/>
                                          </p:val>
                                        </p:tav>
                                      </p:tavLst>
                                    </p:anim>
                                    <p:anim calcmode="lin" valueType="num">
                                      <p:cBhvr additive="base">
                                        <p:cTn id="259" dur="2000" fill="hold"/>
                                        <p:tgtEl>
                                          <p:spTgt spid="46"/>
                                        </p:tgtEl>
                                        <p:attrNameLst>
                                          <p:attrName>ppt_y</p:attrName>
                                        </p:attrNameLst>
                                      </p:cBhvr>
                                      <p:tavLst>
                                        <p:tav tm="0">
                                          <p:val>
                                            <p:strVal val="#ppt_y"/>
                                          </p:val>
                                        </p:tav>
                                        <p:tav tm="100000">
                                          <p:val>
                                            <p:strVal val="#ppt_y"/>
                                          </p:val>
                                        </p:tav>
                                      </p:tavLst>
                                    </p:anim>
                                  </p:childTnLst>
                                </p:cTn>
                              </p:par>
                              <p:par>
                                <p:cTn id="260" presetID="19" presetClass="entr" presetSubtype="5" fill="hold" grpId="1" nodeType="withEffect">
                                  <p:stCondLst>
                                    <p:cond delay="0"/>
                                  </p:stCondLst>
                                  <p:childTnLst>
                                    <p:set>
                                      <p:cBhvr>
                                        <p:cTn id="261" dur="1" fill="hold">
                                          <p:stCondLst>
                                            <p:cond delay="0"/>
                                          </p:stCondLst>
                                        </p:cTn>
                                        <p:tgtEl>
                                          <p:spTgt spid="26"/>
                                        </p:tgtEl>
                                        <p:attrNameLst>
                                          <p:attrName>style.visibility</p:attrName>
                                        </p:attrNameLst>
                                      </p:cBhvr>
                                      <p:to>
                                        <p:strVal val="visible"/>
                                      </p:to>
                                    </p:set>
                                    <p:anim calcmode="lin" valueType="num">
                                      <p:cBhvr>
                                        <p:cTn id="262" dur="2000" fill="hold"/>
                                        <p:tgtEl>
                                          <p:spTgt spid="26"/>
                                        </p:tgtEl>
                                        <p:attrNameLst>
                                          <p:attrName>ppt_w</p:attrName>
                                        </p:attrNameLst>
                                      </p:cBhvr>
                                      <p:tavLst>
                                        <p:tav tm="0">
                                          <p:val>
                                            <p:strVal val="#ppt_w"/>
                                          </p:val>
                                        </p:tav>
                                        <p:tav tm="100000">
                                          <p:val>
                                            <p:strVal val="#ppt_w"/>
                                          </p:val>
                                        </p:tav>
                                      </p:tavLst>
                                    </p:anim>
                                    <p:anim calcmode="lin" valueType="num">
                                      <p:cBhvr>
                                        <p:cTn id="263" dur="2000" fill="hold"/>
                                        <p:tgtEl>
                                          <p:spTgt spid="26"/>
                                        </p:tgtEl>
                                        <p:attrNameLst>
                                          <p:attrName>ppt_h</p:attrName>
                                        </p:attrNameLst>
                                      </p:cBhvr>
                                      <p:tavLst>
                                        <p:tav tm="0" fmla="#ppt_h*sin(2.5*pi*$)">
                                          <p:val>
                                            <p:fltVal val="0"/>
                                          </p:val>
                                        </p:tav>
                                        <p:tav tm="100000">
                                          <p:val>
                                            <p:fltVal val="1"/>
                                          </p:val>
                                        </p:tav>
                                      </p:tavLst>
                                    </p:anim>
                                  </p:childTnLst>
                                </p:cTn>
                              </p:par>
                              <p:par>
                                <p:cTn id="264" presetID="19" presetClass="entr" presetSubtype="5" fill="hold" grpId="1" nodeType="withEffect">
                                  <p:stCondLst>
                                    <p:cond delay="0"/>
                                  </p:stCondLst>
                                  <p:childTnLst>
                                    <p:set>
                                      <p:cBhvr>
                                        <p:cTn id="265" dur="1" fill="hold">
                                          <p:stCondLst>
                                            <p:cond delay="0"/>
                                          </p:stCondLst>
                                        </p:cTn>
                                        <p:tgtEl>
                                          <p:spTgt spid="27"/>
                                        </p:tgtEl>
                                        <p:attrNameLst>
                                          <p:attrName>style.visibility</p:attrName>
                                        </p:attrNameLst>
                                      </p:cBhvr>
                                      <p:to>
                                        <p:strVal val="visible"/>
                                      </p:to>
                                    </p:set>
                                    <p:anim calcmode="lin" valueType="num">
                                      <p:cBhvr>
                                        <p:cTn id="266" dur="2000" fill="hold"/>
                                        <p:tgtEl>
                                          <p:spTgt spid="27"/>
                                        </p:tgtEl>
                                        <p:attrNameLst>
                                          <p:attrName>ppt_w</p:attrName>
                                        </p:attrNameLst>
                                      </p:cBhvr>
                                      <p:tavLst>
                                        <p:tav tm="0">
                                          <p:val>
                                            <p:strVal val="#ppt_w"/>
                                          </p:val>
                                        </p:tav>
                                        <p:tav tm="100000">
                                          <p:val>
                                            <p:strVal val="#ppt_w"/>
                                          </p:val>
                                        </p:tav>
                                      </p:tavLst>
                                    </p:anim>
                                    <p:anim calcmode="lin" valueType="num">
                                      <p:cBhvr>
                                        <p:cTn id="267" dur="2000" fill="hold"/>
                                        <p:tgtEl>
                                          <p:spTgt spid="27"/>
                                        </p:tgtEl>
                                        <p:attrNameLst>
                                          <p:attrName>ppt_h</p:attrName>
                                        </p:attrNameLst>
                                      </p:cBhvr>
                                      <p:tavLst>
                                        <p:tav tm="0" fmla="#ppt_h*sin(2.5*pi*$)">
                                          <p:val>
                                            <p:fltVal val="0"/>
                                          </p:val>
                                        </p:tav>
                                        <p:tav tm="100000">
                                          <p:val>
                                            <p:fltVal val="1"/>
                                          </p:val>
                                        </p:tav>
                                      </p:tavLst>
                                    </p:anim>
                                  </p:childTnLst>
                                </p:cTn>
                              </p:par>
                              <p:par>
                                <p:cTn id="268" presetID="19" presetClass="entr" presetSubtype="5" fill="hold" grpId="1" nodeType="withEffect">
                                  <p:stCondLst>
                                    <p:cond delay="0"/>
                                  </p:stCondLst>
                                  <p:childTnLst>
                                    <p:set>
                                      <p:cBhvr>
                                        <p:cTn id="269" dur="1" fill="hold">
                                          <p:stCondLst>
                                            <p:cond delay="0"/>
                                          </p:stCondLst>
                                        </p:cTn>
                                        <p:tgtEl>
                                          <p:spTgt spid="28"/>
                                        </p:tgtEl>
                                        <p:attrNameLst>
                                          <p:attrName>style.visibility</p:attrName>
                                        </p:attrNameLst>
                                      </p:cBhvr>
                                      <p:to>
                                        <p:strVal val="visible"/>
                                      </p:to>
                                    </p:set>
                                    <p:anim calcmode="lin" valueType="num">
                                      <p:cBhvr>
                                        <p:cTn id="270" dur="2000" fill="hold"/>
                                        <p:tgtEl>
                                          <p:spTgt spid="28"/>
                                        </p:tgtEl>
                                        <p:attrNameLst>
                                          <p:attrName>ppt_w</p:attrName>
                                        </p:attrNameLst>
                                      </p:cBhvr>
                                      <p:tavLst>
                                        <p:tav tm="0">
                                          <p:val>
                                            <p:strVal val="#ppt_w"/>
                                          </p:val>
                                        </p:tav>
                                        <p:tav tm="100000">
                                          <p:val>
                                            <p:strVal val="#ppt_w"/>
                                          </p:val>
                                        </p:tav>
                                      </p:tavLst>
                                    </p:anim>
                                    <p:anim calcmode="lin" valueType="num">
                                      <p:cBhvr>
                                        <p:cTn id="271" dur="2000" fill="hold"/>
                                        <p:tgtEl>
                                          <p:spTgt spid="28"/>
                                        </p:tgtEl>
                                        <p:attrNameLst>
                                          <p:attrName>ppt_h</p:attrName>
                                        </p:attrNameLst>
                                      </p:cBhvr>
                                      <p:tavLst>
                                        <p:tav tm="0" fmla="#ppt_h*sin(2.5*pi*$)">
                                          <p:val>
                                            <p:fltVal val="0"/>
                                          </p:val>
                                        </p:tav>
                                        <p:tav tm="100000">
                                          <p:val>
                                            <p:fltVal val="1"/>
                                          </p:val>
                                        </p:tav>
                                      </p:tavLst>
                                    </p:anim>
                                  </p:childTnLst>
                                </p:cTn>
                              </p:par>
                              <p:par>
                                <p:cTn id="272" presetID="19" presetClass="entr" presetSubtype="5" fill="hold" grpId="1" nodeType="withEffect">
                                  <p:stCondLst>
                                    <p:cond delay="0"/>
                                  </p:stCondLst>
                                  <p:childTnLst>
                                    <p:set>
                                      <p:cBhvr>
                                        <p:cTn id="273" dur="1" fill="hold">
                                          <p:stCondLst>
                                            <p:cond delay="0"/>
                                          </p:stCondLst>
                                        </p:cTn>
                                        <p:tgtEl>
                                          <p:spTgt spid="29"/>
                                        </p:tgtEl>
                                        <p:attrNameLst>
                                          <p:attrName>style.visibility</p:attrName>
                                        </p:attrNameLst>
                                      </p:cBhvr>
                                      <p:to>
                                        <p:strVal val="visible"/>
                                      </p:to>
                                    </p:set>
                                    <p:anim calcmode="lin" valueType="num">
                                      <p:cBhvr>
                                        <p:cTn id="274" dur="2000" fill="hold"/>
                                        <p:tgtEl>
                                          <p:spTgt spid="29"/>
                                        </p:tgtEl>
                                        <p:attrNameLst>
                                          <p:attrName>ppt_w</p:attrName>
                                        </p:attrNameLst>
                                      </p:cBhvr>
                                      <p:tavLst>
                                        <p:tav tm="0">
                                          <p:val>
                                            <p:strVal val="#ppt_w"/>
                                          </p:val>
                                        </p:tav>
                                        <p:tav tm="100000">
                                          <p:val>
                                            <p:strVal val="#ppt_w"/>
                                          </p:val>
                                        </p:tav>
                                      </p:tavLst>
                                    </p:anim>
                                    <p:anim calcmode="lin" valueType="num">
                                      <p:cBhvr>
                                        <p:cTn id="275" dur="2000" fill="hold"/>
                                        <p:tgtEl>
                                          <p:spTgt spid="29"/>
                                        </p:tgtEl>
                                        <p:attrNameLst>
                                          <p:attrName>ppt_h</p:attrName>
                                        </p:attrNameLst>
                                      </p:cBhvr>
                                      <p:tavLst>
                                        <p:tav tm="0" fmla="#ppt_h*sin(2.5*pi*$)">
                                          <p:val>
                                            <p:fltVal val="0"/>
                                          </p:val>
                                        </p:tav>
                                        <p:tav tm="100000">
                                          <p:val>
                                            <p:fltVal val="1"/>
                                          </p:val>
                                        </p:tav>
                                      </p:tavLst>
                                    </p:anim>
                                  </p:childTnLst>
                                </p:cTn>
                              </p:par>
                              <p:par>
                                <p:cTn id="276" presetID="19" presetClass="entr" presetSubtype="5" fill="hold" grpId="1" nodeType="withEffect">
                                  <p:stCondLst>
                                    <p:cond delay="0"/>
                                  </p:stCondLst>
                                  <p:childTnLst>
                                    <p:set>
                                      <p:cBhvr>
                                        <p:cTn id="277" dur="1" fill="hold">
                                          <p:stCondLst>
                                            <p:cond delay="0"/>
                                          </p:stCondLst>
                                        </p:cTn>
                                        <p:tgtEl>
                                          <p:spTgt spid="30"/>
                                        </p:tgtEl>
                                        <p:attrNameLst>
                                          <p:attrName>style.visibility</p:attrName>
                                        </p:attrNameLst>
                                      </p:cBhvr>
                                      <p:to>
                                        <p:strVal val="visible"/>
                                      </p:to>
                                    </p:set>
                                    <p:anim calcmode="lin" valueType="num">
                                      <p:cBhvr>
                                        <p:cTn id="278" dur="2000" fill="hold"/>
                                        <p:tgtEl>
                                          <p:spTgt spid="30"/>
                                        </p:tgtEl>
                                        <p:attrNameLst>
                                          <p:attrName>ppt_w</p:attrName>
                                        </p:attrNameLst>
                                      </p:cBhvr>
                                      <p:tavLst>
                                        <p:tav tm="0">
                                          <p:val>
                                            <p:strVal val="#ppt_w"/>
                                          </p:val>
                                        </p:tav>
                                        <p:tav tm="100000">
                                          <p:val>
                                            <p:strVal val="#ppt_w"/>
                                          </p:val>
                                        </p:tav>
                                      </p:tavLst>
                                    </p:anim>
                                    <p:anim calcmode="lin" valueType="num">
                                      <p:cBhvr>
                                        <p:cTn id="279" dur="2000" fill="hold"/>
                                        <p:tgtEl>
                                          <p:spTgt spid="30"/>
                                        </p:tgtEl>
                                        <p:attrNameLst>
                                          <p:attrName>ppt_h</p:attrName>
                                        </p:attrNameLst>
                                      </p:cBhvr>
                                      <p:tavLst>
                                        <p:tav tm="0" fmla="#ppt_h*sin(2.5*pi*$)">
                                          <p:val>
                                            <p:fltVal val="0"/>
                                          </p:val>
                                        </p:tav>
                                        <p:tav tm="100000">
                                          <p:val>
                                            <p:fltVal val="1"/>
                                          </p:val>
                                        </p:tav>
                                      </p:tavLst>
                                    </p:anim>
                                  </p:childTnLst>
                                </p:cTn>
                              </p:par>
                              <p:par>
                                <p:cTn id="280" presetID="19" presetClass="entr" presetSubtype="5" fill="hold" grpId="1" nodeType="withEffect">
                                  <p:stCondLst>
                                    <p:cond delay="0"/>
                                  </p:stCondLst>
                                  <p:childTnLst>
                                    <p:set>
                                      <p:cBhvr>
                                        <p:cTn id="281" dur="1" fill="hold">
                                          <p:stCondLst>
                                            <p:cond delay="0"/>
                                          </p:stCondLst>
                                        </p:cTn>
                                        <p:tgtEl>
                                          <p:spTgt spid="31"/>
                                        </p:tgtEl>
                                        <p:attrNameLst>
                                          <p:attrName>style.visibility</p:attrName>
                                        </p:attrNameLst>
                                      </p:cBhvr>
                                      <p:to>
                                        <p:strVal val="visible"/>
                                      </p:to>
                                    </p:set>
                                    <p:anim calcmode="lin" valueType="num">
                                      <p:cBhvr>
                                        <p:cTn id="282" dur="2000" fill="hold"/>
                                        <p:tgtEl>
                                          <p:spTgt spid="31"/>
                                        </p:tgtEl>
                                        <p:attrNameLst>
                                          <p:attrName>ppt_w</p:attrName>
                                        </p:attrNameLst>
                                      </p:cBhvr>
                                      <p:tavLst>
                                        <p:tav tm="0">
                                          <p:val>
                                            <p:strVal val="#ppt_w"/>
                                          </p:val>
                                        </p:tav>
                                        <p:tav tm="100000">
                                          <p:val>
                                            <p:strVal val="#ppt_w"/>
                                          </p:val>
                                        </p:tav>
                                      </p:tavLst>
                                    </p:anim>
                                    <p:anim calcmode="lin" valueType="num">
                                      <p:cBhvr>
                                        <p:cTn id="283" dur="2000" fill="hold"/>
                                        <p:tgtEl>
                                          <p:spTgt spid="31"/>
                                        </p:tgtEl>
                                        <p:attrNameLst>
                                          <p:attrName>ppt_h</p:attrName>
                                        </p:attrNameLst>
                                      </p:cBhvr>
                                      <p:tavLst>
                                        <p:tav tm="0" fmla="#ppt_h*sin(2.5*pi*$)">
                                          <p:val>
                                            <p:fltVal val="0"/>
                                          </p:val>
                                        </p:tav>
                                        <p:tav tm="100000">
                                          <p:val>
                                            <p:fltVal val="1"/>
                                          </p:val>
                                        </p:tav>
                                      </p:tavLst>
                                    </p:anim>
                                  </p:childTnLst>
                                </p:cTn>
                              </p:par>
                              <p:par>
                                <p:cTn id="284" presetID="19" presetClass="entr" presetSubtype="5" fill="hold" grpId="1" nodeType="withEffect">
                                  <p:stCondLst>
                                    <p:cond delay="0"/>
                                  </p:stCondLst>
                                  <p:childTnLst>
                                    <p:set>
                                      <p:cBhvr>
                                        <p:cTn id="285" dur="1" fill="hold">
                                          <p:stCondLst>
                                            <p:cond delay="0"/>
                                          </p:stCondLst>
                                        </p:cTn>
                                        <p:tgtEl>
                                          <p:spTgt spid="32"/>
                                        </p:tgtEl>
                                        <p:attrNameLst>
                                          <p:attrName>style.visibility</p:attrName>
                                        </p:attrNameLst>
                                      </p:cBhvr>
                                      <p:to>
                                        <p:strVal val="visible"/>
                                      </p:to>
                                    </p:set>
                                    <p:anim calcmode="lin" valueType="num">
                                      <p:cBhvr>
                                        <p:cTn id="286" dur="2000" fill="hold"/>
                                        <p:tgtEl>
                                          <p:spTgt spid="32"/>
                                        </p:tgtEl>
                                        <p:attrNameLst>
                                          <p:attrName>ppt_w</p:attrName>
                                        </p:attrNameLst>
                                      </p:cBhvr>
                                      <p:tavLst>
                                        <p:tav tm="0">
                                          <p:val>
                                            <p:strVal val="#ppt_w"/>
                                          </p:val>
                                        </p:tav>
                                        <p:tav tm="100000">
                                          <p:val>
                                            <p:strVal val="#ppt_w"/>
                                          </p:val>
                                        </p:tav>
                                      </p:tavLst>
                                    </p:anim>
                                    <p:anim calcmode="lin" valueType="num">
                                      <p:cBhvr>
                                        <p:cTn id="287" dur="2000" fill="hold"/>
                                        <p:tgtEl>
                                          <p:spTgt spid="32"/>
                                        </p:tgtEl>
                                        <p:attrNameLst>
                                          <p:attrName>ppt_h</p:attrName>
                                        </p:attrNameLst>
                                      </p:cBhvr>
                                      <p:tavLst>
                                        <p:tav tm="0" fmla="#ppt_h*sin(2.5*pi*$)">
                                          <p:val>
                                            <p:fltVal val="0"/>
                                          </p:val>
                                        </p:tav>
                                        <p:tav tm="100000">
                                          <p:val>
                                            <p:fltVal val="1"/>
                                          </p:val>
                                        </p:tav>
                                      </p:tavLst>
                                    </p:anim>
                                  </p:childTnLst>
                                </p:cTn>
                              </p:par>
                              <p:par>
                                <p:cTn id="288" presetID="19" presetClass="entr" presetSubtype="5" fill="hold" grpId="1" nodeType="withEffect">
                                  <p:stCondLst>
                                    <p:cond delay="0"/>
                                  </p:stCondLst>
                                  <p:childTnLst>
                                    <p:set>
                                      <p:cBhvr>
                                        <p:cTn id="289" dur="1" fill="hold">
                                          <p:stCondLst>
                                            <p:cond delay="0"/>
                                          </p:stCondLst>
                                        </p:cTn>
                                        <p:tgtEl>
                                          <p:spTgt spid="33"/>
                                        </p:tgtEl>
                                        <p:attrNameLst>
                                          <p:attrName>style.visibility</p:attrName>
                                        </p:attrNameLst>
                                      </p:cBhvr>
                                      <p:to>
                                        <p:strVal val="visible"/>
                                      </p:to>
                                    </p:set>
                                    <p:anim calcmode="lin" valueType="num">
                                      <p:cBhvr>
                                        <p:cTn id="290" dur="2000" fill="hold"/>
                                        <p:tgtEl>
                                          <p:spTgt spid="33"/>
                                        </p:tgtEl>
                                        <p:attrNameLst>
                                          <p:attrName>ppt_w</p:attrName>
                                        </p:attrNameLst>
                                      </p:cBhvr>
                                      <p:tavLst>
                                        <p:tav tm="0">
                                          <p:val>
                                            <p:strVal val="#ppt_w"/>
                                          </p:val>
                                        </p:tav>
                                        <p:tav tm="100000">
                                          <p:val>
                                            <p:strVal val="#ppt_w"/>
                                          </p:val>
                                        </p:tav>
                                      </p:tavLst>
                                    </p:anim>
                                    <p:anim calcmode="lin" valueType="num">
                                      <p:cBhvr>
                                        <p:cTn id="291" dur="2000" fill="hold"/>
                                        <p:tgtEl>
                                          <p:spTgt spid="33"/>
                                        </p:tgtEl>
                                        <p:attrNameLst>
                                          <p:attrName>ppt_h</p:attrName>
                                        </p:attrNameLst>
                                      </p:cBhvr>
                                      <p:tavLst>
                                        <p:tav tm="0" fmla="#ppt_h*sin(2.5*pi*$)">
                                          <p:val>
                                            <p:fltVal val="0"/>
                                          </p:val>
                                        </p:tav>
                                        <p:tav tm="100000">
                                          <p:val>
                                            <p:fltVal val="1"/>
                                          </p:val>
                                        </p:tav>
                                      </p:tavLst>
                                    </p:anim>
                                  </p:childTnLst>
                                </p:cTn>
                              </p:par>
                              <p:par>
                                <p:cTn id="292" presetID="19" presetClass="entr" presetSubtype="5" fill="hold" grpId="1" nodeType="withEffect">
                                  <p:stCondLst>
                                    <p:cond delay="0"/>
                                  </p:stCondLst>
                                  <p:childTnLst>
                                    <p:set>
                                      <p:cBhvr>
                                        <p:cTn id="293" dur="1" fill="hold">
                                          <p:stCondLst>
                                            <p:cond delay="0"/>
                                          </p:stCondLst>
                                        </p:cTn>
                                        <p:tgtEl>
                                          <p:spTgt spid="34"/>
                                        </p:tgtEl>
                                        <p:attrNameLst>
                                          <p:attrName>style.visibility</p:attrName>
                                        </p:attrNameLst>
                                      </p:cBhvr>
                                      <p:to>
                                        <p:strVal val="visible"/>
                                      </p:to>
                                    </p:set>
                                    <p:anim calcmode="lin" valueType="num">
                                      <p:cBhvr>
                                        <p:cTn id="294" dur="2000" fill="hold"/>
                                        <p:tgtEl>
                                          <p:spTgt spid="34"/>
                                        </p:tgtEl>
                                        <p:attrNameLst>
                                          <p:attrName>ppt_w</p:attrName>
                                        </p:attrNameLst>
                                      </p:cBhvr>
                                      <p:tavLst>
                                        <p:tav tm="0">
                                          <p:val>
                                            <p:strVal val="#ppt_w"/>
                                          </p:val>
                                        </p:tav>
                                        <p:tav tm="100000">
                                          <p:val>
                                            <p:strVal val="#ppt_w"/>
                                          </p:val>
                                        </p:tav>
                                      </p:tavLst>
                                    </p:anim>
                                    <p:anim calcmode="lin" valueType="num">
                                      <p:cBhvr>
                                        <p:cTn id="295" dur="2000" fill="hold"/>
                                        <p:tgtEl>
                                          <p:spTgt spid="34"/>
                                        </p:tgtEl>
                                        <p:attrNameLst>
                                          <p:attrName>ppt_h</p:attrName>
                                        </p:attrNameLst>
                                      </p:cBhvr>
                                      <p:tavLst>
                                        <p:tav tm="0" fmla="#ppt_h*sin(2.5*pi*$)">
                                          <p:val>
                                            <p:fltVal val="0"/>
                                          </p:val>
                                        </p:tav>
                                        <p:tav tm="100000">
                                          <p:val>
                                            <p:fltVal val="1"/>
                                          </p:val>
                                        </p:tav>
                                      </p:tavLst>
                                    </p:anim>
                                  </p:childTnLst>
                                </p:cTn>
                              </p:par>
                              <p:par>
                                <p:cTn id="296" presetID="19" presetClass="entr" presetSubtype="5" fill="hold" grpId="1" nodeType="withEffect">
                                  <p:stCondLst>
                                    <p:cond delay="0"/>
                                  </p:stCondLst>
                                  <p:childTnLst>
                                    <p:set>
                                      <p:cBhvr>
                                        <p:cTn id="297" dur="1" fill="hold">
                                          <p:stCondLst>
                                            <p:cond delay="0"/>
                                          </p:stCondLst>
                                        </p:cTn>
                                        <p:tgtEl>
                                          <p:spTgt spid="35"/>
                                        </p:tgtEl>
                                        <p:attrNameLst>
                                          <p:attrName>style.visibility</p:attrName>
                                        </p:attrNameLst>
                                      </p:cBhvr>
                                      <p:to>
                                        <p:strVal val="visible"/>
                                      </p:to>
                                    </p:set>
                                    <p:anim calcmode="lin" valueType="num">
                                      <p:cBhvr>
                                        <p:cTn id="298" dur="2000" fill="hold"/>
                                        <p:tgtEl>
                                          <p:spTgt spid="35"/>
                                        </p:tgtEl>
                                        <p:attrNameLst>
                                          <p:attrName>ppt_w</p:attrName>
                                        </p:attrNameLst>
                                      </p:cBhvr>
                                      <p:tavLst>
                                        <p:tav tm="0">
                                          <p:val>
                                            <p:strVal val="#ppt_w"/>
                                          </p:val>
                                        </p:tav>
                                        <p:tav tm="100000">
                                          <p:val>
                                            <p:strVal val="#ppt_w"/>
                                          </p:val>
                                        </p:tav>
                                      </p:tavLst>
                                    </p:anim>
                                    <p:anim calcmode="lin" valueType="num">
                                      <p:cBhvr>
                                        <p:cTn id="299" dur="2000" fill="hold"/>
                                        <p:tgtEl>
                                          <p:spTgt spid="35"/>
                                        </p:tgtEl>
                                        <p:attrNameLst>
                                          <p:attrName>ppt_h</p:attrName>
                                        </p:attrNameLst>
                                      </p:cBhvr>
                                      <p:tavLst>
                                        <p:tav tm="0" fmla="#ppt_h*sin(2.5*pi*$)">
                                          <p:val>
                                            <p:fltVal val="0"/>
                                          </p:val>
                                        </p:tav>
                                        <p:tav tm="100000">
                                          <p:val>
                                            <p:fltVal val="1"/>
                                          </p:val>
                                        </p:tav>
                                      </p:tavLst>
                                    </p:anim>
                                  </p:childTnLst>
                                </p:cTn>
                              </p:par>
                              <p:par>
                                <p:cTn id="300" presetID="19" presetClass="entr" presetSubtype="5" fill="hold" grpId="1" nodeType="withEffect">
                                  <p:stCondLst>
                                    <p:cond delay="0"/>
                                  </p:stCondLst>
                                  <p:childTnLst>
                                    <p:set>
                                      <p:cBhvr>
                                        <p:cTn id="301" dur="1" fill="hold">
                                          <p:stCondLst>
                                            <p:cond delay="0"/>
                                          </p:stCondLst>
                                        </p:cTn>
                                        <p:tgtEl>
                                          <p:spTgt spid="36"/>
                                        </p:tgtEl>
                                        <p:attrNameLst>
                                          <p:attrName>style.visibility</p:attrName>
                                        </p:attrNameLst>
                                      </p:cBhvr>
                                      <p:to>
                                        <p:strVal val="visible"/>
                                      </p:to>
                                    </p:set>
                                    <p:anim calcmode="lin" valueType="num">
                                      <p:cBhvr>
                                        <p:cTn id="302" dur="2000" fill="hold"/>
                                        <p:tgtEl>
                                          <p:spTgt spid="36"/>
                                        </p:tgtEl>
                                        <p:attrNameLst>
                                          <p:attrName>ppt_w</p:attrName>
                                        </p:attrNameLst>
                                      </p:cBhvr>
                                      <p:tavLst>
                                        <p:tav tm="0">
                                          <p:val>
                                            <p:strVal val="#ppt_w"/>
                                          </p:val>
                                        </p:tav>
                                        <p:tav tm="100000">
                                          <p:val>
                                            <p:strVal val="#ppt_w"/>
                                          </p:val>
                                        </p:tav>
                                      </p:tavLst>
                                    </p:anim>
                                    <p:anim calcmode="lin" valueType="num">
                                      <p:cBhvr>
                                        <p:cTn id="303" dur="2000" fill="hold"/>
                                        <p:tgtEl>
                                          <p:spTgt spid="36"/>
                                        </p:tgtEl>
                                        <p:attrNameLst>
                                          <p:attrName>ppt_h</p:attrName>
                                        </p:attrNameLst>
                                      </p:cBhvr>
                                      <p:tavLst>
                                        <p:tav tm="0" fmla="#ppt_h*sin(2.5*pi*$)">
                                          <p:val>
                                            <p:fltVal val="0"/>
                                          </p:val>
                                        </p:tav>
                                        <p:tav tm="100000">
                                          <p:val>
                                            <p:fltVal val="1"/>
                                          </p:val>
                                        </p:tav>
                                      </p:tavLst>
                                    </p:anim>
                                  </p:childTnLst>
                                </p:cTn>
                              </p:par>
                              <p:par>
                                <p:cTn id="304" presetID="19" presetClass="entr" presetSubtype="5" fill="hold" grpId="1" nodeType="withEffect">
                                  <p:stCondLst>
                                    <p:cond delay="0"/>
                                  </p:stCondLst>
                                  <p:childTnLst>
                                    <p:set>
                                      <p:cBhvr>
                                        <p:cTn id="305" dur="1" fill="hold">
                                          <p:stCondLst>
                                            <p:cond delay="0"/>
                                          </p:stCondLst>
                                        </p:cTn>
                                        <p:tgtEl>
                                          <p:spTgt spid="37"/>
                                        </p:tgtEl>
                                        <p:attrNameLst>
                                          <p:attrName>style.visibility</p:attrName>
                                        </p:attrNameLst>
                                      </p:cBhvr>
                                      <p:to>
                                        <p:strVal val="visible"/>
                                      </p:to>
                                    </p:set>
                                    <p:anim calcmode="lin" valueType="num">
                                      <p:cBhvr>
                                        <p:cTn id="306" dur="2000" fill="hold"/>
                                        <p:tgtEl>
                                          <p:spTgt spid="37"/>
                                        </p:tgtEl>
                                        <p:attrNameLst>
                                          <p:attrName>ppt_w</p:attrName>
                                        </p:attrNameLst>
                                      </p:cBhvr>
                                      <p:tavLst>
                                        <p:tav tm="0">
                                          <p:val>
                                            <p:strVal val="#ppt_w"/>
                                          </p:val>
                                        </p:tav>
                                        <p:tav tm="100000">
                                          <p:val>
                                            <p:strVal val="#ppt_w"/>
                                          </p:val>
                                        </p:tav>
                                      </p:tavLst>
                                    </p:anim>
                                    <p:anim calcmode="lin" valueType="num">
                                      <p:cBhvr>
                                        <p:cTn id="307" dur="2000" fill="hold"/>
                                        <p:tgtEl>
                                          <p:spTgt spid="37"/>
                                        </p:tgtEl>
                                        <p:attrNameLst>
                                          <p:attrName>ppt_h</p:attrName>
                                        </p:attrNameLst>
                                      </p:cBhvr>
                                      <p:tavLst>
                                        <p:tav tm="0" fmla="#ppt_h*sin(2.5*pi*$)">
                                          <p:val>
                                            <p:fltVal val="0"/>
                                          </p:val>
                                        </p:tav>
                                        <p:tav tm="100000">
                                          <p:val>
                                            <p:fltVal val="1"/>
                                          </p:val>
                                        </p:tav>
                                      </p:tavLst>
                                    </p:anim>
                                  </p:childTnLst>
                                </p:cTn>
                              </p:par>
                              <p:par>
                                <p:cTn id="308" presetID="19" presetClass="entr" presetSubtype="5" fill="hold" grpId="1" nodeType="withEffect">
                                  <p:stCondLst>
                                    <p:cond delay="0"/>
                                  </p:stCondLst>
                                  <p:childTnLst>
                                    <p:set>
                                      <p:cBhvr>
                                        <p:cTn id="309" dur="1" fill="hold">
                                          <p:stCondLst>
                                            <p:cond delay="0"/>
                                          </p:stCondLst>
                                        </p:cTn>
                                        <p:tgtEl>
                                          <p:spTgt spid="38"/>
                                        </p:tgtEl>
                                        <p:attrNameLst>
                                          <p:attrName>style.visibility</p:attrName>
                                        </p:attrNameLst>
                                      </p:cBhvr>
                                      <p:to>
                                        <p:strVal val="visible"/>
                                      </p:to>
                                    </p:set>
                                    <p:anim calcmode="lin" valueType="num">
                                      <p:cBhvr>
                                        <p:cTn id="310" dur="2000" fill="hold"/>
                                        <p:tgtEl>
                                          <p:spTgt spid="38"/>
                                        </p:tgtEl>
                                        <p:attrNameLst>
                                          <p:attrName>ppt_w</p:attrName>
                                        </p:attrNameLst>
                                      </p:cBhvr>
                                      <p:tavLst>
                                        <p:tav tm="0">
                                          <p:val>
                                            <p:strVal val="#ppt_w"/>
                                          </p:val>
                                        </p:tav>
                                        <p:tav tm="100000">
                                          <p:val>
                                            <p:strVal val="#ppt_w"/>
                                          </p:val>
                                        </p:tav>
                                      </p:tavLst>
                                    </p:anim>
                                    <p:anim calcmode="lin" valueType="num">
                                      <p:cBhvr>
                                        <p:cTn id="311" dur="2000" fill="hold"/>
                                        <p:tgtEl>
                                          <p:spTgt spid="38"/>
                                        </p:tgtEl>
                                        <p:attrNameLst>
                                          <p:attrName>ppt_h</p:attrName>
                                        </p:attrNameLst>
                                      </p:cBhvr>
                                      <p:tavLst>
                                        <p:tav tm="0" fmla="#ppt_h*sin(2.5*pi*$)">
                                          <p:val>
                                            <p:fltVal val="0"/>
                                          </p:val>
                                        </p:tav>
                                        <p:tav tm="100000">
                                          <p:val>
                                            <p:fltVal val="1"/>
                                          </p:val>
                                        </p:tav>
                                      </p:tavLst>
                                    </p:anim>
                                  </p:childTnLst>
                                </p:cTn>
                              </p:par>
                              <p:par>
                                <p:cTn id="312" presetID="19" presetClass="entr" presetSubtype="5" fill="hold" grpId="1" nodeType="withEffect">
                                  <p:stCondLst>
                                    <p:cond delay="0"/>
                                  </p:stCondLst>
                                  <p:childTnLst>
                                    <p:set>
                                      <p:cBhvr>
                                        <p:cTn id="313" dur="1" fill="hold">
                                          <p:stCondLst>
                                            <p:cond delay="0"/>
                                          </p:stCondLst>
                                        </p:cTn>
                                        <p:tgtEl>
                                          <p:spTgt spid="39"/>
                                        </p:tgtEl>
                                        <p:attrNameLst>
                                          <p:attrName>style.visibility</p:attrName>
                                        </p:attrNameLst>
                                      </p:cBhvr>
                                      <p:to>
                                        <p:strVal val="visible"/>
                                      </p:to>
                                    </p:set>
                                    <p:anim calcmode="lin" valueType="num">
                                      <p:cBhvr>
                                        <p:cTn id="314" dur="2000" fill="hold"/>
                                        <p:tgtEl>
                                          <p:spTgt spid="39"/>
                                        </p:tgtEl>
                                        <p:attrNameLst>
                                          <p:attrName>ppt_w</p:attrName>
                                        </p:attrNameLst>
                                      </p:cBhvr>
                                      <p:tavLst>
                                        <p:tav tm="0">
                                          <p:val>
                                            <p:strVal val="#ppt_w"/>
                                          </p:val>
                                        </p:tav>
                                        <p:tav tm="100000">
                                          <p:val>
                                            <p:strVal val="#ppt_w"/>
                                          </p:val>
                                        </p:tav>
                                      </p:tavLst>
                                    </p:anim>
                                    <p:anim calcmode="lin" valueType="num">
                                      <p:cBhvr>
                                        <p:cTn id="315" dur="2000" fill="hold"/>
                                        <p:tgtEl>
                                          <p:spTgt spid="39"/>
                                        </p:tgtEl>
                                        <p:attrNameLst>
                                          <p:attrName>ppt_h</p:attrName>
                                        </p:attrNameLst>
                                      </p:cBhvr>
                                      <p:tavLst>
                                        <p:tav tm="0" fmla="#ppt_h*sin(2.5*pi*$)">
                                          <p:val>
                                            <p:fltVal val="0"/>
                                          </p:val>
                                        </p:tav>
                                        <p:tav tm="100000">
                                          <p:val>
                                            <p:fltVal val="1"/>
                                          </p:val>
                                        </p:tav>
                                      </p:tavLst>
                                    </p:anim>
                                  </p:childTnLst>
                                </p:cTn>
                              </p:par>
                              <p:par>
                                <p:cTn id="316" presetID="19" presetClass="entr" presetSubtype="5" fill="hold" grpId="1" nodeType="withEffect">
                                  <p:stCondLst>
                                    <p:cond delay="0"/>
                                  </p:stCondLst>
                                  <p:childTnLst>
                                    <p:set>
                                      <p:cBhvr>
                                        <p:cTn id="317" dur="1" fill="hold">
                                          <p:stCondLst>
                                            <p:cond delay="0"/>
                                          </p:stCondLst>
                                        </p:cTn>
                                        <p:tgtEl>
                                          <p:spTgt spid="40"/>
                                        </p:tgtEl>
                                        <p:attrNameLst>
                                          <p:attrName>style.visibility</p:attrName>
                                        </p:attrNameLst>
                                      </p:cBhvr>
                                      <p:to>
                                        <p:strVal val="visible"/>
                                      </p:to>
                                    </p:set>
                                    <p:anim calcmode="lin" valueType="num">
                                      <p:cBhvr>
                                        <p:cTn id="318" dur="2000" fill="hold"/>
                                        <p:tgtEl>
                                          <p:spTgt spid="40"/>
                                        </p:tgtEl>
                                        <p:attrNameLst>
                                          <p:attrName>ppt_w</p:attrName>
                                        </p:attrNameLst>
                                      </p:cBhvr>
                                      <p:tavLst>
                                        <p:tav tm="0">
                                          <p:val>
                                            <p:strVal val="#ppt_w"/>
                                          </p:val>
                                        </p:tav>
                                        <p:tav tm="100000">
                                          <p:val>
                                            <p:strVal val="#ppt_w"/>
                                          </p:val>
                                        </p:tav>
                                      </p:tavLst>
                                    </p:anim>
                                    <p:anim calcmode="lin" valueType="num">
                                      <p:cBhvr>
                                        <p:cTn id="319" dur="2000" fill="hold"/>
                                        <p:tgtEl>
                                          <p:spTgt spid="40"/>
                                        </p:tgtEl>
                                        <p:attrNameLst>
                                          <p:attrName>ppt_h</p:attrName>
                                        </p:attrNameLst>
                                      </p:cBhvr>
                                      <p:tavLst>
                                        <p:tav tm="0" fmla="#ppt_h*sin(2.5*pi*$)">
                                          <p:val>
                                            <p:fltVal val="0"/>
                                          </p:val>
                                        </p:tav>
                                        <p:tav tm="100000">
                                          <p:val>
                                            <p:fltVal val="1"/>
                                          </p:val>
                                        </p:tav>
                                      </p:tavLst>
                                    </p:anim>
                                  </p:childTnLst>
                                </p:cTn>
                              </p:par>
                              <p:par>
                                <p:cTn id="320" presetID="19" presetClass="entr" presetSubtype="5" fill="hold" grpId="1" nodeType="withEffect">
                                  <p:stCondLst>
                                    <p:cond delay="0"/>
                                  </p:stCondLst>
                                  <p:childTnLst>
                                    <p:set>
                                      <p:cBhvr>
                                        <p:cTn id="321" dur="1" fill="hold">
                                          <p:stCondLst>
                                            <p:cond delay="0"/>
                                          </p:stCondLst>
                                        </p:cTn>
                                        <p:tgtEl>
                                          <p:spTgt spid="41"/>
                                        </p:tgtEl>
                                        <p:attrNameLst>
                                          <p:attrName>style.visibility</p:attrName>
                                        </p:attrNameLst>
                                      </p:cBhvr>
                                      <p:to>
                                        <p:strVal val="visible"/>
                                      </p:to>
                                    </p:set>
                                    <p:anim calcmode="lin" valueType="num">
                                      <p:cBhvr>
                                        <p:cTn id="322" dur="2000" fill="hold"/>
                                        <p:tgtEl>
                                          <p:spTgt spid="41"/>
                                        </p:tgtEl>
                                        <p:attrNameLst>
                                          <p:attrName>ppt_w</p:attrName>
                                        </p:attrNameLst>
                                      </p:cBhvr>
                                      <p:tavLst>
                                        <p:tav tm="0">
                                          <p:val>
                                            <p:strVal val="#ppt_w"/>
                                          </p:val>
                                        </p:tav>
                                        <p:tav tm="100000">
                                          <p:val>
                                            <p:strVal val="#ppt_w"/>
                                          </p:val>
                                        </p:tav>
                                      </p:tavLst>
                                    </p:anim>
                                    <p:anim calcmode="lin" valueType="num">
                                      <p:cBhvr>
                                        <p:cTn id="323" dur="2000" fill="hold"/>
                                        <p:tgtEl>
                                          <p:spTgt spid="41"/>
                                        </p:tgtEl>
                                        <p:attrNameLst>
                                          <p:attrName>ppt_h</p:attrName>
                                        </p:attrNameLst>
                                      </p:cBhvr>
                                      <p:tavLst>
                                        <p:tav tm="0" fmla="#ppt_h*sin(2.5*pi*$)">
                                          <p:val>
                                            <p:fltVal val="0"/>
                                          </p:val>
                                        </p:tav>
                                        <p:tav tm="100000">
                                          <p:val>
                                            <p:fltVal val="1"/>
                                          </p:val>
                                        </p:tav>
                                      </p:tavLst>
                                    </p:anim>
                                  </p:childTnLst>
                                </p:cTn>
                              </p:par>
                              <p:par>
                                <p:cTn id="324" presetID="19" presetClass="entr" presetSubtype="5" fill="hold" grpId="1" nodeType="withEffect">
                                  <p:stCondLst>
                                    <p:cond delay="0"/>
                                  </p:stCondLst>
                                  <p:childTnLst>
                                    <p:set>
                                      <p:cBhvr>
                                        <p:cTn id="325" dur="1" fill="hold">
                                          <p:stCondLst>
                                            <p:cond delay="0"/>
                                          </p:stCondLst>
                                        </p:cTn>
                                        <p:tgtEl>
                                          <p:spTgt spid="42"/>
                                        </p:tgtEl>
                                        <p:attrNameLst>
                                          <p:attrName>style.visibility</p:attrName>
                                        </p:attrNameLst>
                                      </p:cBhvr>
                                      <p:to>
                                        <p:strVal val="visible"/>
                                      </p:to>
                                    </p:set>
                                    <p:anim calcmode="lin" valueType="num">
                                      <p:cBhvr>
                                        <p:cTn id="326" dur="2000" fill="hold"/>
                                        <p:tgtEl>
                                          <p:spTgt spid="42"/>
                                        </p:tgtEl>
                                        <p:attrNameLst>
                                          <p:attrName>ppt_w</p:attrName>
                                        </p:attrNameLst>
                                      </p:cBhvr>
                                      <p:tavLst>
                                        <p:tav tm="0">
                                          <p:val>
                                            <p:strVal val="#ppt_w"/>
                                          </p:val>
                                        </p:tav>
                                        <p:tav tm="100000">
                                          <p:val>
                                            <p:strVal val="#ppt_w"/>
                                          </p:val>
                                        </p:tav>
                                      </p:tavLst>
                                    </p:anim>
                                    <p:anim calcmode="lin" valueType="num">
                                      <p:cBhvr>
                                        <p:cTn id="327" dur="2000" fill="hold"/>
                                        <p:tgtEl>
                                          <p:spTgt spid="42"/>
                                        </p:tgtEl>
                                        <p:attrNameLst>
                                          <p:attrName>ppt_h</p:attrName>
                                        </p:attrNameLst>
                                      </p:cBhvr>
                                      <p:tavLst>
                                        <p:tav tm="0" fmla="#ppt_h*sin(2.5*pi*$)">
                                          <p:val>
                                            <p:fltVal val="0"/>
                                          </p:val>
                                        </p:tav>
                                        <p:tav tm="100000">
                                          <p:val>
                                            <p:fltVal val="1"/>
                                          </p:val>
                                        </p:tav>
                                      </p:tavLst>
                                    </p:anim>
                                  </p:childTnLst>
                                </p:cTn>
                              </p:par>
                              <p:par>
                                <p:cTn id="328" presetID="19" presetClass="entr" presetSubtype="5" fill="hold" grpId="1" nodeType="withEffect">
                                  <p:stCondLst>
                                    <p:cond delay="0"/>
                                  </p:stCondLst>
                                  <p:childTnLst>
                                    <p:set>
                                      <p:cBhvr>
                                        <p:cTn id="329" dur="1" fill="hold">
                                          <p:stCondLst>
                                            <p:cond delay="0"/>
                                          </p:stCondLst>
                                        </p:cTn>
                                        <p:tgtEl>
                                          <p:spTgt spid="43"/>
                                        </p:tgtEl>
                                        <p:attrNameLst>
                                          <p:attrName>style.visibility</p:attrName>
                                        </p:attrNameLst>
                                      </p:cBhvr>
                                      <p:to>
                                        <p:strVal val="visible"/>
                                      </p:to>
                                    </p:set>
                                    <p:anim calcmode="lin" valueType="num">
                                      <p:cBhvr>
                                        <p:cTn id="330" dur="2000" fill="hold"/>
                                        <p:tgtEl>
                                          <p:spTgt spid="43"/>
                                        </p:tgtEl>
                                        <p:attrNameLst>
                                          <p:attrName>ppt_w</p:attrName>
                                        </p:attrNameLst>
                                      </p:cBhvr>
                                      <p:tavLst>
                                        <p:tav tm="0">
                                          <p:val>
                                            <p:strVal val="#ppt_w"/>
                                          </p:val>
                                        </p:tav>
                                        <p:tav tm="100000">
                                          <p:val>
                                            <p:strVal val="#ppt_w"/>
                                          </p:val>
                                        </p:tav>
                                      </p:tavLst>
                                    </p:anim>
                                    <p:anim calcmode="lin" valueType="num">
                                      <p:cBhvr>
                                        <p:cTn id="331" dur="2000" fill="hold"/>
                                        <p:tgtEl>
                                          <p:spTgt spid="43"/>
                                        </p:tgtEl>
                                        <p:attrNameLst>
                                          <p:attrName>ppt_h</p:attrName>
                                        </p:attrNameLst>
                                      </p:cBhvr>
                                      <p:tavLst>
                                        <p:tav tm="0" fmla="#ppt_h*sin(2.5*pi*$)">
                                          <p:val>
                                            <p:fltVal val="0"/>
                                          </p:val>
                                        </p:tav>
                                        <p:tav tm="100000">
                                          <p:val>
                                            <p:fltVal val="1"/>
                                          </p:val>
                                        </p:tav>
                                      </p:tavLst>
                                    </p:anim>
                                  </p:childTnLst>
                                </p:cTn>
                              </p:par>
                              <p:par>
                                <p:cTn id="332" presetID="19" presetClass="entr" presetSubtype="5" fill="hold" grpId="1" nodeType="withEffect">
                                  <p:stCondLst>
                                    <p:cond delay="0"/>
                                  </p:stCondLst>
                                  <p:childTnLst>
                                    <p:set>
                                      <p:cBhvr>
                                        <p:cTn id="333" dur="1" fill="hold">
                                          <p:stCondLst>
                                            <p:cond delay="0"/>
                                          </p:stCondLst>
                                        </p:cTn>
                                        <p:tgtEl>
                                          <p:spTgt spid="44"/>
                                        </p:tgtEl>
                                        <p:attrNameLst>
                                          <p:attrName>style.visibility</p:attrName>
                                        </p:attrNameLst>
                                      </p:cBhvr>
                                      <p:to>
                                        <p:strVal val="visible"/>
                                      </p:to>
                                    </p:set>
                                    <p:anim calcmode="lin" valueType="num">
                                      <p:cBhvr>
                                        <p:cTn id="334" dur="2000" fill="hold"/>
                                        <p:tgtEl>
                                          <p:spTgt spid="44"/>
                                        </p:tgtEl>
                                        <p:attrNameLst>
                                          <p:attrName>ppt_w</p:attrName>
                                        </p:attrNameLst>
                                      </p:cBhvr>
                                      <p:tavLst>
                                        <p:tav tm="0">
                                          <p:val>
                                            <p:strVal val="#ppt_w"/>
                                          </p:val>
                                        </p:tav>
                                        <p:tav tm="100000">
                                          <p:val>
                                            <p:strVal val="#ppt_w"/>
                                          </p:val>
                                        </p:tav>
                                      </p:tavLst>
                                    </p:anim>
                                    <p:anim calcmode="lin" valueType="num">
                                      <p:cBhvr>
                                        <p:cTn id="335" dur="2000" fill="hold"/>
                                        <p:tgtEl>
                                          <p:spTgt spid="44"/>
                                        </p:tgtEl>
                                        <p:attrNameLst>
                                          <p:attrName>ppt_h</p:attrName>
                                        </p:attrNameLst>
                                      </p:cBhvr>
                                      <p:tavLst>
                                        <p:tav tm="0" fmla="#ppt_h*sin(2.5*pi*$)">
                                          <p:val>
                                            <p:fltVal val="0"/>
                                          </p:val>
                                        </p:tav>
                                        <p:tav tm="100000">
                                          <p:val>
                                            <p:fltVal val="1"/>
                                          </p:val>
                                        </p:tav>
                                      </p:tavLst>
                                    </p:anim>
                                  </p:childTnLst>
                                </p:cTn>
                              </p:par>
                              <p:par>
                                <p:cTn id="336" presetID="19" presetClass="entr" presetSubtype="5" fill="hold" grpId="1" nodeType="withEffect">
                                  <p:stCondLst>
                                    <p:cond delay="0"/>
                                  </p:stCondLst>
                                  <p:childTnLst>
                                    <p:set>
                                      <p:cBhvr>
                                        <p:cTn id="337" dur="1" fill="hold">
                                          <p:stCondLst>
                                            <p:cond delay="0"/>
                                          </p:stCondLst>
                                        </p:cTn>
                                        <p:tgtEl>
                                          <p:spTgt spid="45"/>
                                        </p:tgtEl>
                                        <p:attrNameLst>
                                          <p:attrName>style.visibility</p:attrName>
                                        </p:attrNameLst>
                                      </p:cBhvr>
                                      <p:to>
                                        <p:strVal val="visible"/>
                                      </p:to>
                                    </p:set>
                                    <p:anim calcmode="lin" valueType="num">
                                      <p:cBhvr>
                                        <p:cTn id="338" dur="2000" fill="hold"/>
                                        <p:tgtEl>
                                          <p:spTgt spid="45"/>
                                        </p:tgtEl>
                                        <p:attrNameLst>
                                          <p:attrName>ppt_w</p:attrName>
                                        </p:attrNameLst>
                                      </p:cBhvr>
                                      <p:tavLst>
                                        <p:tav tm="0">
                                          <p:val>
                                            <p:strVal val="#ppt_w"/>
                                          </p:val>
                                        </p:tav>
                                        <p:tav tm="100000">
                                          <p:val>
                                            <p:strVal val="#ppt_w"/>
                                          </p:val>
                                        </p:tav>
                                      </p:tavLst>
                                    </p:anim>
                                    <p:anim calcmode="lin" valueType="num">
                                      <p:cBhvr>
                                        <p:cTn id="339" dur="2000" fill="hold"/>
                                        <p:tgtEl>
                                          <p:spTgt spid="45"/>
                                        </p:tgtEl>
                                        <p:attrNameLst>
                                          <p:attrName>ppt_h</p:attrName>
                                        </p:attrNameLst>
                                      </p:cBhvr>
                                      <p:tavLst>
                                        <p:tav tm="0" fmla="#ppt_h*sin(2.5*pi*$)">
                                          <p:val>
                                            <p:fltVal val="0"/>
                                          </p:val>
                                        </p:tav>
                                        <p:tav tm="100000">
                                          <p:val>
                                            <p:fltVal val="1"/>
                                          </p:val>
                                        </p:tav>
                                      </p:tavLst>
                                    </p:anim>
                                  </p:childTnLst>
                                </p:cTn>
                              </p:par>
                              <p:par>
                                <p:cTn id="340" presetID="19" presetClass="entr" presetSubtype="5" fill="hold" grpId="1" nodeType="withEffect">
                                  <p:stCondLst>
                                    <p:cond delay="0"/>
                                  </p:stCondLst>
                                  <p:childTnLst>
                                    <p:set>
                                      <p:cBhvr>
                                        <p:cTn id="341" dur="1" fill="hold">
                                          <p:stCondLst>
                                            <p:cond delay="0"/>
                                          </p:stCondLst>
                                        </p:cTn>
                                        <p:tgtEl>
                                          <p:spTgt spid="46"/>
                                        </p:tgtEl>
                                        <p:attrNameLst>
                                          <p:attrName>style.visibility</p:attrName>
                                        </p:attrNameLst>
                                      </p:cBhvr>
                                      <p:to>
                                        <p:strVal val="visible"/>
                                      </p:to>
                                    </p:set>
                                    <p:anim calcmode="lin" valueType="num">
                                      <p:cBhvr>
                                        <p:cTn id="342" dur="2000" fill="hold"/>
                                        <p:tgtEl>
                                          <p:spTgt spid="46"/>
                                        </p:tgtEl>
                                        <p:attrNameLst>
                                          <p:attrName>ppt_w</p:attrName>
                                        </p:attrNameLst>
                                      </p:cBhvr>
                                      <p:tavLst>
                                        <p:tav tm="0">
                                          <p:val>
                                            <p:strVal val="#ppt_w"/>
                                          </p:val>
                                        </p:tav>
                                        <p:tav tm="100000">
                                          <p:val>
                                            <p:strVal val="#ppt_w"/>
                                          </p:val>
                                        </p:tav>
                                      </p:tavLst>
                                    </p:anim>
                                    <p:anim calcmode="lin" valueType="num">
                                      <p:cBhvr>
                                        <p:cTn id="343" dur="2000" fill="hold"/>
                                        <p:tgtEl>
                                          <p:spTgt spid="46"/>
                                        </p:tgtEl>
                                        <p:attrNameLst>
                                          <p:attrName>ppt_h</p:attrName>
                                        </p:attrNameLst>
                                      </p:cBhvr>
                                      <p:tavLst>
                                        <p:tav tm="0" fmla="#ppt_h*sin(2.5*pi*$)">
                                          <p:val>
                                            <p:fltVal val="0"/>
                                          </p:val>
                                        </p:tav>
                                        <p:tav tm="100000">
                                          <p:val>
                                            <p:fltVal val="1"/>
                                          </p:val>
                                        </p:tav>
                                      </p:tavLst>
                                    </p:anim>
                                  </p:childTnLst>
                                </p:cTn>
                              </p:par>
                            </p:childTnLst>
                          </p:cTn>
                        </p:par>
                        <p:par>
                          <p:cTn id="344" fill="hold">
                            <p:stCondLst>
                              <p:cond delay="2000"/>
                            </p:stCondLst>
                            <p:childTnLst>
                              <p:par>
                                <p:cTn id="345" presetID="2" presetClass="exit" presetSubtype="4" fill="hold" grpId="2" nodeType="afterEffect">
                                  <p:stCondLst>
                                    <p:cond delay="0"/>
                                  </p:stCondLst>
                                  <p:childTnLst>
                                    <p:anim calcmode="lin" valueType="num">
                                      <p:cBhvr additive="base">
                                        <p:cTn id="346" dur="2000"/>
                                        <p:tgtEl>
                                          <p:spTgt spid="26"/>
                                        </p:tgtEl>
                                        <p:attrNameLst>
                                          <p:attrName>ppt_x</p:attrName>
                                        </p:attrNameLst>
                                      </p:cBhvr>
                                      <p:tavLst>
                                        <p:tav tm="0">
                                          <p:val>
                                            <p:strVal val="ppt_x"/>
                                          </p:val>
                                        </p:tav>
                                        <p:tav tm="100000">
                                          <p:val>
                                            <p:strVal val="ppt_x"/>
                                          </p:val>
                                        </p:tav>
                                      </p:tavLst>
                                    </p:anim>
                                    <p:anim calcmode="lin" valueType="num">
                                      <p:cBhvr additive="base">
                                        <p:cTn id="347" dur="2000"/>
                                        <p:tgtEl>
                                          <p:spTgt spid="26"/>
                                        </p:tgtEl>
                                        <p:attrNameLst>
                                          <p:attrName>ppt_y</p:attrName>
                                        </p:attrNameLst>
                                      </p:cBhvr>
                                      <p:tavLst>
                                        <p:tav tm="0">
                                          <p:val>
                                            <p:strVal val="ppt_y"/>
                                          </p:val>
                                        </p:tav>
                                        <p:tav tm="100000">
                                          <p:val>
                                            <p:strVal val="1+ppt_h/2"/>
                                          </p:val>
                                        </p:tav>
                                      </p:tavLst>
                                    </p:anim>
                                    <p:set>
                                      <p:cBhvr>
                                        <p:cTn id="348" dur="1" fill="hold">
                                          <p:stCondLst>
                                            <p:cond delay="1999"/>
                                          </p:stCondLst>
                                        </p:cTn>
                                        <p:tgtEl>
                                          <p:spTgt spid="26"/>
                                        </p:tgtEl>
                                        <p:attrNameLst>
                                          <p:attrName>style.visibility</p:attrName>
                                        </p:attrNameLst>
                                      </p:cBhvr>
                                      <p:to>
                                        <p:strVal val="hidden"/>
                                      </p:to>
                                    </p:set>
                                  </p:childTnLst>
                                </p:cTn>
                              </p:par>
                              <p:par>
                                <p:cTn id="349" presetID="2" presetClass="exit" presetSubtype="4" fill="hold" grpId="2" nodeType="withEffect">
                                  <p:stCondLst>
                                    <p:cond delay="0"/>
                                  </p:stCondLst>
                                  <p:childTnLst>
                                    <p:anim calcmode="lin" valueType="num">
                                      <p:cBhvr additive="base">
                                        <p:cTn id="350" dur="2000"/>
                                        <p:tgtEl>
                                          <p:spTgt spid="27"/>
                                        </p:tgtEl>
                                        <p:attrNameLst>
                                          <p:attrName>ppt_x</p:attrName>
                                        </p:attrNameLst>
                                      </p:cBhvr>
                                      <p:tavLst>
                                        <p:tav tm="0">
                                          <p:val>
                                            <p:strVal val="ppt_x"/>
                                          </p:val>
                                        </p:tav>
                                        <p:tav tm="100000">
                                          <p:val>
                                            <p:strVal val="ppt_x"/>
                                          </p:val>
                                        </p:tav>
                                      </p:tavLst>
                                    </p:anim>
                                    <p:anim calcmode="lin" valueType="num">
                                      <p:cBhvr additive="base">
                                        <p:cTn id="351" dur="2000"/>
                                        <p:tgtEl>
                                          <p:spTgt spid="27"/>
                                        </p:tgtEl>
                                        <p:attrNameLst>
                                          <p:attrName>ppt_y</p:attrName>
                                        </p:attrNameLst>
                                      </p:cBhvr>
                                      <p:tavLst>
                                        <p:tav tm="0">
                                          <p:val>
                                            <p:strVal val="ppt_y"/>
                                          </p:val>
                                        </p:tav>
                                        <p:tav tm="100000">
                                          <p:val>
                                            <p:strVal val="1+ppt_h/2"/>
                                          </p:val>
                                        </p:tav>
                                      </p:tavLst>
                                    </p:anim>
                                    <p:set>
                                      <p:cBhvr>
                                        <p:cTn id="352" dur="1" fill="hold">
                                          <p:stCondLst>
                                            <p:cond delay="1999"/>
                                          </p:stCondLst>
                                        </p:cTn>
                                        <p:tgtEl>
                                          <p:spTgt spid="27"/>
                                        </p:tgtEl>
                                        <p:attrNameLst>
                                          <p:attrName>style.visibility</p:attrName>
                                        </p:attrNameLst>
                                      </p:cBhvr>
                                      <p:to>
                                        <p:strVal val="hidden"/>
                                      </p:to>
                                    </p:set>
                                  </p:childTnLst>
                                </p:cTn>
                              </p:par>
                              <p:par>
                                <p:cTn id="353" presetID="2" presetClass="exit" presetSubtype="4" fill="hold" grpId="2" nodeType="withEffect">
                                  <p:stCondLst>
                                    <p:cond delay="0"/>
                                  </p:stCondLst>
                                  <p:childTnLst>
                                    <p:anim calcmode="lin" valueType="num">
                                      <p:cBhvr additive="base">
                                        <p:cTn id="354" dur="2000"/>
                                        <p:tgtEl>
                                          <p:spTgt spid="28"/>
                                        </p:tgtEl>
                                        <p:attrNameLst>
                                          <p:attrName>ppt_x</p:attrName>
                                        </p:attrNameLst>
                                      </p:cBhvr>
                                      <p:tavLst>
                                        <p:tav tm="0">
                                          <p:val>
                                            <p:strVal val="ppt_x"/>
                                          </p:val>
                                        </p:tav>
                                        <p:tav tm="100000">
                                          <p:val>
                                            <p:strVal val="ppt_x"/>
                                          </p:val>
                                        </p:tav>
                                      </p:tavLst>
                                    </p:anim>
                                    <p:anim calcmode="lin" valueType="num">
                                      <p:cBhvr additive="base">
                                        <p:cTn id="355" dur="2000"/>
                                        <p:tgtEl>
                                          <p:spTgt spid="28"/>
                                        </p:tgtEl>
                                        <p:attrNameLst>
                                          <p:attrName>ppt_y</p:attrName>
                                        </p:attrNameLst>
                                      </p:cBhvr>
                                      <p:tavLst>
                                        <p:tav tm="0">
                                          <p:val>
                                            <p:strVal val="ppt_y"/>
                                          </p:val>
                                        </p:tav>
                                        <p:tav tm="100000">
                                          <p:val>
                                            <p:strVal val="1+ppt_h/2"/>
                                          </p:val>
                                        </p:tav>
                                      </p:tavLst>
                                    </p:anim>
                                    <p:set>
                                      <p:cBhvr>
                                        <p:cTn id="356" dur="1" fill="hold">
                                          <p:stCondLst>
                                            <p:cond delay="1999"/>
                                          </p:stCondLst>
                                        </p:cTn>
                                        <p:tgtEl>
                                          <p:spTgt spid="28"/>
                                        </p:tgtEl>
                                        <p:attrNameLst>
                                          <p:attrName>style.visibility</p:attrName>
                                        </p:attrNameLst>
                                      </p:cBhvr>
                                      <p:to>
                                        <p:strVal val="hidden"/>
                                      </p:to>
                                    </p:set>
                                  </p:childTnLst>
                                </p:cTn>
                              </p:par>
                              <p:par>
                                <p:cTn id="357" presetID="2" presetClass="exit" presetSubtype="4" fill="hold" grpId="2" nodeType="withEffect">
                                  <p:stCondLst>
                                    <p:cond delay="0"/>
                                  </p:stCondLst>
                                  <p:childTnLst>
                                    <p:anim calcmode="lin" valueType="num">
                                      <p:cBhvr additive="base">
                                        <p:cTn id="358" dur="2000"/>
                                        <p:tgtEl>
                                          <p:spTgt spid="29"/>
                                        </p:tgtEl>
                                        <p:attrNameLst>
                                          <p:attrName>ppt_x</p:attrName>
                                        </p:attrNameLst>
                                      </p:cBhvr>
                                      <p:tavLst>
                                        <p:tav tm="0">
                                          <p:val>
                                            <p:strVal val="ppt_x"/>
                                          </p:val>
                                        </p:tav>
                                        <p:tav tm="100000">
                                          <p:val>
                                            <p:strVal val="ppt_x"/>
                                          </p:val>
                                        </p:tav>
                                      </p:tavLst>
                                    </p:anim>
                                    <p:anim calcmode="lin" valueType="num">
                                      <p:cBhvr additive="base">
                                        <p:cTn id="359" dur="2000"/>
                                        <p:tgtEl>
                                          <p:spTgt spid="29"/>
                                        </p:tgtEl>
                                        <p:attrNameLst>
                                          <p:attrName>ppt_y</p:attrName>
                                        </p:attrNameLst>
                                      </p:cBhvr>
                                      <p:tavLst>
                                        <p:tav tm="0">
                                          <p:val>
                                            <p:strVal val="ppt_y"/>
                                          </p:val>
                                        </p:tav>
                                        <p:tav tm="100000">
                                          <p:val>
                                            <p:strVal val="1+ppt_h/2"/>
                                          </p:val>
                                        </p:tav>
                                      </p:tavLst>
                                    </p:anim>
                                    <p:set>
                                      <p:cBhvr>
                                        <p:cTn id="360" dur="1" fill="hold">
                                          <p:stCondLst>
                                            <p:cond delay="1999"/>
                                          </p:stCondLst>
                                        </p:cTn>
                                        <p:tgtEl>
                                          <p:spTgt spid="29"/>
                                        </p:tgtEl>
                                        <p:attrNameLst>
                                          <p:attrName>style.visibility</p:attrName>
                                        </p:attrNameLst>
                                      </p:cBhvr>
                                      <p:to>
                                        <p:strVal val="hidden"/>
                                      </p:to>
                                    </p:set>
                                  </p:childTnLst>
                                </p:cTn>
                              </p:par>
                              <p:par>
                                <p:cTn id="361" presetID="2" presetClass="exit" presetSubtype="4" fill="hold" grpId="2" nodeType="withEffect">
                                  <p:stCondLst>
                                    <p:cond delay="0"/>
                                  </p:stCondLst>
                                  <p:childTnLst>
                                    <p:anim calcmode="lin" valueType="num">
                                      <p:cBhvr additive="base">
                                        <p:cTn id="362" dur="2000"/>
                                        <p:tgtEl>
                                          <p:spTgt spid="30"/>
                                        </p:tgtEl>
                                        <p:attrNameLst>
                                          <p:attrName>ppt_x</p:attrName>
                                        </p:attrNameLst>
                                      </p:cBhvr>
                                      <p:tavLst>
                                        <p:tav tm="0">
                                          <p:val>
                                            <p:strVal val="ppt_x"/>
                                          </p:val>
                                        </p:tav>
                                        <p:tav tm="100000">
                                          <p:val>
                                            <p:strVal val="ppt_x"/>
                                          </p:val>
                                        </p:tav>
                                      </p:tavLst>
                                    </p:anim>
                                    <p:anim calcmode="lin" valueType="num">
                                      <p:cBhvr additive="base">
                                        <p:cTn id="363" dur="2000"/>
                                        <p:tgtEl>
                                          <p:spTgt spid="30"/>
                                        </p:tgtEl>
                                        <p:attrNameLst>
                                          <p:attrName>ppt_y</p:attrName>
                                        </p:attrNameLst>
                                      </p:cBhvr>
                                      <p:tavLst>
                                        <p:tav tm="0">
                                          <p:val>
                                            <p:strVal val="ppt_y"/>
                                          </p:val>
                                        </p:tav>
                                        <p:tav tm="100000">
                                          <p:val>
                                            <p:strVal val="1+ppt_h/2"/>
                                          </p:val>
                                        </p:tav>
                                      </p:tavLst>
                                    </p:anim>
                                    <p:set>
                                      <p:cBhvr>
                                        <p:cTn id="364" dur="1" fill="hold">
                                          <p:stCondLst>
                                            <p:cond delay="1999"/>
                                          </p:stCondLst>
                                        </p:cTn>
                                        <p:tgtEl>
                                          <p:spTgt spid="30"/>
                                        </p:tgtEl>
                                        <p:attrNameLst>
                                          <p:attrName>style.visibility</p:attrName>
                                        </p:attrNameLst>
                                      </p:cBhvr>
                                      <p:to>
                                        <p:strVal val="hidden"/>
                                      </p:to>
                                    </p:set>
                                  </p:childTnLst>
                                </p:cTn>
                              </p:par>
                              <p:par>
                                <p:cTn id="365" presetID="2" presetClass="exit" presetSubtype="4" fill="hold" grpId="2" nodeType="withEffect">
                                  <p:stCondLst>
                                    <p:cond delay="0"/>
                                  </p:stCondLst>
                                  <p:childTnLst>
                                    <p:anim calcmode="lin" valueType="num">
                                      <p:cBhvr additive="base">
                                        <p:cTn id="366" dur="2000"/>
                                        <p:tgtEl>
                                          <p:spTgt spid="31"/>
                                        </p:tgtEl>
                                        <p:attrNameLst>
                                          <p:attrName>ppt_x</p:attrName>
                                        </p:attrNameLst>
                                      </p:cBhvr>
                                      <p:tavLst>
                                        <p:tav tm="0">
                                          <p:val>
                                            <p:strVal val="ppt_x"/>
                                          </p:val>
                                        </p:tav>
                                        <p:tav tm="100000">
                                          <p:val>
                                            <p:strVal val="ppt_x"/>
                                          </p:val>
                                        </p:tav>
                                      </p:tavLst>
                                    </p:anim>
                                    <p:anim calcmode="lin" valueType="num">
                                      <p:cBhvr additive="base">
                                        <p:cTn id="367" dur="2000"/>
                                        <p:tgtEl>
                                          <p:spTgt spid="31"/>
                                        </p:tgtEl>
                                        <p:attrNameLst>
                                          <p:attrName>ppt_y</p:attrName>
                                        </p:attrNameLst>
                                      </p:cBhvr>
                                      <p:tavLst>
                                        <p:tav tm="0">
                                          <p:val>
                                            <p:strVal val="ppt_y"/>
                                          </p:val>
                                        </p:tav>
                                        <p:tav tm="100000">
                                          <p:val>
                                            <p:strVal val="1+ppt_h/2"/>
                                          </p:val>
                                        </p:tav>
                                      </p:tavLst>
                                    </p:anim>
                                    <p:set>
                                      <p:cBhvr>
                                        <p:cTn id="368" dur="1" fill="hold">
                                          <p:stCondLst>
                                            <p:cond delay="1999"/>
                                          </p:stCondLst>
                                        </p:cTn>
                                        <p:tgtEl>
                                          <p:spTgt spid="31"/>
                                        </p:tgtEl>
                                        <p:attrNameLst>
                                          <p:attrName>style.visibility</p:attrName>
                                        </p:attrNameLst>
                                      </p:cBhvr>
                                      <p:to>
                                        <p:strVal val="hidden"/>
                                      </p:to>
                                    </p:set>
                                  </p:childTnLst>
                                </p:cTn>
                              </p:par>
                              <p:par>
                                <p:cTn id="369" presetID="2" presetClass="exit" presetSubtype="4" fill="hold" grpId="2" nodeType="withEffect">
                                  <p:stCondLst>
                                    <p:cond delay="0"/>
                                  </p:stCondLst>
                                  <p:childTnLst>
                                    <p:anim calcmode="lin" valueType="num">
                                      <p:cBhvr additive="base">
                                        <p:cTn id="370" dur="2000"/>
                                        <p:tgtEl>
                                          <p:spTgt spid="32"/>
                                        </p:tgtEl>
                                        <p:attrNameLst>
                                          <p:attrName>ppt_x</p:attrName>
                                        </p:attrNameLst>
                                      </p:cBhvr>
                                      <p:tavLst>
                                        <p:tav tm="0">
                                          <p:val>
                                            <p:strVal val="ppt_x"/>
                                          </p:val>
                                        </p:tav>
                                        <p:tav tm="100000">
                                          <p:val>
                                            <p:strVal val="ppt_x"/>
                                          </p:val>
                                        </p:tav>
                                      </p:tavLst>
                                    </p:anim>
                                    <p:anim calcmode="lin" valueType="num">
                                      <p:cBhvr additive="base">
                                        <p:cTn id="371" dur="2000"/>
                                        <p:tgtEl>
                                          <p:spTgt spid="32"/>
                                        </p:tgtEl>
                                        <p:attrNameLst>
                                          <p:attrName>ppt_y</p:attrName>
                                        </p:attrNameLst>
                                      </p:cBhvr>
                                      <p:tavLst>
                                        <p:tav tm="0">
                                          <p:val>
                                            <p:strVal val="ppt_y"/>
                                          </p:val>
                                        </p:tav>
                                        <p:tav tm="100000">
                                          <p:val>
                                            <p:strVal val="1+ppt_h/2"/>
                                          </p:val>
                                        </p:tav>
                                      </p:tavLst>
                                    </p:anim>
                                    <p:set>
                                      <p:cBhvr>
                                        <p:cTn id="372" dur="1" fill="hold">
                                          <p:stCondLst>
                                            <p:cond delay="1999"/>
                                          </p:stCondLst>
                                        </p:cTn>
                                        <p:tgtEl>
                                          <p:spTgt spid="32"/>
                                        </p:tgtEl>
                                        <p:attrNameLst>
                                          <p:attrName>style.visibility</p:attrName>
                                        </p:attrNameLst>
                                      </p:cBhvr>
                                      <p:to>
                                        <p:strVal val="hidden"/>
                                      </p:to>
                                    </p:set>
                                  </p:childTnLst>
                                </p:cTn>
                              </p:par>
                              <p:par>
                                <p:cTn id="373" presetID="2" presetClass="exit" presetSubtype="4" fill="hold" grpId="2" nodeType="withEffect">
                                  <p:stCondLst>
                                    <p:cond delay="0"/>
                                  </p:stCondLst>
                                  <p:childTnLst>
                                    <p:anim calcmode="lin" valueType="num">
                                      <p:cBhvr additive="base">
                                        <p:cTn id="374" dur="2000"/>
                                        <p:tgtEl>
                                          <p:spTgt spid="33"/>
                                        </p:tgtEl>
                                        <p:attrNameLst>
                                          <p:attrName>ppt_x</p:attrName>
                                        </p:attrNameLst>
                                      </p:cBhvr>
                                      <p:tavLst>
                                        <p:tav tm="0">
                                          <p:val>
                                            <p:strVal val="ppt_x"/>
                                          </p:val>
                                        </p:tav>
                                        <p:tav tm="100000">
                                          <p:val>
                                            <p:strVal val="ppt_x"/>
                                          </p:val>
                                        </p:tav>
                                      </p:tavLst>
                                    </p:anim>
                                    <p:anim calcmode="lin" valueType="num">
                                      <p:cBhvr additive="base">
                                        <p:cTn id="375" dur="2000"/>
                                        <p:tgtEl>
                                          <p:spTgt spid="33"/>
                                        </p:tgtEl>
                                        <p:attrNameLst>
                                          <p:attrName>ppt_y</p:attrName>
                                        </p:attrNameLst>
                                      </p:cBhvr>
                                      <p:tavLst>
                                        <p:tav tm="0">
                                          <p:val>
                                            <p:strVal val="ppt_y"/>
                                          </p:val>
                                        </p:tav>
                                        <p:tav tm="100000">
                                          <p:val>
                                            <p:strVal val="1+ppt_h/2"/>
                                          </p:val>
                                        </p:tav>
                                      </p:tavLst>
                                    </p:anim>
                                    <p:set>
                                      <p:cBhvr>
                                        <p:cTn id="376" dur="1" fill="hold">
                                          <p:stCondLst>
                                            <p:cond delay="1999"/>
                                          </p:stCondLst>
                                        </p:cTn>
                                        <p:tgtEl>
                                          <p:spTgt spid="33"/>
                                        </p:tgtEl>
                                        <p:attrNameLst>
                                          <p:attrName>style.visibility</p:attrName>
                                        </p:attrNameLst>
                                      </p:cBhvr>
                                      <p:to>
                                        <p:strVal val="hidden"/>
                                      </p:to>
                                    </p:set>
                                  </p:childTnLst>
                                </p:cTn>
                              </p:par>
                              <p:par>
                                <p:cTn id="377" presetID="2" presetClass="exit" presetSubtype="4" fill="hold" grpId="2" nodeType="withEffect">
                                  <p:stCondLst>
                                    <p:cond delay="0"/>
                                  </p:stCondLst>
                                  <p:childTnLst>
                                    <p:anim calcmode="lin" valueType="num">
                                      <p:cBhvr additive="base">
                                        <p:cTn id="378" dur="2000"/>
                                        <p:tgtEl>
                                          <p:spTgt spid="34"/>
                                        </p:tgtEl>
                                        <p:attrNameLst>
                                          <p:attrName>ppt_x</p:attrName>
                                        </p:attrNameLst>
                                      </p:cBhvr>
                                      <p:tavLst>
                                        <p:tav tm="0">
                                          <p:val>
                                            <p:strVal val="ppt_x"/>
                                          </p:val>
                                        </p:tav>
                                        <p:tav tm="100000">
                                          <p:val>
                                            <p:strVal val="ppt_x"/>
                                          </p:val>
                                        </p:tav>
                                      </p:tavLst>
                                    </p:anim>
                                    <p:anim calcmode="lin" valueType="num">
                                      <p:cBhvr additive="base">
                                        <p:cTn id="379" dur="2000"/>
                                        <p:tgtEl>
                                          <p:spTgt spid="34"/>
                                        </p:tgtEl>
                                        <p:attrNameLst>
                                          <p:attrName>ppt_y</p:attrName>
                                        </p:attrNameLst>
                                      </p:cBhvr>
                                      <p:tavLst>
                                        <p:tav tm="0">
                                          <p:val>
                                            <p:strVal val="ppt_y"/>
                                          </p:val>
                                        </p:tav>
                                        <p:tav tm="100000">
                                          <p:val>
                                            <p:strVal val="1+ppt_h/2"/>
                                          </p:val>
                                        </p:tav>
                                      </p:tavLst>
                                    </p:anim>
                                    <p:set>
                                      <p:cBhvr>
                                        <p:cTn id="380" dur="1" fill="hold">
                                          <p:stCondLst>
                                            <p:cond delay="1999"/>
                                          </p:stCondLst>
                                        </p:cTn>
                                        <p:tgtEl>
                                          <p:spTgt spid="34"/>
                                        </p:tgtEl>
                                        <p:attrNameLst>
                                          <p:attrName>style.visibility</p:attrName>
                                        </p:attrNameLst>
                                      </p:cBhvr>
                                      <p:to>
                                        <p:strVal val="hidden"/>
                                      </p:to>
                                    </p:set>
                                  </p:childTnLst>
                                </p:cTn>
                              </p:par>
                              <p:par>
                                <p:cTn id="381" presetID="2" presetClass="exit" presetSubtype="4" fill="hold" grpId="2" nodeType="withEffect">
                                  <p:stCondLst>
                                    <p:cond delay="0"/>
                                  </p:stCondLst>
                                  <p:childTnLst>
                                    <p:anim calcmode="lin" valueType="num">
                                      <p:cBhvr additive="base">
                                        <p:cTn id="382" dur="2000"/>
                                        <p:tgtEl>
                                          <p:spTgt spid="35"/>
                                        </p:tgtEl>
                                        <p:attrNameLst>
                                          <p:attrName>ppt_x</p:attrName>
                                        </p:attrNameLst>
                                      </p:cBhvr>
                                      <p:tavLst>
                                        <p:tav tm="0">
                                          <p:val>
                                            <p:strVal val="ppt_x"/>
                                          </p:val>
                                        </p:tav>
                                        <p:tav tm="100000">
                                          <p:val>
                                            <p:strVal val="ppt_x"/>
                                          </p:val>
                                        </p:tav>
                                      </p:tavLst>
                                    </p:anim>
                                    <p:anim calcmode="lin" valueType="num">
                                      <p:cBhvr additive="base">
                                        <p:cTn id="383" dur="2000"/>
                                        <p:tgtEl>
                                          <p:spTgt spid="35"/>
                                        </p:tgtEl>
                                        <p:attrNameLst>
                                          <p:attrName>ppt_y</p:attrName>
                                        </p:attrNameLst>
                                      </p:cBhvr>
                                      <p:tavLst>
                                        <p:tav tm="0">
                                          <p:val>
                                            <p:strVal val="ppt_y"/>
                                          </p:val>
                                        </p:tav>
                                        <p:tav tm="100000">
                                          <p:val>
                                            <p:strVal val="1+ppt_h/2"/>
                                          </p:val>
                                        </p:tav>
                                      </p:tavLst>
                                    </p:anim>
                                    <p:set>
                                      <p:cBhvr>
                                        <p:cTn id="384" dur="1" fill="hold">
                                          <p:stCondLst>
                                            <p:cond delay="1999"/>
                                          </p:stCondLst>
                                        </p:cTn>
                                        <p:tgtEl>
                                          <p:spTgt spid="35"/>
                                        </p:tgtEl>
                                        <p:attrNameLst>
                                          <p:attrName>style.visibility</p:attrName>
                                        </p:attrNameLst>
                                      </p:cBhvr>
                                      <p:to>
                                        <p:strVal val="hidden"/>
                                      </p:to>
                                    </p:set>
                                  </p:childTnLst>
                                </p:cTn>
                              </p:par>
                              <p:par>
                                <p:cTn id="385" presetID="2" presetClass="exit" presetSubtype="4" fill="hold" grpId="2" nodeType="withEffect">
                                  <p:stCondLst>
                                    <p:cond delay="0"/>
                                  </p:stCondLst>
                                  <p:childTnLst>
                                    <p:anim calcmode="lin" valueType="num">
                                      <p:cBhvr additive="base">
                                        <p:cTn id="386" dur="2000"/>
                                        <p:tgtEl>
                                          <p:spTgt spid="36"/>
                                        </p:tgtEl>
                                        <p:attrNameLst>
                                          <p:attrName>ppt_x</p:attrName>
                                        </p:attrNameLst>
                                      </p:cBhvr>
                                      <p:tavLst>
                                        <p:tav tm="0">
                                          <p:val>
                                            <p:strVal val="ppt_x"/>
                                          </p:val>
                                        </p:tav>
                                        <p:tav tm="100000">
                                          <p:val>
                                            <p:strVal val="ppt_x"/>
                                          </p:val>
                                        </p:tav>
                                      </p:tavLst>
                                    </p:anim>
                                    <p:anim calcmode="lin" valueType="num">
                                      <p:cBhvr additive="base">
                                        <p:cTn id="387" dur="2000"/>
                                        <p:tgtEl>
                                          <p:spTgt spid="36"/>
                                        </p:tgtEl>
                                        <p:attrNameLst>
                                          <p:attrName>ppt_y</p:attrName>
                                        </p:attrNameLst>
                                      </p:cBhvr>
                                      <p:tavLst>
                                        <p:tav tm="0">
                                          <p:val>
                                            <p:strVal val="ppt_y"/>
                                          </p:val>
                                        </p:tav>
                                        <p:tav tm="100000">
                                          <p:val>
                                            <p:strVal val="1+ppt_h/2"/>
                                          </p:val>
                                        </p:tav>
                                      </p:tavLst>
                                    </p:anim>
                                    <p:set>
                                      <p:cBhvr>
                                        <p:cTn id="388" dur="1" fill="hold">
                                          <p:stCondLst>
                                            <p:cond delay="1999"/>
                                          </p:stCondLst>
                                        </p:cTn>
                                        <p:tgtEl>
                                          <p:spTgt spid="36"/>
                                        </p:tgtEl>
                                        <p:attrNameLst>
                                          <p:attrName>style.visibility</p:attrName>
                                        </p:attrNameLst>
                                      </p:cBhvr>
                                      <p:to>
                                        <p:strVal val="hidden"/>
                                      </p:to>
                                    </p:set>
                                  </p:childTnLst>
                                </p:cTn>
                              </p:par>
                              <p:par>
                                <p:cTn id="389" presetID="2" presetClass="exit" presetSubtype="4" fill="hold" grpId="2" nodeType="withEffect">
                                  <p:stCondLst>
                                    <p:cond delay="0"/>
                                  </p:stCondLst>
                                  <p:childTnLst>
                                    <p:anim calcmode="lin" valueType="num">
                                      <p:cBhvr additive="base">
                                        <p:cTn id="390" dur="2000"/>
                                        <p:tgtEl>
                                          <p:spTgt spid="37"/>
                                        </p:tgtEl>
                                        <p:attrNameLst>
                                          <p:attrName>ppt_x</p:attrName>
                                        </p:attrNameLst>
                                      </p:cBhvr>
                                      <p:tavLst>
                                        <p:tav tm="0">
                                          <p:val>
                                            <p:strVal val="ppt_x"/>
                                          </p:val>
                                        </p:tav>
                                        <p:tav tm="100000">
                                          <p:val>
                                            <p:strVal val="ppt_x"/>
                                          </p:val>
                                        </p:tav>
                                      </p:tavLst>
                                    </p:anim>
                                    <p:anim calcmode="lin" valueType="num">
                                      <p:cBhvr additive="base">
                                        <p:cTn id="391" dur="2000"/>
                                        <p:tgtEl>
                                          <p:spTgt spid="37"/>
                                        </p:tgtEl>
                                        <p:attrNameLst>
                                          <p:attrName>ppt_y</p:attrName>
                                        </p:attrNameLst>
                                      </p:cBhvr>
                                      <p:tavLst>
                                        <p:tav tm="0">
                                          <p:val>
                                            <p:strVal val="ppt_y"/>
                                          </p:val>
                                        </p:tav>
                                        <p:tav tm="100000">
                                          <p:val>
                                            <p:strVal val="1+ppt_h/2"/>
                                          </p:val>
                                        </p:tav>
                                      </p:tavLst>
                                    </p:anim>
                                    <p:set>
                                      <p:cBhvr>
                                        <p:cTn id="392" dur="1" fill="hold">
                                          <p:stCondLst>
                                            <p:cond delay="1999"/>
                                          </p:stCondLst>
                                        </p:cTn>
                                        <p:tgtEl>
                                          <p:spTgt spid="37"/>
                                        </p:tgtEl>
                                        <p:attrNameLst>
                                          <p:attrName>style.visibility</p:attrName>
                                        </p:attrNameLst>
                                      </p:cBhvr>
                                      <p:to>
                                        <p:strVal val="hidden"/>
                                      </p:to>
                                    </p:set>
                                  </p:childTnLst>
                                </p:cTn>
                              </p:par>
                              <p:par>
                                <p:cTn id="393" presetID="2" presetClass="exit" presetSubtype="4" fill="hold" grpId="2" nodeType="withEffect">
                                  <p:stCondLst>
                                    <p:cond delay="0"/>
                                  </p:stCondLst>
                                  <p:childTnLst>
                                    <p:anim calcmode="lin" valueType="num">
                                      <p:cBhvr additive="base">
                                        <p:cTn id="394" dur="2000"/>
                                        <p:tgtEl>
                                          <p:spTgt spid="38"/>
                                        </p:tgtEl>
                                        <p:attrNameLst>
                                          <p:attrName>ppt_x</p:attrName>
                                        </p:attrNameLst>
                                      </p:cBhvr>
                                      <p:tavLst>
                                        <p:tav tm="0">
                                          <p:val>
                                            <p:strVal val="ppt_x"/>
                                          </p:val>
                                        </p:tav>
                                        <p:tav tm="100000">
                                          <p:val>
                                            <p:strVal val="ppt_x"/>
                                          </p:val>
                                        </p:tav>
                                      </p:tavLst>
                                    </p:anim>
                                    <p:anim calcmode="lin" valueType="num">
                                      <p:cBhvr additive="base">
                                        <p:cTn id="395" dur="2000"/>
                                        <p:tgtEl>
                                          <p:spTgt spid="38"/>
                                        </p:tgtEl>
                                        <p:attrNameLst>
                                          <p:attrName>ppt_y</p:attrName>
                                        </p:attrNameLst>
                                      </p:cBhvr>
                                      <p:tavLst>
                                        <p:tav tm="0">
                                          <p:val>
                                            <p:strVal val="ppt_y"/>
                                          </p:val>
                                        </p:tav>
                                        <p:tav tm="100000">
                                          <p:val>
                                            <p:strVal val="1+ppt_h/2"/>
                                          </p:val>
                                        </p:tav>
                                      </p:tavLst>
                                    </p:anim>
                                    <p:set>
                                      <p:cBhvr>
                                        <p:cTn id="396" dur="1" fill="hold">
                                          <p:stCondLst>
                                            <p:cond delay="1999"/>
                                          </p:stCondLst>
                                        </p:cTn>
                                        <p:tgtEl>
                                          <p:spTgt spid="38"/>
                                        </p:tgtEl>
                                        <p:attrNameLst>
                                          <p:attrName>style.visibility</p:attrName>
                                        </p:attrNameLst>
                                      </p:cBhvr>
                                      <p:to>
                                        <p:strVal val="hidden"/>
                                      </p:to>
                                    </p:set>
                                  </p:childTnLst>
                                </p:cTn>
                              </p:par>
                              <p:par>
                                <p:cTn id="397" presetID="2" presetClass="exit" presetSubtype="4" fill="hold" grpId="2" nodeType="withEffect">
                                  <p:stCondLst>
                                    <p:cond delay="0"/>
                                  </p:stCondLst>
                                  <p:childTnLst>
                                    <p:anim calcmode="lin" valueType="num">
                                      <p:cBhvr additive="base">
                                        <p:cTn id="398" dur="2000"/>
                                        <p:tgtEl>
                                          <p:spTgt spid="39"/>
                                        </p:tgtEl>
                                        <p:attrNameLst>
                                          <p:attrName>ppt_x</p:attrName>
                                        </p:attrNameLst>
                                      </p:cBhvr>
                                      <p:tavLst>
                                        <p:tav tm="0">
                                          <p:val>
                                            <p:strVal val="ppt_x"/>
                                          </p:val>
                                        </p:tav>
                                        <p:tav tm="100000">
                                          <p:val>
                                            <p:strVal val="ppt_x"/>
                                          </p:val>
                                        </p:tav>
                                      </p:tavLst>
                                    </p:anim>
                                    <p:anim calcmode="lin" valueType="num">
                                      <p:cBhvr additive="base">
                                        <p:cTn id="399" dur="2000"/>
                                        <p:tgtEl>
                                          <p:spTgt spid="39"/>
                                        </p:tgtEl>
                                        <p:attrNameLst>
                                          <p:attrName>ppt_y</p:attrName>
                                        </p:attrNameLst>
                                      </p:cBhvr>
                                      <p:tavLst>
                                        <p:tav tm="0">
                                          <p:val>
                                            <p:strVal val="ppt_y"/>
                                          </p:val>
                                        </p:tav>
                                        <p:tav tm="100000">
                                          <p:val>
                                            <p:strVal val="1+ppt_h/2"/>
                                          </p:val>
                                        </p:tav>
                                      </p:tavLst>
                                    </p:anim>
                                    <p:set>
                                      <p:cBhvr>
                                        <p:cTn id="400" dur="1" fill="hold">
                                          <p:stCondLst>
                                            <p:cond delay="1999"/>
                                          </p:stCondLst>
                                        </p:cTn>
                                        <p:tgtEl>
                                          <p:spTgt spid="39"/>
                                        </p:tgtEl>
                                        <p:attrNameLst>
                                          <p:attrName>style.visibility</p:attrName>
                                        </p:attrNameLst>
                                      </p:cBhvr>
                                      <p:to>
                                        <p:strVal val="hidden"/>
                                      </p:to>
                                    </p:set>
                                  </p:childTnLst>
                                </p:cTn>
                              </p:par>
                              <p:par>
                                <p:cTn id="401" presetID="2" presetClass="exit" presetSubtype="4" fill="hold" grpId="2" nodeType="withEffect">
                                  <p:stCondLst>
                                    <p:cond delay="0"/>
                                  </p:stCondLst>
                                  <p:childTnLst>
                                    <p:anim calcmode="lin" valueType="num">
                                      <p:cBhvr additive="base">
                                        <p:cTn id="402" dur="2000"/>
                                        <p:tgtEl>
                                          <p:spTgt spid="40"/>
                                        </p:tgtEl>
                                        <p:attrNameLst>
                                          <p:attrName>ppt_x</p:attrName>
                                        </p:attrNameLst>
                                      </p:cBhvr>
                                      <p:tavLst>
                                        <p:tav tm="0">
                                          <p:val>
                                            <p:strVal val="ppt_x"/>
                                          </p:val>
                                        </p:tav>
                                        <p:tav tm="100000">
                                          <p:val>
                                            <p:strVal val="ppt_x"/>
                                          </p:val>
                                        </p:tav>
                                      </p:tavLst>
                                    </p:anim>
                                    <p:anim calcmode="lin" valueType="num">
                                      <p:cBhvr additive="base">
                                        <p:cTn id="403" dur="2000"/>
                                        <p:tgtEl>
                                          <p:spTgt spid="40"/>
                                        </p:tgtEl>
                                        <p:attrNameLst>
                                          <p:attrName>ppt_y</p:attrName>
                                        </p:attrNameLst>
                                      </p:cBhvr>
                                      <p:tavLst>
                                        <p:tav tm="0">
                                          <p:val>
                                            <p:strVal val="ppt_y"/>
                                          </p:val>
                                        </p:tav>
                                        <p:tav tm="100000">
                                          <p:val>
                                            <p:strVal val="1+ppt_h/2"/>
                                          </p:val>
                                        </p:tav>
                                      </p:tavLst>
                                    </p:anim>
                                    <p:set>
                                      <p:cBhvr>
                                        <p:cTn id="404" dur="1" fill="hold">
                                          <p:stCondLst>
                                            <p:cond delay="1999"/>
                                          </p:stCondLst>
                                        </p:cTn>
                                        <p:tgtEl>
                                          <p:spTgt spid="40"/>
                                        </p:tgtEl>
                                        <p:attrNameLst>
                                          <p:attrName>style.visibility</p:attrName>
                                        </p:attrNameLst>
                                      </p:cBhvr>
                                      <p:to>
                                        <p:strVal val="hidden"/>
                                      </p:to>
                                    </p:set>
                                  </p:childTnLst>
                                </p:cTn>
                              </p:par>
                              <p:par>
                                <p:cTn id="405" presetID="2" presetClass="exit" presetSubtype="4" fill="hold" grpId="2" nodeType="withEffect">
                                  <p:stCondLst>
                                    <p:cond delay="0"/>
                                  </p:stCondLst>
                                  <p:childTnLst>
                                    <p:anim calcmode="lin" valueType="num">
                                      <p:cBhvr additive="base">
                                        <p:cTn id="406" dur="2000"/>
                                        <p:tgtEl>
                                          <p:spTgt spid="41"/>
                                        </p:tgtEl>
                                        <p:attrNameLst>
                                          <p:attrName>ppt_x</p:attrName>
                                        </p:attrNameLst>
                                      </p:cBhvr>
                                      <p:tavLst>
                                        <p:tav tm="0">
                                          <p:val>
                                            <p:strVal val="ppt_x"/>
                                          </p:val>
                                        </p:tav>
                                        <p:tav tm="100000">
                                          <p:val>
                                            <p:strVal val="ppt_x"/>
                                          </p:val>
                                        </p:tav>
                                      </p:tavLst>
                                    </p:anim>
                                    <p:anim calcmode="lin" valueType="num">
                                      <p:cBhvr additive="base">
                                        <p:cTn id="407" dur="2000"/>
                                        <p:tgtEl>
                                          <p:spTgt spid="41"/>
                                        </p:tgtEl>
                                        <p:attrNameLst>
                                          <p:attrName>ppt_y</p:attrName>
                                        </p:attrNameLst>
                                      </p:cBhvr>
                                      <p:tavLst>
                                        <p:tav tm="0">
                                          <p:val>
                                            <p:strVal val="ppt_y"/>
                                          </p:val>
                                        </p:tav>
                                        <p:tav tm="100000">
                                          <p:val>
                                            <p:strVal val="1+ppt_h/2"/>
                                          </p:val>
                                        </p:tav>
                                      </p:tavLst>
                                    </p:anim>
                                    <p:set>
                                      <p:cBhvr>
                                        <p:cTn id="408" dur="1" fill="hold">
                                          <p:stCondLst>
                                            <p:cond delay="1999"/>
                                          </p:stCondLst>
                                        </p:cTn>
                                        <p:tgtEl>
                                          <p:spTgt spid="41"/>
                                        </p:tgtEl>
                                        <p:attrNameLst>
                                          <p:attrName>style.visibility</p:attrName>
                                        </p:attrNameLst>
                                      </p:cBhvr>
                                      <p:to>
                                        <p:strVal val="hidden"/>
                                      </p:to>
                                    </p:set>
                                  </p:childTnLst>
                                </p:cTn>
                              </p:par>
                              <p:par>
                                <p:cTn id="409" presetID="2" presetClass="exit" presetSubtype="4" fill="hold" grpId="2" nodeType="withEffect">
                                  <p:stCondLst>
                                    <p:cond delay="0"/>
                                  </p:stCondLst>
                                  <p:childTnLst>
                                    <p:anim calcmode="lin" valueType="num">
                                      <p:cBhvr additive="base">
                                        <p:cTn id="410" dur="2000"/>
                                        <p:tgtEl>
                                          <p:spTgt spid="42"/>
                                        </p:tgtEl>
                                        <p:attrNameLst>
                                          <p:attrName>ppt_x</p:attrName>
                                        </p:attrNameLst>
                                      </p:cBhvr>
                                      <p:tavLst>
                                        <p:tav tm="0">
                                          <p:val>
                                            <p:strVal val="ppt_x"/>
                                          </p:val>
                                        </p:tav>
                                        <p:tav tm="100000">
                                          <p:val>
                                            <p:strVal val="ppt_x"/>
                                          </p:val>
                                        </p:tav>
                                      </p:tavLst>
                                    </p:anim>
                                    <p:anim calcmode="lin" valueType="num">
                                      <p:cBhvr additive="base">
                                        <p:cTn id="411" dur="2000"/>
                                        <p:tgtEl>
                                          <p:spTgt spid="42"/>
                                        </p:tgtEl>
                                        <p:attrNameLst>
                                          <p:attrName>ppt_y</p:attrName>
                                        </p:attrNameLst>
                                      </p:cBhvr>
                                      <p:tavLst>
                                        <p:tav tm="0">
                                          <p:val>
                                            <p:strVal val="ppt_y"/>
                                          </p:val>
                                        </p:tav>
                                        <p:tav tm="100000">
                                          <p:val>
                                            <p:strVal val="1+ppt_h/2"/>
                                          </p:val>
                                        </p:tav>
                                      </p:tavLst>
                                    </p:anim>
                                    <p:set>
                                      <p:cBhvr>
                                        <p:cTn id="412" dur="1" fill="hold">
                                          <p:stCondLst>
                                            <p:cond delay="1999"/>
                                          </p:stCondLst>
                                        </p:cTn>
                                        <p:tgtEl>
                                          <p:spTgt spid="42"/>
                                        </p:tgtEl>
                                        <p:attrNameLst>
                                          <p:attrName>style.visibility</p:attrName>
                                        </p:attrNameLst>
                                      </p:cBhvr>
                                      <p:to>
                                        <p:strVal val="hidden"/>
                                      </p:to>
                                    </p:set>
                                  </p:childTnLst>
                                </p:cTn>
                              </p:par>
                              <p:par>
                                <p:cTn id="413" presetID="2" presetClass="exit" presetSubtype="4" fill="hold" grpId="2" nodeType="withEffect">
                                  <p:stCondLst>
                                    <p:cond delay="0"/>
                                  </p:stCondLst>
                                  <p:childTnLst>
                                    <p:anim calcmode="lin" valueType="num">
                                      <p:cBhvr additive="base">
                                        <p:cTn id="414" dur="2000"/>
                                        <p:tgtEl>
                                          <p:spTgt spid="43"/>
                                        </p:tgtEl>
                                        <p:attrNameLst>
                                          <p:attrName>ppt_x</p:attrName>
                                        </p:attrNameLst>
                                      </p:cBhvr>
                                      <p:tavLst>
                                        <p:tav tm="0">
                                          <p:val>
                                            <p:strVal val="ppt_x"/>
                                          </p:val>
                                        </p:tav>
                                        <p:tav tm="100000">
                                          <p:val>
                                            <p:strVal val="ppt_x"/>
                                          </p:val>
                                        </p:tav>
                                      </p:tavLst>
                                    </p:anim>
                                    <p:anim calcmode="lin" valueType="num">
                                      <p:cBhvr additive="base">
                                        <p:cTn id="415" dur="2000"/>
                                        <p:tgtEl>
                                          <p:spTgt spid="43"/>
                                        </p:tgtEl>
                                        <p:attrNameLst>
                                          <p:attrName>ppt_y</p:attrName>
                                        </p:attrNameLst>
                                      </p:cBhvr>
                                      <p:tavLst>
                                        <p:tav tm="0">
                                          <p:val>
                                            <p:strVal val="ppt_y"/>
                                          </p:val>
                                        </p:tav>
                                        <p:tav tm="100000">
                                          <p:val>
                                            <p:strVal val="1+ppt_h/2"/>
                                          </p:val>
                                        </p:tav>
                                      </p:tavLst>
                                    </p:anim>
                                    <p:set>
                                      <p:cBhvr>
                                        <p:cTn id="416" dur="1" fill="hold">
                                          <p:stCondLst>
                                            <p:cond delay="1999"/>
                                          </p:stCondLst>
                                        </p:cTn>
                                        <p:tgtEl>
                                          <p:spTgt spid="43"/>
                                        </p:tgtEl>
                                        <p:attrNameLst>
                                          <p:attrName>style.visibility</p:attrName>
                                        </p:attrNameLst>
                                      </p:cBhvr>
                                      <p:to>
                                        <p:strVal val="hidden"/>
                                      </p:to>
                                    </p:set>
                                  </p:childTnLst>
                                </p:cTn>
                              </p:par>
                              <p:par>
                                <p:cTn id="417" presetID="2" presetClass="exit" presetSubtype="4" fill="hold" grpId="2" nodeType="withEffect">
                                  <p:stCondLst>
                                    <p:cond delay="0"/>
                                  </p:stCondLst>
                                  <p:childTnLst>
                                    <p:anim calcmode="lin" valueType="num">
                                      <p:cBhvr additive="base">
                                        <p:cTn id="418" dur="2000"/>
                                        <p:tgtEl>
                                          <p:spTgt spid="44"/>
                                        </p:tgtEl>
                                        <p:attrNameLst>
                                          <p:attrName>ppt_x</p:attrName>
                                        </p:attrNameLst>
                                      </p:cBhvr>
                                      <p:tavLst>
                                        <p:tav tm="0">
                                          <p:val>
                                            <p:strVal val="ppt_x"/>
                                          </p:val>
                                        </p:tav>
                                        <p:tav tm="100000">
                                          <p:val>
                                            <p:strVal val="ppt_x"/>
                                          </p:val>
                                        </p:tav>
                                      </p:tavLst>
                                    </p:anim>
                                    <p:anim calcmode="lin" valueType="num">
                                      <p:cBhvr additive="base">
                                        <p:cTn id="419" dur="2000"/>
                                        <p:tgtEl>
                                          <p:spTgt spid="44"/>
                                        </p:tgtEl>
                                        <p:attrNameLst>
                                          <p:attrName>ppt_y</p:attrName>
                                        </p:attrNameLst>
                                      </p:cBhvr>
                                      <p:tavLst>
                                        <p:tav tm="0">
                                          <p:val>
                                            <p:strVal val="ppt_y"/>
                                          </p:val>
                                        </p:tav>
                                        <p:tav tm="100000">
                                          <p:val>
                                            <p:strVal val="1+ppt_h/2"/>
                                          </p:val>
                                        </p:tav>
                                      </p:tavLst>
                                    </p:anim>
                                    <p:set>
                                      <p:cBhvr>
                                        <p:cTn id="420" dur="1" fill="hold">
                                          <p:stCondLst>
                                            <p:cond delay="1999"/>
                                          </p:stCondLst>
                                        </p:cTn>
                                        <p:tgtEl>
                                          <p:spTgt spid="44"/>
                                        </p:tgtEl>
                                        <p:attrNameLst>
                                          <p:attrName>style.visibility</p:attrName>
                                        </p:attrNameLst>
                                      </p:cBhvr>
                                      <p:to>
                                        <p:strVal val="hidden"/>
                                      </p:to>
                                    </p:set>
                                  </p:childTnLst>
                                </p:cTn>
                              </p:par>
                              <p:par>
                                <p:cTn id="421" presetID="2" presetClass="exit" presetSubtype="4" fill="hold" grpId="2" nodeType="withEffect">
                                  <p:stCondLst>
                                    <p:cond delay="0"/>
                                  </p:stCondLst>
                                  <p:childTnLst>
                                    <p:anim calcmode="lin" valueType="num">
                                      <p:cBhvr additive="base">
                                        <p:cTn id="422" dur="2000"/>
                                        <p:tgtEl>
                                          <p:spTgt spid="45"/>
                                        </p:tgtEl>
                                        <p:attrNameLst>
                                          <p:attrName>ppt_x</p:attrName>
                                        </p:attrNameLst>
                                      </p:cBhvr>
                                      <p:tavLst>
                                        <p:tav tm="0">
                                          <p:val>
                                            <p:strVal val="ppt_x"/>
                                          </p:val>
                                        </p:tav>
                                        <p:tav tm="100000">
                                          <p:val>
                                            <p:strVal val="ppt_x"/>
                                          </p:val>
                                        </p:tav>
                                      </p:tavLst>
                                    </p:anim>
                                    <p:anim calcmode="lin" valueType="num">
                                      <p:cBhvr additive="base">
                                        <p:cTn id="423" dur="2000"/>
                                        <p:tgtEl>
                                          <p:spTgt spid="45"/>
                                        </p:tgtEl>
                                        <p:attrNameLst>
                                          <p:attrName>ppt_y</p:attrName>
                                        </p:attrNameLst>
                                      </p:cBhvr>
                                      <p:tavLst>
                                        <p:tav tm="0">
                                          <p:val>
                                            <p:strVal val="ppt_y"/>
                                          </p:val>
                                        </p:tav>
                                        <p:tav tm="100000">
                                          <p:val>
                                            <p:strVal val="1+ppt_h/2"/>
                                          </p:val>
                                        </p:tav>
                                      </p:tavLst>
                                    </p:anim>
                                    <p:set>
                                      <p:cBhvr>
                                        <p:cTn id="424" dur="1" fill="hold">
                                          <p:stCondLst>
                                            <p:cond delay="1999"/>
                                          </p:stCondLst>
                                        </p:cTn>
                                        <p:tgtEl>
                                          <p:spTgt spid="45"/>
                                        </p:tgtEl>
                                        <p:attrNameLst>
                                          <p:attrName>style.visibility</p:attrName>
                                        </p:attrNameLst>
                                      </p:cBhvr>
                                      <p:to>
                                        <p:strVal val="hidden"/>
                                      </p:to>
                                    </p:set>
                                  </p:childTnLst>
                                </p:cTn>
                              </p:par>
                              <p:par>
                                <p:cTn id="425" presetID="2" presetClass="exit" presetSubtype="4" fill="hold" grpId="2" nodeType="withEffect">
                                  <p:stCondLst>
                                    <p:cond delay="0"/>
                                  </p:stCondLst>
                                  <p:childTnLst>
                                    <p:anim calcmode="lin" valueType="num">
                                      <p:cBhvr additive="base">
                                        <p:cTn id="426" dur="2000"/>
                                        <p:tgtEl>
                                          <p:spTgt spid="46"/>
                                        </p:tgtEl>
                                        <p:attrNameLst>
                                          <p:attrName>ppt_x</p:attrName>
                                        </p:attrNameLst>
                                      </p:cBhvr>
                                      <p:tavLst>
                                        <p:tav tm="0">
                                          <p:val>
                                            <p:strVal val="ppt_x"/>
                                          </p:val>
                                        </p:tav>
                                        <p:tav tm="100000">
                                          <p:val>
                                            <p:strVal val="ppt_x"/>
                                          </p:val>
                                        </p:tav>
                                      </p:tavLst>
                                    </p:anim>
                                    <p:anim calcmode="lin" valueType="num">
                                      <p:cBhvr additive="base">
                                        <p:cTn id="427" dur="2000"/>
                                        <p:tgtEl>
                                          <p:spTgt spid="46"/>
                                        </p:tgtEl>
                                        <p:attrNameLst>
                                          <p:attrName>ppt_y</p:attrName>
                                        </p:attrNameLst>
                                      </p:cBhvr>
                                      <p:tavLst>
                                        <p:tav tm="0">
                                          <p:val>
                                            <p:strVal val="ppt_y"/>
                                          </p:val>
                                        </p:tav>
                                        <p:tav tm="100000">
                                          <p:val>
                                            <p:strVal val="1+ppt_h/2"/>
                                          </p:val>
                                        </p:tav>
                                      </p:tavLst>
                                    </p:anim>
                                    <p:set>
                                      <p:cBhvr>
                                        <p:cTn id="428" dur="1" fill="hold">
                                          <p:stCondLst>
                                            <p:cond delay="1999"/>
                                          </p:stCondLst>
                                        </p:cTn>
                                        <p:tgtEl>
                                          <p:spTgt spid="46"/>
                                        </p:tgtEl>
                                        <p:attrNameLst>
                                          <p:attrName>style.visibility</p:attrName>
                                        </p:attrNameLst>
                                      </p:cBhvr>
                                      <p:to>
                                        <p:strVal val="hidden"/>
                                      </p:to>
                                    </p:set>
                                  </p:childTnLst>
                                </p:cTn>
                              </p:par>
                              <p:par>
                                <p:cTn id="429" presetID="2" presetClass="exit" presetSubtype="1" fill="hold" grpId="2" nodeType="withEffect">
                                  <p:stCondLst>
                                    <p:cond delay="0"/>
                                  </p:stCondLst>
                                  <p:childTnLst>
                                    <p:anim calcmode="lin" valueType="num">
                                      <p:cBhvr additive="base">
                                        <p:cTn id="430" dur="2000"/>
                                        <p:tgtEl>
                                          <p:spTgt spid="5"/>
                                        </p:tgtEl>
                                        <p:attrNameLst>
                                          <p:attrName>ppt_x</p:attrName>
                                        </p:attrNameLst>
                                      </p:cBhvr>
                                      <p:tavLst>
                                        <p:tav tm="0">
                                          <p:val>
                                            <p:strVal val="ppt_x"/>
                                          </p:val>
                                        </p:tav>
                                        <p:tav tm="100000">
                                          <p:val>
                                            <p:strVal val="ppt_x"/>
                                          </p:val>
                                        </p:tav>
                                      </p:tavLst>
                                    </p:anim>
                                    <p:anim calcmode="lin" valueType="num">
                                      <p:cBhvr additive="base">
                                        <p:cTn id="431" dur="2000"/>
                                        <p:tgtEl>
                                          <p:spTgt spid="5"/>
                                        </p:tgtEl>
                                        <p:attrNameLst>
                                          <p:attrName>ppt_y</p:attrName>
                                        </p:attrNameLst>
                                      </p:cBhvr>
                                      <p:tavLst>
                                        <p:tav tm="0">
                                          <p:val>
                                            <p:strVal val="ppt_y"/>
                                          </p:val>
                                        </p:tav>
                                        <p:tav tm="100000">
                                          <p:val>
                                            <p:strVal val="0-ppt_h/2"/>
                                          </p:val>
                                        </p:tav>
                                      </p:tavLst>
                                    </p:anim>
                                    <p:set>
                                      <p:cBhvr>
                                        <p:cTn id="432" dur="1" fill="hold">
                                          <p:stCondLst>
                                            <p:cond delay="1999"/>
                                          </p:stCondLst>
                                        </p:cTn>
                                        <p:tgtEl>
                                          <p:spTgt spid="5"/>
                                        </p:tgtEl>
                                        <p:attrNameLst>
                                          <p:attrName>style.visibility</p:attrName>
                                        </p:attrNameLst>
                                      </p:cBhvr>
                                      <p:to>
                                        <p:strVal val="hidden"/>
                                      </p:to>
                                    </p:set>
                                  </p:childTnLst>
                                </p:cTn>
                              </p:par>
                              <p:par>
                                <p:cTn id="433" presetID="2" presetClass="exit" presetSubtype="1" fill="hold" grpId="2" nodeType="withEffect">
                                  <p:stCondLst>
                                    <p:cond delay="0"/>
                                  </p:stCondLst>
                                  <p:childTnLst>
                                    <p:anim calcmode="lin" valueType="num">
                                      <p:cBhvr additive="base">
                                        <p:cTn id="434" dur="2000"/>
                                        <p:tgtEl>
                                          <p:spTgt spid="6"/>
                                        </p:tgtEl>
                                        <p:attrNameLst>
                                          <p:attrName>ppt_x</p:attrName>
                                        </p:attrNameLst>
                                      </p:cBhvr>
                                      <p:tavLst>
                                        <p:tav tm="0">
                                          <p:val>
                                            <p:strVal val="ppt_x"/>
                                          </p:val>
                                        </p:tav>
                                        <p:tav tm="100000">
                                          <p:val>
                                            <p:strVal val="ppt_x"/>
                                          </p:val>
                                        </p:tav>
                                      </p:tavLst>
                                    </p:anim>
                                    <p:anim calcmode="lin" valueType="num">
                                      <p:cBhvr additive="base">
                                        <p:cTn id="435" dur="2000"/>
                                        <p:tgtEl>
                                          <p:spTgt spid="6"/>
                                        </p:tgtEl>
                                        <p:attrNameLst>
                                          <p:attrName>ppt_y</p:attrName>
                                        </p:attrNameLst>
                                      </p:cBhvr>
                                      <p:tavLst>
                                        <p:tav tm="0">
                                          <p:val>
                                            <p:strVal val="ppt_y"/>
                                          </p:val>
                                        </p:tav>
                                        <p:tav tm="100000">
                                          <p:val>
                                            <p:strVal val="0-ppt_h/2"/>
                                          </p:val>
                                        </p:tav>
                                      </p:tavLst>
                                    </p:anim>
                                    <p:set>
                                      <p:cBhvr>
                                        <p:cTn id="436" dur="1" fill="hold">
                                          <p:stCondLst>
                                            <p:cond delay="1999"/>
                                          </p:stCondLst>
                                        </p:cTn>
                                        <p:tgtEl>
                                          <p:spTgt spid="6"/>
                                        </p:tgtEl>
                                        <p:attrNameLst>
                                          <p:attrName>style.visibility</p:attrName>
                                        </p:attrNameLst>
                                      </p:cBhvr>
                                      <p:to>
                                        <p:strVal val="hidden"/>
                                      </p:to>
                                    </p:set>
                                  </p:childTnLst>
                                </p:cTn>
                              </p:par>
                              <p:par>
                                <p:cTn id="437" presetID="2" presetClass="exit" presetSubtype="1" fill="hold" grpId="2" nodeType="withEffect">
                                  <p:stCondLst>
                                    <p:cond delay="0"/>
                                  </p:stCondLst>
                                  <p:childTnLst>
                                    <p:anim calcmode="lin" valueType="num">
                                      <p:cBhvr additive="base">
                                        <p:cTn id="438" dur="2000"/>
                                        <p:tgtEl>
                                          <p:spTgt spid="7"/>
                                        </p:tgtEl>
                                        <p:attrNameLst>
                                          <p:attrName>ppt_x</p:attrName>
                                        </p:attrNameLst>
                                      </p:cBhvr>
                                      <p:tavLst>
                                        <p:tav tm="0">
                                          <p:val>
                                            <p:strVal val="ppt_x"/>
                                          </p:val>
                                        </p:tav>
                                        <p:tav tm="100000">
                                          <p:val>
                                            <p:strVal val="ppt_x"/>
                                          </p:val>
                                        </p:tav>
                                      </p:tavLst>
                                    </p:anim>
                                    <p:anim calcmode="lin" valueType="num">
                                      <p:cBhvr additive="base">
                                        <p:cTn id="439" dur="2000"/>
                                        <p:tgtEl>
                                          <p:spTgt spid="7"/>
                                        </p:tgtEl>
                                        <p:attrNameLst>
                                          <p:attrName>ppt_y</p:attrName>
                                        </p:attrNameLst>
                                      </p:cBhvr>
                                      <p:tavLst>
                                        <p:tav tm="0">
                                          <p:val>
                                            <p:strVal val="ppt_y"/>
                                          </p:val>
                                        </p:tav>
                                        <p:tav tm="100000">
                                          <p:val>
                                            <p:strVal val="0-ppt_h/2"/>
                                          </p:val>
                                        </p:tav>
                                      </p:tavLst>
                                    </p:anim>
                                    <p:set>
                                      <p:cBhvr>
                                        <p:cTn id="440" dur="1" fill="hold">
                                          <p:stCondLst>
                                            <p:cond delay="1999"/>
                                          </p:stCondLst>
                                        </p:cTn>
                                        <p:tgtEl>
                                          <p:spTgt spid="7"/>
                                        </p:tgtEl>
                                        <p:attrNameLst>
                                          <p:attrName>style.visibility</p:attrName>
                                        </p:attrNameLst>
                                      </p:cBhvr>
                                      <p:to>
                                        <p:strVal val="hidden"/>
                                      </p:to>
                                    </p:set>
                                  </p:childTnLst>
                                </p:cTn>
                              </p:par>
                              <p:par>
                                <p:cTn id="441" presetID="2" presetClass="exit" presetSubtype="1" fill="hold" grpId="2" nodeType="withEffect">
                                  <p:stCondLst>
                                    <p:cond delay="0"/>
                                  </p:stCondLst>
                                  <p:childTnLst>
                                    <p:anim calcmode="lin" valueType="num">
                                      <p:cBhvr additive="base">
                                        <p:cTn id="442" dur="2000"/>
                                        <p:tgtEl>
                                          <p:spTgt spid="8"/>
                                        </p:tgtEl>
                                        <p:attrNameLst>
                                          <p:attrName>ppt_x</p:attrName>
                                        </p:attrNameLst>
                                      </p:cBhvr>
                                      <p:tavLst>
                                        <p:tav tm="0">
                                          <p:val>
                                            <p:strVal val="ppt_x"/>
                                          </p:val>
                                        </p:tav>
                                        <p:tav tm="100000">
                                          <p:val>
                                            <p:strVal val="ppt_x"/>
                                          </p:val>
                                        </p:tav>
                                      </p:tavLst>
                                    </p:anim>
                                    <p:anim calcmode="lin" valueType="num">
                                      <p:cBhvr additive="base">
                                        <p:cTn id="443" dur="2000"/>
                                        <p:tgtEl>
                                          <p:spTgt spid="8"/>
                                        </p:tgtEl>
                                        <p:attrNameLst>
                                          <p:attrName>ppt_y</p:attrName>
                                        </p:attrNameLst>
                                      </p:cBhvr>
                                      <p:tavLst>
                                        <p:tav tm="0">
                                          <p:val>
                                            <p:strVal val="ppt_y"/>
                                          </p:val>
                                        </p:tav>
                                        <p:tav tm="100000">
                                          <p:val>
                                            <p:strVal val="0-ppt_h/2"/>
                                          </p:val>
                                        </p:tav>
                                      </p:tavLst>
                                    </p:anim>
                                    <p:set>
                                      <p:cBhvr>
                                        <p:cTn id="444" dur="1" fill="hold">
                                          <p:stCondLst>
                                            <p:cond delay="1999"/>
                                          </p:stCondLst>
                                        </p:cTn>
                                        <p:tgtEl>
                                          <p:spTgt spid="8"/>
                                        </p:tgtEl>
                                        <p:attrNameLst>
                                          <p:attrName>style.visibility</p:attrName>
                                        </p:attrNameLst>
                                      </p:cBhvr>
                                      <p:to>
                                        <p:strVal val="hidden"/>
                                      </p:to>
                                    </p:set>
                                  </p:childTnLst>
                                </p:cTn>
                              </p:par>
                              <p:par>
                                <p:cTn id="445" presetID="2" presetClass="exit" presetSubtype="1" fill="hold" grpId="2" nodeType="withEffect">
                                  <p:stCondLst>
                                    <p:cond delay="0"/>
                                  </p:stCondLst>
                                  <p:childTnLst>
                                    <p:anim calcmode="lin" valueType="num">
                                      <p:cBhvr additive="base">
                                        <p:cTn id="446" dur="2000"/>
                                        <p:tgtEl>
                                          <p:spTgt spid="9"/>
                                        </p:tgtEl>
                                        <p:attrNameLst>
                                          <p:attrName>ppt_x</p:attrName>
                                        </p:attrNameLst>
                                      </p:cBhvr>
                                      <p:tavLst>
                                        <p:tav tm="0">
                                          <p:val>
                                            <p:strVal val="ppt_x"/>
                                          </p:val>
                                        </p:tav>
                                        <p:tav tm="100000">
                                          <p:val>
                                            <p:strVal val="ppt_x"/>
                                          </p:val>
                                        </p:tav>
                                      </p:tavLst>
                                    </p:anim>
                                    <p:anim calcmode="lin" valueType="num">
                                      <p:cBhvr additive="base">
                                        <p:cTn id="447" dur="2000"/>
                                        <p:tgtEl>
                                          <p:spTgt spid="9"/>
                                        </p:tgtEl>
                                        <p:attrNameLst>
                                          <p:attrName>ppt_y</p:attrName>
                                        </p:attrNameLst>
                                      </p:cBhvr>
                                      <p:tavLst>
                                        <p:tav tm="0">
                                          <p:val>
                                            <p:strVal val="ppt_y"/>
                                          </p:val>
                                        </p:tav>
                                        <p:tav tm="100000">
                                          <p:val>
                                            <p:strVal val="0-ppt_h/2"/>
                                          </p:val>
                                        </p:tav>
                                      </p:tavLst>
                                    </p:anim>
                                    <p:set>
                                      <p:cBhvr>
                                        <p:cTn id="448" dur="1" fill="hold">
                                          <p:stCondLst>
                                            <p:cond delay="1999"/>
                                          </p:stCondLst>
                                        </p:cTn>
                                        <p:tgtEl>
                                          <p:spTgt spid="9"/>
                                        </p:tgtEl>
                                        <p:attrNameLst>
                                          <p:attrName>style.visibility</p:attrName>
                                        </p:attrNameLst>
                                      </p:cBhvr>
                                      <p:to>
                                        <p:strVal val="hidden"/>
                                      </p:to>
                                    </p:set>
                                  </p:childTnLst>
                                </p:cTn>
                              </p:par>
                              <p:par>
                                <p:cTn id="449" presetID="2" presetClass="exit" presetSubtype="1" fill="hold" grpId="2" nodeType="withEffect">
                                  <p:stCondLst>
                                    <p:cond delay="0"/>
                                  </p:stCondLst>
                                  <p:childTnLst>
                                    <p:anim calcmode="lin" valueType="num">
                                      <p:cBhvr additive="base">
                                        <p:cTn id="450" dur="2000"/>
                                        <p:tgtEl>
                                          <p:spTgt spid="10"/>
                                        </p:tgtEl>
                                        <p:attrNameLst>
                                          <p:attrName>ppt_x</p:attrName>
                                        </p:attrNameLst>
                                      </p:cBhvr>
                                      <p:tavLst>
                                        <p:tav tm="0">
                                          <p:val>
                                            <p:strVal val="ppt_x"/>
                                          </p:val>
                                        </p:tav>
                                        <p:tav tm="100000">
                                          <p:val>
                                            <p:strVal val="ppt_x"/>
                                          </p:val>
                                        </p:tav>
                                      </p:tavLst>
                                    </p:anim>
                                    <p:anim calcmode="lin" valueType="num">
                                      <p:cBhvr additive="base">
                                        <p:cTn id="451" dur="2000"/>
                                        <p:tgtEl>
                                          <p:spTgt spid="10"/>
                                        </p:tgtEl>
                                        <p:attrNameLst>
                                          <p:attrName>ppt_y</p:attrName>
                                        </p:attrNameLst>
                                      </p:cBhvr>
                                      <p:tavLst>
                                        <p:tav tm="0">
                                          <p:val>
                                            <p:strVal val="ppt_y"/>
                                          </p:val>
                                        </p:tav>
                                        <p:tav tm="100000">
                                          <p:val>
                                            <p:strVal val="0-ppt_h/2"/>
                                          </p:val>
                                        </p:tav>
                                      </p:tavLst>
                                    </p:anim>
                                    <p:set>
                                      <p:cBhvr>
                                        <p:cTn id="452" dur="1" fill="hold">
                                          <p:stCondLst>
                                            <p:cond delay="1999"/>
                                          </p:stCondLst>
                                        </p:cTn>
                                        <p:tgtEl>
                                          <p:spTgt spid="10"/>
                                        </p:tgtEl>
                                        <p:attrNameLst>
                                          <p:attrName>style.visibility</p:attrName>
                                        </p:attrNameLst>
                                      </p:cBhvr>
                                      <p:to>
                                        <p:strVal val="hidden"/>
                                      </p:to>
                                    </p:set>
                                  </p:childTnLst>
                                </p:cTn>
                              </p:par>
                              <p:par>
                                <p:cTn id="453" presetID="2" presetClass="exit" presetSubtype="1" fill="hold" grpId="2" nodeType="withEffect">
                                  <p:stCondLst>
                                    <p:cond delay="0"/>
                                  </p:stCondLst>
                                  <p:childTnLst>
                                    <p:anim calcmode="lin" valueType="num">
                                      <p:cBhvr additive="base">
                                        <p:cTn id="454" dur="2000"/>
                                        <p:tgtEl>
                                          <p:spTgt spid="11"/>
                                        </p:tgtEl>
                                        <p:attrNameLst>
                                          <p:attrName>ppt_x</p:attrName>
                                        </p:attrNameLst>
                                      </p:cBhvr>
                                      <p:tavLst>
                                        <p:tav tm="0">
                                          <p:val>
                                            <p:strVal val="ppt_x"/>
                                          </p:val>
                                        </p:tav>
                                        <p:tav tm="100000">
                                          <p:val>
                                            <p:strVal val="ppt_x"/>
                                          </p:val>
                                        </p:tav>
                                      </p:tavLst>
                                    </p:anim>
                                    <p:anim calcmode="lin" valueType="num">
                                      <p:cBhvr additive="base">
                                        <p:cTn id="455" dur="2000"/>
                                        <p:tgtEl>
                                          <p:spTgt spid="11"/>
                                        </p:tgtEl>
                                        <p:attrNameLst>
                                          <p:attrName>ppt_y</p:attrName>
                                        </p:attrNameLst>
                                      </p:cBhvr>
                                      <p:tavLst>
                                        <p:tav tm="0">
                                          <p:val>
                                            <p:strVal val="ppt_y"/>
                                          </p:val>
                                        </p:tav>
                                        <p:tav tm="100000">
                                          <p:val>
                                            <p:strVal val="0-ppt_h/2"/>
                                          </p:val>
                                        </p:tav>
                                      </p:tavLst>
                                    </p:anim>
                                    <p:set>
                                      <p:cBhvr>
                                        <p:cTn id="456" dur="1" fill="hold">
                                          <p:stCondLst>
                                            <p:cond delay="1999"/>
                                          </p:stCondLst>
                                        </p:cTn>
                                        <p:tgtEl>
                                          <p:spTgt spid="11"/>
                                        </p:tgtEl>
                                        <p:attrNameLst>
                                          <p:attrName>style.visibility</p:attrName>
                                        </p:attrNameLst>
                                      </p:cBhvr>
                                      <p:to>
                                        <p:strVal val="hidden"/>
                                      </p:to>
                                    </p:set>
                                  </p:childTnLst>
                                </p:cTn>
                              </p:par>
                              <p:par>
                                <p:cTn id="457" presetID="2" presetClass="exit" presetSubtype="1" fill="hold" grpId="2" nodeType="withEffect">
                                  <p:stCondLst>
                                    <p:cond delay="0"/>
                                  </p:stCondLst>
                                  <p:childTnLst>
                                    <p:anim calcmode="lin" valueType="num">
                                      <p:cBhvr additive="base">
                                        <p:cTn id="458" dur="2000"/>
                                        <p:tgtEl>
                                          <p:spTgt spid="12"/>
                                        </p:tgtEl>
                                        <p:attrNameLst>
                                          <p:attrName>ppt_x</p:attrName>
                                        </p:attrNameLst>
                                      </p:cBhvr>
                                      <p:tavLst>
                                        <p:tav tm="0">
                                          <p:val>
                                            <p:strVal val="ppt_x"/>
                                          </p:val>
                                        </p:tav>
                                        <p:tav tm="100000">
                                          <p:val>
                                            <p:strVal val="ppt_x"/>
                                          </p:val>
                                        </p:tav>
                                      </p:tavLst>
                                    </p:anim>
                                    <p:anim calcmode="lin" valueType="num">
                                      <p:cBhvr additive="base">
                                        <p:cTn id="459" dur="2000"/>
                                        <p:tgtEl>
                                          <p:spTgt spid="12"/>
                                        </p:tgtEl>
                                        <p:attrNameLst>
                                          <p:attrName>ppt_y</p:attrName>
                                        </p:attrNameLst>
                                      </p:cBhvr>
                                      <p:tavLst>
                                        <p:tav tm="0">
                                          <p:val>
                                            <p:strVal val="ppt_y"/>
                                          </p:val>
                                        </p:tav>
                                        <p:tav tm="100000">
                                          <p:val>
                                            <p:strVal val="0-ppt_h/2"/>
                                          </p:val>
                                        </p:tav>
                                      </p:tavLst>
                                    </p:anim>
                                    <p:set>
                                      <p:cBhvr>
                                        <p:cTn id="460" dur="1" fill="hold">
                                          <p:stCondLst>
                                            <p:cond delay="1999"/>
                                          </p:stCondLst>
                                        </p:cTn>
                                        <p:tgtEl>
                                          <p:spTgt spid="12"/>
                                        </p:tgtEl>
                                        <p:attrNameLst>
                                          <p:attrName>style.visibility</p:attrName>
                                        </p:attrNameLst>
                                      </p:cBhvr>
                                      <p:to>
                                        <p:strVal val="hidden"/>
                                      </p:to>
                                    </p:set>
                                  </p:childTnLst>
                                </p:cTn>
                              </p:par>
                              <p:par>
                                <p:cTn id="461" presetID="2" presetClass="exit" presetSubtype="1" fill="hold" grpId="2" nodeType="withEffect">
                                  <p:stCondLst>
                                    <p:cond delay="0"/>
                                  </p:stCondLst>
                                  <p:childTnLst>
                                    <p:anim calcmode="lin" valueType="num">
                                      <p:cBhvr additive="base">
                                        <p:cTn id="462" dur="2000"/>
                                        <p:tgtEl>
                                          <p:spTgt spid="13"/>
                                        </p:tgtEl>
                                        <p:attrNameLst>
                                          <p:attrName>ppt_x</p:attrName>
                                        </p:attrNameLst>
                                      </p:cBhvr>
                                      <p:tavLst>
                                        <p:tav tm="0">
                                          <p:val>
                                            <p:strVal val="ppt_x"/>
                                          </p:val>
                                        </p:tav>
                                        <p:tav tm="100000">
                                          <p:val>
                                            <p:strVal val="ppt_x"/>
                                          </p:val>
                                        </p:tav>
                                      </p:tavLst>
                                    </p:anim>
                                    <p:anim calcmode="lin" valueType="num">
                                      <p:cBhvr additive="base">
                                        <p:cTn id="463" dur="2000"/>
                                        <p:tgtEl>
                                          <p:spTgt spid="13"/>
                                        </p:tgtEl>
                                        <p:attrNameLst>
                                          <p:attrName>ppt_y</p:attrName>
                                        </p:attrNameLst>
                                      </p:cBhvr>
                                      <p:tavLst>
                                        <p:tav tm="0">
                                          <p:val>
                                            <p:strVal val="ppt_y"/>
                                          </p:val>
                                        </p:tav>
                                        <p:tav tm="100000">
                                          <p:val>
                                            <p:strVal val="0-ppt_h/2"/>
                                          </p:val>
                                        </p:tav>
                                      </p:tavLst>
                                    </p:anim>
                                    <p:set>
                                      <p:cBhvr>
                                        <p:cTn id="464" dur="1" fill="hold">
                                          <p:stCondLst>
                                            <p:cond delay="1999"/>
                                          </p:stCondLst>
                                        </p:cTn>
                                        <p:tgtEl>
                                          <p:spTgt spid="13"/>
                                        </p:tgtEl>
                                        <p:attrNameLst>
                                          <p:attrName>style.visibility</p:attrName>
                                        </p:attrNameLst>
                                      </p:cBhvr>
                                      <p:to>
                                        <p:strVal val="hidden"/>
                                      </p:to>
                                    </p:set>
                                  </p:childTnLst>
                                </p:cTn>
                              </p:par>
                              <p:par>
                                <p:cTn id="465" presetID="2" presetClass="exit" presetSubtype="1" fill="hold" grpId="2" nodeType="withEffect">
                                  <p:stCondLst>
                                    <p:cond delay="0"/>
                                  </p:stCondLst>
                                  <p:childTnLst>
                                    <p:anim calcmode="lin" valueType="num">
                                      <p:cBhvr additive="base">
                                        <p:cTn id="466" dur="2000"/>
                                        <p:tgtEl>
                                          <p:spTgt spid="14"/>
                                        </p:tgtEl>
                                        <p:attrNameLst>
                                          <p:attrName>ppt_x</p:attrName>
                                        </p:attrNameLst>
                                      </p:cBhvr>
                                      <p:tavLst>
                                        <p:tav tm="0">
                                          <p:val>
                                            <p:strVal val="ppt_x"/>
                                          </p:val>
                                        </p:tav>
                                        <p:tav tm="100000">
                                          <p:val>
                                            <p:strVal val="ppt_x"/>
                                          </p:val>
                                        </p:tav>
                                      </p:tavLst>
                                    </p:anim>
                                    <p:anim calcmode="lin" valueType="num">
                                      <p:cBhvr additive="base">
                                        <p:cTn id="467" dur="2000"/>
                                        <p:tgtEl>
                                          <p:spTgt spid="14"/>
                                        </p:tgtEl>
                                        <p:attrNameLst>
                                          <p:attrName>ppt_y</p:attrName>
                                        </p:attrNameLst>
                                      </p:cBhvr>
                                      <p:tavLst>
                                        <p:tav tm="0">
                                          <p:val>
                                            <p:strVal val="ppt_y"/>
                                          </p:val>
                                        </p:tav>
                                        <p:tav tm="100000">
                                          <p:val>
                                            <p:strVal val="0-ppt_h/2"/>
                                          </p:val>
                                        </p:tav>
                                      </p:tavLst>
                                    </p:anim>
                                    <p:set>
                                      <p:cBhvr>
                                        <p:cTn id="468" dur="1" fill="hold">
                                          <p:stCondLst>
                                            <p:cond delay="1999"/>
                                          </p:stCondLst>
                                        </p:cTn>
                                        <p:tgtEl>
                                          <p:spTgt spid="14"/>
                                        </p:tgtEl>
                                        <p:attrNameLst>
                                          <p:attrName>style.visibility</p:attrName>
                                        </p:attrNameLst>
                                      </p:cBhvr>
                                      <p:to>
                                        <p:strVal val="hidden"/>
                                      </p:to>
                                    </p:set>
                                  </p:childTnLst>
                                </p:cTn>
                              </p:par>
                              <p:par>
                                <p:cTn id="469" presetID="2" presetClass="exit" presetSubtype="1" fill="hold" grpId="2" nodeType="withEffect">
                                  <p:stCondLst>
                                    <p:cond delay="0"/>
                                  </p:stCondLst>
                                  <p:childTnLst>
                                    <p:anim calcmode="lin" valueType="num">
                                      <p:cBhvr additive="base">
                                        <p:cTn id="470" dur="2000"/>
                                        <p:tgtEl>
                                          <p:spTgt spid="15"/>
                                        </p:tgtEl>
                                        <p:attrNameLst>
                                          <p:attrName>ppt_x</p:attrName>
                                        </p:attrNameLst>
                                      </p:cBhvr>
                                      <p:tavLst>
                                        <p:tav tm="0">
                                          <p:val>
                                            <p:strVal val="ppt_x"/>
                                          </p:val>
                                        </p:tav>
                                        <p:tav tm="100000">
                                          <p:val>
                                            <p:strVal val="ppt_x"/>
                                          </p:val>
                                        </p:tav>
                                      </p:tavLst>
                                    </p:anim>
                                    <p:anim calcmode="lin" valueType="num">
                                      <p:cBhvr additive="base">
                                        <p:cTn id="471" dur="2000"/>
                                        <p:tgtEl>
                                          <p:spTgt spid="15"/>
                                        </p:tgtEl>
                                        <p:attrNameLst>
                                          <p:attrName>ppt_y</p:attrName>
                                        </p:attrNameLst>
                                      </p:cBhvr>
                                      <p:tavLst>
                                        <p:tav tm="0">
                                          <p:val>
                                            <p:strVal val="ppt_y"/>
                                          </p:val>
                                        </p:tav>
                                        <p:tav tm="100000">
                                          <p:val>
                                            <p:strVal val="0-ppt_h/2"/>
                                          </p:val>
                                        </p:tav>
                                      </p:tavLst>
                                    </p:anim>
                                    <p:set>
                                      <p:cBhvr>
                                        <p:cTn id="472" dur="1" fill="hold">
                                          <p:stCondLst>
                                            <p:cond delay="1999"/>
                                          </p:stCondLst>
                                        </p:cTn>
                                        <p:tgtEl>
                                          <p:spTgt spid="15"/>
                                        </p:tgtEl>
                                        <p:attrNameLst>
                                          <p:attrName>style.visibility</p:attrName>
                                        </p:attrNameLst>
                                      </p:cBhvr>
                                      <p:to>
                                        <p:strVal val="hidden"/>
                                      </p:to>
                                    </p:set>
                                  </p:childTnLst>
                                </p:cTn>
                              </p:par>
                              <p:par>
                                <p:cTn id="473" presetID="2" presetClass="exit" presetSubtype="1" fill="hold" grpId="2" nodeType="withEffect">
                                  <p:stCondLst>
                                    <p:cond delay="0"/>
                                  </p:stCondLst>
                                  <p:childTnLst>
                                    <p:anim calcmode="lin" valueType="num">
                                      <p:cBhvr additive="base">
                                        <p:cTn id="474" dur="2000"/>
                                        <p:tgtEl>
                                          <p:spTgt spid="16"/>
                                        </p:tgtEl>
                                        <p:attrNameLst>
                                          <p:attrName>ppt_x</p:attrName>
                                        </p:attrNameLst>
                                      </p:cBhvr>
                                      <p:tavLst>
                                        <p:tav tm="0">
                                          <p:val>
                                            <p:strVal val="ppt_x"/>
                                          </p:val>
                                        </p:tav>
                                        <p:tav tm="100000">
                                          <p:val>
                                            <p:strVal val="ppt_x"/>
                                          </p:val>
                                        </p:tav>
                                      </p:tavLst>
                                    </p:anim>
                                    <p:anim calcmode="lin" valueType="num">
                                      <p:cBhvr additive="base">
                                        <p:cTn id="475" dur="2000"/>
                                        <p:tgtEl>
                                          <p:spTgt spid="16"/>
                                        </p:tgtEl>
                                        <p:attrNameLst>
                                          <p:attrName>ppt_y</p:attrName>
                                        </p:attrNameLst>
                                      </p:cBhvr>
                                      <p:tavLst>
                                        <p:tav tm="0">
                                          <p:val>
                                            <p:strVal val="ppt_y"/>
                                          </p:val>
                                        </p:tav>
                                        <p:tav tm="100000">
                                          <p:val>
                                            <p:strVal val="0-ppt_h/2"/>
                                          </p:val>
                                        </p:tav>
                                      </p:tavLst>
                                    </p:anim>
                                    <p:set>
                                      <p:cBhvr>
                                        <p:cTn id="476" dur="1" fill="hold">
                                          <p:stCondLst>
                                            <p:cond delay="1999"/>
                                          </p:stCondLst>
                                        </p:cTn>
                                        <p:tgtEl>
                                          <p:spTgt spid="16"/>
                                        </p:tgtEl>
                                        <p:attrNameLst>
                                          <p:attrName>style.visibility</p:attrName>
                                        </p:attrNameLst>
                                      </p:cBhvr>
                                      <p:to>
                                        <p:strVal val="hidden"/>
                                      </p:to>
                                    </p:set>
                                  </p:childTnLst>
                                </p:cTn>
                              </p:par>
                              <p:par>
                                <p:cTn id="477" presetID="2" presetClass="exit" presetSubtype="1" fill="hold" grpId="2" nodeType="withEffect">
                                  <p:stCondLst>
                                    <p:cond delay="0"/>
                                  </p:stCondLst>
                                  <p:childTnLst>
                                    <p:anim calcmode="lin" valueType="num">
                                      <p:cBhvr additive="base">
                                        <p:cTn id="478" dur="2000"/>
                                        <p:tgtEl>
                                          <p:spTgt spid="17"/>
                                        </p:tgtEl>
                                        <p:attrNameLst>
                                          <p:attrName>ppt_x</p:attrName>
                                        </p:attrNameLst>
                                      </p:cBhvr>
                                      <p:tavLst>
                                        <p:tav tm="0">
                                          <p:val>
                                            <p:strVal val="ppt_x"/>
                                          </p:val>
                                        </p:tav>
                                        <p:tav tm="100000">
                                          <p:val>
                                            <p:strVal val="ppt_x"/>
                                          </p:val>
                                        </p:tav>
                                      </p:tavLst>
                                    </p:anim>
                                    <p:anim calcmode="lin" valueType="num">
                                      <p:cBhvr additive="base">
                                        <p:cTn id="479" dur="2000"/>
                                        <p:tgtEl>
                                          <p:spTgt spid="17"/>
                                        </p:tgtEl>
                                        <p:attrNameLst>
                                          <p:attrName>ppt_y</p:attrName>
                                        </p:attrNameLst>
                                      </p:cBhvr>
                                      <p:tavLst>
                                        <p:tav tm="0">
                                          <p:val>
                                            <p:strVal val="ppt_y"/>
                                          </p:val>
                                        </p:tav>
                                        <p:tav tm="100000">
                                          <p:val>
                                            <p:strVal val="0-ppt_h/2"/>
                                          </p:val>
                                        </p:tav>
                                      </p:tavLst>
                                    </p:anim>
                                    <p:set>
                                      <p:cBhvr>
                                        <p:cTn id="480" dur="1" fill="hold">
                                          <p:stCondLst>
                                            <p:cond delay="1999"/>
                                          </p:stCondLst>
                                        </p:cTn>
                                        <p:tgtEl>
                                          <p:spTgt spid="17"/>
                                        </p:tgtEl>
                                        <p:attrNameLst>
                                          <p:attrName>style.visibility</p:attrName>
                                        </p:attrNameLst>
                                      </p:cBhvr>
                                      <p:to>
                                        <p:strVal val="hidden"/>
                                      </p:to>
                                    </p:set>
                                  </p:childTnLst>
                                </p:cTn>
                              </p:par>
                              <p:par>
                                <p:cTn id="481" presetID="2" presetClass="exit" presetSubtype="1" fill="hold" grpId="2" nodeType="withEffect">
                                  <p:stCondLst>
                                    <p:cond delay="0"/>
                                  </p:stCondLst>
                                  <p:childTnLst>
                                    <p:anim calcmode="lin" valueType="num">
                                      <p:cBhvr additive="base">
                                        <p:cTn id="482" dur="2000"/>
                                        <p:tgtEl>
                                          <p:spTgt spid="18"/>
                                        </p:tgtEl>
                                        <p:attrNameLst>
                                          <p:attrName>ppt_x</p:attrName>
                                        </p:attrNameLst>
                                      </p:cBhvr>
                                      <p:tavLst>
                                        <p:tav tm="0">
                                          <p:val>
                                            <p:strVal val="ppt_x"/>
                                          </p:val>
                                        </p:tav>
                                        <p:tav tm="100000">
                                          <p:val>
                                            <p:strVal val="ppt_x"/>
                                          </p:val>
                                        </p:tav>
                                      </p:tavLst>
                                    </p:anim>
                                    <p:anim calcmode="lin" valueType="num">
                                      <p:cBhvr additive="base">
                                        <p:cTn id="483" dur="2000"/>
                                        <p:tgtEl>
                                          <p:spTgt spid="18"/>
                                        </p:tgtEl>
                                        <p:attrNameLst>
                                          <p:attrName>ppt_y</p:attrName>
                                        </p:attrNameLst>
                                      </p:cBhvr>
                                      <p:tavLst>
                                        <p:tav tm="0">
                                          <p:val>
                                            <p:strVal val="ppt_y"/>
                                          </p:val>
                                        </p:tav>
                                        <p:tav tm="100000">
                                          <p:val>
                                            <p:strVal val="0-ppt_h/2"/>
                                          </p:val>
                                        </p:tav>
                                      </p:tavLst>
                                    </p:anim>
                                    <p:set>
                                      <p:cBhvr>
                                        <p:cTn id="484" dur="1" fill="hold">
                                          <p:stCondLst>
                                            <p:cond delay="1999"/>
                                          </p:stCondLst>
                                        </p:cTn>
                                        <p:tgtEl>
                                          <p:spTgt spid="18"/>
                                        </p:tgtEl>
                                        <p:attrNameLst>
                                          <p:attrName>style.visibility</p:attrName>
                                        </p:attrNameLst>
                                      </p:cBhvr>
                                      <p:to>
                                        <p:strVal val="hidden"/>
                                      </p:to>
                                    </p:set>
                                  </p:childTnLst>
                                </p:cTn>
                              </p:par>
                              <p:par>
                                <p:cTn id="485" presetID="2" presetClass="exit" presetSubtype="1" fill="hold" grpId="2" nodeType="withEffect">
                                  <p:stCondLst>
                                    <p:cond delay="0"/>
                                  </p:stCondLst>
                                  <p:childTnLst>
                                    <p:anim calcmode="lin" valueType="num">
                                      <p:cBhvr additive="base">
                                        <p:cTn id="486" dur="2000"/>
                                        <p:tgtEl>
                                          <p:spTgt spid="19"/>
                                        </p:tgtEl>
                                        <p:attrNameLst>
                                          <p:attrName>ppt_x</p:attrName>
                                        </p:attrNameLst>
                                      </p:cBhvr>
                                      <p:tavLst>
                                        <p:tav tm="0">
                                          <p:val>
                                            <p:strVal val="ppt_x"/>
                                          </p:val>
                                        </p:tav>
                                        <p:tav tm="100000">
                                          <p:val>
                                            <p:strVal val="ppt_x"/>
                                          </p:val>
                                        </p:tav>
                                      </p:tavLst>
                                    </p:anim>
                                    <p:anim calcmode="lin" valueType="num">
                                      <p:cBhvr additive="base">
                                        <p:cTn id="487" dur="2000"/>
                                        <p:tgtEl>
                                          <p:spTgt spid="19"/>
                                        </p:tgtEl>
                                        <p:attrNameLst>
                                          <p:attrName>ppt_y</p:attrName>
                                        </p:attrNameLst>
                                      </p:cBhvr>
                                      <p:tavLst>
                                        <p:tav tm="0">
                                          <p:val>
                                            <p:strVal val="ppt_y"/>
                                          </p:val>
                                        </p:tav>
                                        <p:tav tm="100000">
                                          <p:val>
                                            <p:strVal val="0-ppt_h/2"/>
                                          </p:val>
                                        </p:tav>
                                      </p:tavLst>
                                    </p:anim>
                                    <p:set>
                                      <p:cBhvr>
                                        <p:cTn id="488" dur="1" fill="hold">
                                          <p:stCondLst>
                                            <p:cond delay="1999"/>
                                          </p:stCondLst>
                                        </p:cTn>
                                        <p:tgtEl>
                                          <p:spTgt spid="19"/>
                                        </p:tgtEl>
                                        <p:attrNameLst>
                                          <p:attrName>style.visibility</p:attrName>
                                        </p:attrNameLst>
                                      </p:cBhvr>
                                      <p:to>
                                        <p:strVal val="hidden"/>
                                      </p:to>
                                    </p:set>
                                  </p:childTnLst>
                                </p:cTn>
                              </p:par>
                              <p:par>
                                <p:cTn id="489" presetID="2" presetClass="exit" presetSubtype="1" fill="hold" grpId="2" nodeType="withEffect">
                                  <p:stCondLst>
                                    <p:cond delay="0"/>
                                  </p:stCondLst>
                                  <p:childTnLst>
                                    <p:anim calcmode="lin" valueType="num">
                                      <p:cBhvr additive="base">
                                        <p:cTn id="490" dur="2000"/>
                                        <p:tgtEl>
                                          <p:spTgt spid="20"/>
                                        </p:tgtEl>
                                        <p:attrNameLst>
                                          <p:attrName>ppt_x</p:attrName>
                                        </p:attrNameLst>
                                      </p:cBhvr>
                                      <p:tavLst>
                                        <p:tav tm="0">
                                          <p:val>
                                            <p:strVal val="ppt_x"/>
                                          </p:val>
                                        </p:tav>
                                        <p:tav tm="100000">
                                          <p:val>
                                            <p:strVal val="ppt_x"/>
                                          </p:val>
                                        </p:tav>
                                      </p:tavLst>
                                    </p:anim>
                                    <p:anim calcmode="lin" valueType="num">
                                      <p:cBhvr additive="base">
                                        <p:cTn id="491" dur="2000"/>
                                        <p:tgtEl>
                                          <p:spTgt spid="20"/>
                                        </p:tgtEl>
                                        <p:attrNameLst>
                                          <p:attrName>ppt_y</p:attrName>
                                        </p:attrNameLst>
                                      </p:cBhvr>
                                      <p:tavLst>
                                        <p:tav tm="0">
                                          <p:val>
                                            <p:strVal val="ppt_y"/>
                                          </p:val>
                                        </p:tav>
                                        <p:tav tm="100000">
                                          <p:val>
                                            <p:strVal val="0-ppt_h/2"/>
                                          </p:val>
                                        </p:tav>
                                      </p:tavLst>
                                    </p:anim>
                                    <p:set>
                                      <p:cBhvr>
                                        <p:cTn id="492" dur="1" fill="hold">
                                          <p:stCondLst>
                                            <p:cond delay="1999"/>
                                          </p:stCondLst>
                                        </p:cTn>
                                        <p:tgtEl>
                                          <p:spTgt spid="20"/>
                                        </p:tgtEl>
                                        <p:attrNameLst>
                                          <p:attrName>style.visibility</p:attrName>
                                        </p:attrNameLst>
                                      </p:cBhvr>
                                      <p:to>
                                        <p:strVal val="hidden"/>
                                      </p:to>
                                    </p:set>
                                  </p:childTnLst>
                                </p:cTn>
                              </p:par>
                              <p:par>
                                <p:cTn id="493" presetID="2" presetClass="exit" presetSubtype="1" fill="hold" grpId="2" nodeType="withEffect">
                                  <p:stCondLst>
                                    <p:cond delay="0"/>
                                  </p:stCondLst>
                                  <p:childTnLst>
                                    <p:anim calcmode="lin" valueType="num">
                                      <p:cBhvr additive="base">
                                        <p:cTn id="494" dur="2000"/>
                                        <p:tgtEl>
                                          <p:spTgt spid="21"/>
                                        </p:tgtEl>
                                        <p:attrNameLst>
                                          <p:attrName>ppt_x</p:attrName>
                                        </p:attrNameLst>
                                      </p:cBhvr>
                                      <p:tavLst>
                                        <p:tav tm="0">
                                          <p:val>
                                            <p:strVal val="ppt_x"/>
                                          </p:val>
                                        </p:tav>
                                        <p:tav tm="100000">
                                          <p:val>
                                            <p:strVal val="ppt_x"/>
                                          </p:val>
                                        </p:tav>
                                      </p:tavLst>
                                    </p:anim>
                                    <p:anim calcmode="lin" valueType="num">
                                      <p:cBhvr additive="base">
                                        <p:cTn id="495" dur="2000"/>
                                        <p:tgtEl>
                                          <p:spTgt spid="21"/>
                                        </p:tgtEl>
                                        <p:attrNameLst>
                                          <p:attrName>ppt_y</p:attrName>
                                        </p:attrNameLst>
                                      </p:cBhvr>
                                      <p:tavLst>
                                        <p:tav tm="0">
                                          <p:val>
                                            <p:strVal val="ppt_y"/>
                                          </p:val>
                                        </p:tav>
                                        <p:tav tm="100000">
                                          <p:val>
                                            <p:strVal val="0-ppt_h/2"/>
                                          </p:val>
                                        </p:tav>
                                      </p:tavLst>
                                    </p:anim>
                                    <p:set>
                                      <p:cBhvr>
                                        <p:cTn id="496" dur="1" fill="hold">
                                          <p:stCondLst>
                                            <p:cond delay="1999"/>
                                          </p:stCondLst>
                                        </p:cTn>
                                        <p:tgtEl>
                                          <p:spTgt spid="21"/>
                                        </p:tgtEl>
                                        <p:attrNameLst>
                                          <p:attrName>style.visibility</p:attrName>
                                        </p:attrNameLst>
                                      </p:cBhvr>
                                      <p:to>
                                        <p:strVal val="hidden"/>
                                      </p:to>
                                    </p:set>
                                  </p:childTnLst>
                                </p:cTn>
                              </p:par>
                              <p:par>
                                <p:cTn id="497" presetID="2" presetClass="exit" presetSubtype="1" fill="hold" grpId="2" nodeType="withEffect">
                                  <p:stCondLst>
                                    <p:cond delay="0"/>
                                  </p:stCondLst>
                                  <p:childTnLst>
                                    <p:anim calcmode="lin" valueType="num">
                                      <p:cBhvr additive="base">
                                        <p:cTn id="498" dur="2000"/>
                                        <p:tgtEl>
                                          <p:spTgt spid="22"/>
                                        </p:tgtEl>
                                        <p:attrNameLst>
                                          <p:attrName>ppt_x</p:attrName>
                                        </p:attrNameLst>
                                      </p:cBhvr>
                                      <p:tavLst>
                                        <p:tav tm="0">
                                          <p:val>
                                            <p:strVal val="ppt_x"/>
                                          </p:val>
                                        </p:tav>
                                        <p:tav tm="100000">
                                          <p:val>
                                            <p:strVal val="ppt_x"/>
                                          </p:val>
                                        </p:tav>
                                      </p:tavLst>
                                    </p:anim>
                                    <p:anim calcmode="lin" valueType="num">
                                      <p:cBhvr additive="base">
                                        <p:cTn id="499" dur="2000"/>
                                        <p:tgtEl>
                                          <p:spTgt spid="22"/>
                                        </p:tgtEl>
                                        <p:attrNameLst>
                                          <p:attrName>ppt_y</p:attrName>
                                        </p:attrNameLst>
                                      </p:cBhvr>
                                      <p:tavLst>
                                        <p:tav tm="0">
                                          <p:val>
                                            <p:strVal val="ppt_y"/>
                                          </p:val>
                                        </p:tav>
                                        <p:tav tm="100000">
                                          <p:val>
                                            <p:strVal val="0-ppt_h/2"/>
                                          </p:val>
                                        </p:tav>
                                      </p:tavLst>
                                    </p:anim>
                                    <p:set>
                                      <p:cBhvr>
                                        <p:cTn id="500" dur="1" fill="hold">
                                          <p:stCondLst>
                                            <p:cond delay="1999"/>
                                          </p:stCondLst>
                                        </p:cTn>
                                        <p:tgtEl>
                                          <p:spTgt spid="22"/>
                                        </p:tgtEl>
                                        <p:attrNameLst>
                                          <p:attrName>style.visibility</p:attrName>
                                        </p:attrNameLst>
                                      </p:cBhvr>
                                      <p:to>
                                        <p:strVal val="hidden"/>
                                      </p:to>
                                    </p:set>
                                  </p:childTnLst>
                                </p:cTn>
                              </p:par>
                              <p:par>
                                <p:cTn id="501" presetID="2" presetClass="exit" presetSubtype="1" fill="hold" grpId="2" nodeType="withEffect">
                                  <p:stCondLst>
                                    <p:cond delay="0"/>
                                  </p:stCondLst>
                                  <p:childTnLst>
                                    <p:anim calcmode="lin" valueType="num">
                                      <p:cBhvr additive="base">
                                        <p:cTn id="502" dur="2000"/>
                                        <p:tgtEl>
                                          <p:spTgt spid="23"/>
                                        </p:tgtEl>
                                        <p:attrNameLst>
                                          <p:attrName>ppt_x</p:attrName>
                                        </p:attrNameLst>
                                      </p:cBhvr>
                                      <p:tavLst>
                                        <p:tav tm="0">
                                          <p:val>
                                            <p:strVal val="ppt_x"/>
                                          </p:val>
                                        </p:tav>
                                        <p:tav tm="100000">
                                          <p:val>
                                            <p:strVal val="ppt_x"/>
                                          </p:val>
                                        </p:tav>
                                      </p:tavLst>
                                    </p:anim>
                                    <p:anim calcmode="lin" valueType="num">
                                      <p:cBhvr additive="base">
                                        <p:cTn id="503" dur="2000"/>
                                        <p:tgtEl>
                                          <p:spTgt spid="23"/>
                                        </p:tgtEl>
                                        <p:attrNameLst>
                                          <p:attrName>ppt_y</p:attrName>
                                        </p:attrNameLst>
                                      </p:cBhvr>
                                      <p:tavLst>
                                        <p:tav tm="0">
                                          <p:val>
                                            <p:strVal val="ppt_y"/>
                                          </p:val>
                                        </p:tav>
                                        <p:tav tm="100000">
                                          <p:val>
                                            <p:strVal val="0-ppt_h/2"/>
                                          </p:val>
                                        </p:tav>
                                      </p:tavLst>
                                    </p:anim>
                                    <p:set>
                                      <p:cBhvr>
                                        <p:cTn id="504" dur="1" fill="hold">
                                          <p:stCondLst>
                                            <p:cond delay="1999"/>
                                          </p:stCondLst>
                                        </p:cTn>
                                        <p:tgtEl>
                                          <p:spTgt spid="23"/>
                                        </p:tgtEl>
                                        <p:attrNameLst>
                                          <p:attrName>style.visibility</p:attrName>
                                        </p:attrNameLst>
                                      </p:cBhvr>
                                      <p:to>
                                        <p:strVal val="hidden"/>
                                      </p:to>
                                    </p:set>
                                  </p:childTnLst>
                                </p:cTn>
                              </p:par>
                              <p:par>
                                <p:cTn id="505" presetID="2" presetClass="exit" presetSubtype="1" fill="hold" grpId="2" nodeType="withEffect">
                                  <p:stCondLst>
                                    <p:cond delay="0"/>
                                  </p:stCondLst>
                                  <p:childTnLst>
                                    <p:anim calcmode="lin" valueType="num">
                                      <p:cBhvr additive="base">
                                        <p:cTn id="506" dur="2000"/>
                                        <p:tgtEl>
                                          <p:spTgt spid="24"/>
                                        </p:tgtEl>
                                        <p:attrNameLst>
                                          <p:attrName>ppt_x</p:attrName>
                                        </p:attrNameLst>
                                      </p:cBhvr>
                                      <p:tavLst>
                                        <p:tav tm="0">
                                          <p:val>
                                            <p:strVal val="ppt_x"/>
                                          </p:val>
                                        </p:tav>
                                        <p:tav tm="100000">
                                          <p:val>
                                            <p:strVal val="ppt_x"/>
                                          </p:val>
                                        </p:tav>
                                      </p:tavLst>
                                    </p:anim>
                                    <p:anim calcmode="lin" valueType="num">
                                      <p:cBhvr additive="base">
                                        <p:cTn id="507" dur="2000"/>
                                        <p:tgtEl>
                                          <p:spTgt spid="24"/>
                                        </p:tgtEl>
                                        <p:attrNameLst>
                                          <p:attrName>ppt_y</p:attrName>
                                        </p:attrNameLst>
                                      </p:cBhvr>
                                      <p:tavLst>
                                        <p:tav tm="0">
                                          <p:val>
                                            <p:strVal val="ppt_y"/>
                                          </p:val>
                                        </p:tav>
                                        <p:tav tm="100000">
                                          <p:val>
                                            <p:strVal val="0-ppt_h/2"/>
                                          </p:val>
                                        </p:tav>
                                      </p:tavLst>
                                    </p:anim>
                                    <p:set>
                                      <p:cBhvr>
                                        <p:cTn id="508" dur="1" fill="hold">
                                          <p:stCondLst>
                                            <p:cond delay="1999"/>
                                          </p:stCondLst>
                                        </p:cTn>
                                        <p:tgtEl>
                                          <p:spTgt spid="24"/>
                                        </p:tgtEl>
                                        <p:attrNameLst>
                                          <p:attrName>style.visibility</p:attrName>
                                        </p:attrNameLst>
                                      </p:cBhvr>
                                      <p:to>
                                        <p:strVal val="hidden"/>
                                      </p:to>
                                    </p:set>
                                  </p:childTnLst>
                                </p:cTn>
                              </p:par>
                              <p:par>
                                <p:cTn id="509" presetID="2" presetClass="exit" presetSubtype="1" fill="hold" grpId="2" nodeType="withEffect">
                                  <p:stCondLst>
                                    <p:cond delay="0"/>
                                  </p:stCondLst>
                                  <p:childTnLst>
                                    <p:anim calcmode="lin" valueType="num">
                                      <p:cBhvr additive="base">
                                        <p:cTn id="510" dur="2000"/>
                                        <p:tgtEl>
                                          <p:spTgt spid="25"/>
                                        </p:tgtEl>
                                        <p:attrNameLst>
                                          <p:attrName>ppt_x</p:attrName>
                                        </p:attrNameLst>
                                      </p:cBhvr>
                                      <p:tavLst>
                                        <p:tav tm="0">
                                          <p:val>
                                            <p:strVal val="ppt_x"/>
                                          </p:val>
                                        </p:tav>
                                        <p:tav tm="100000">
                                          <p:val>
                                            <p:strVal val="ppt_x"/>
                                          </p:val>
                                        </p:tav>
                                      </p:tavLst>
                                    </p:anim>
                                    <p:anim calcmode="lin" valueType="num">
                                      <p:cBhvr additive="base">
                                        <p:cTn id="511" dur="2000"/>
                                        <p:tgtEl>
                                          <p:spTgt spid="25"/>
                                        </p:tgtEl>
                                        <p:attrNameLst>
                                          <p:attrName>ppt_y</p:attrName>
                                        </p:attrNameLst>
                                      </p:cBhvr>
                                      <p:tavLst>
                                        <p:tav tm="0">
                                          <p:val>
                                            <p:strVal val="ppt_y"/>
                                          </p:val>
                                        </p:tav>
                                        <p:tav tm="100000">
                                          <p:val>
                                            <p:strVal val="0-ppt_h/2"/>
                                          </p:val>
                                        </p:tav>
                                      </p:tavLst>
                                    </p:anim>
                                    <p:set>
                                      <p:cBhvr>
                                        <p:cTn id="512" dur="1" fill="hold">
                                          <p:stCondLst>
                                            <p:cond delay="1999"/>
                                          </p:stCondLst>
                                        </p:cTn>
                                        <p:tgtEl>
                                          <p:spTgt spid="25"/>
                                        </p:tgtEl>
                                        <p:attrNameLst>
                                          <p:attrName>style.visibility</p:attrName>
                                        </p:attrNameLst>
                                      </p:cBhvr>
                                      <p:to>
                                        <p:strVal val="hidden"/>
                                      </p:to>
                                    </p:set>
                                  </p:childTnLst>
                                </p:cTn>
                              </p:par>
                              <p:par>
                                <p:cTn id="513" presetID="8" presetClass="exit" presetSubtype="16" fill="hold" grpId="3" nodeType="withEffect">
                                  <p:stCondLst>
                                    <p:cond delay="0"/>
                                  </p:stCondLst>
                                  <p:childTnLst>
                                    <p:animEffect transition="out" filter="diamond(in)">
                                      <p:cBhvr>
                                        <p:cTn id="514" dur="2000"/>
                                        <p:tgtEl>
                                          <p:spTgt spid="5"/>
                                        </p:tgtEl>
                                      </p:cBhvr>
                                    </p:animEffect>
                                    <p:set>
                                      <p:cBhvr>
                                        <p:cTn id="515" dur="1" fill="hold">
                                          <p:stCondLst>
                                            <p:cond delay="1999"/>
                                          </p:stCondLst>
                                        </p:cTn>
                                        <p:tgtEl>
                                          <p:spTgt spid="5"/>
                                        </p:tgtEl>
                                        <p:attrNameLst>
                                          <p:attrName>style.visibility</p:attrName>
                                        </p:attrNameLst>
                                      </p:cBhvr>
                                      <p:to>
                                        <p:strVal val="hidden"/>
                                      </p:to>
                                    </p:set>
                                  </p:childTnLst>
                                </p:cTn>
                              </p:par>
                              <p:par>
                                <p:cTn id="516" presetID="8" presetClass="exit" presetSubtype="16" fill="hold" grpId="3" nodeType="withEffect">
                                  <p:stCondLst>
                                    <p:cond delay="0"/>
                                  </p:stCondLst>
                                  <p:childTnLst>
                                    <p:animEffect transition="out" filter="diamond(in)">
                                      <p:cBhvr>
                                        <p:cTn id="517" dur="2000"/>
                                        <p:tgtEl>
                                          <p:spTgt spid="6"/>
                                        </p:tgtEl>
                                      </p:cBhvr>
                                    </p:animEffect>
                                    <p:set>
                                      <p:cBhvr>
                                        <p:cTn id="518" dur="1" fill="hold">
                                          <p:stCondLst>
                                            <p:cond delay="1999"/>
                                          </p:stCondLst>
                                        </p:cTn>
                                        <p:tgtEl>
                                          <p:spTgt spid="6"/>
                                        </p:tgtEl>
                                        <p:attrNameLst>
                                          <p:attrName>style.visibility</p:attrName>
                                        </p:attrNameLst>
                                      </p:cBhvr>
                                      <p:to>
                                        <p:strVal val="hidden"/>
                                      </p:to>
                                    </p:set>
                                  </p:childTnLst>
                                </p:cTn>
                              </p:par>
                              <p:par>
                                <p:cTn id="519" presetID="8" presetClass="exit" presetSubtype="16" fill="hold" grpId="3" nodeType="withEffect">
                                  <p:stCondLst>
                                    <p:cond delay="0"/>
                                  </p:stCondLst>
                                  <p:childTnLst>
                                    <p:animEffect transition="out" filter="diamond(in)">
                                      <p:cBhvr>
                                        <p:cTn id="520" dur="2000"/>
                                        <p:tgtEl>
                                          <p:spTgt spid="7"/>
                                        </p:tgtEl>
                                      </p:cBhvr>
                                    </p:animEffect>
                                    <p:set>
                                      <p:cBhvr>
                                        <p:cTn id="521" dur="1" fill="hold">
                                          <p:stCondLst>
                                            <p:cond delay="1999"/>
                                          </p:stCondLst>
                                        </p:cTn>
                                        <p:tgtEl>
                                          <p:spTgt spid="7"/>
                                        </p:tgtEl>
                                        <p:attrNameLst>
                                          <p:attrName>style.visibility</p:attrName>
                                        </p:attrNameLst>
                                      </p:cBhvr>
                                      <p:to>
                                        <p:strVal val="hidden"/>
                                      </p:to>
                                    </p:set>
                                  </p:childTnLst>
                                </p:cTn>
                              </p:par>
                              <p:par>
                                <p:cTn id="522" presetID="8" presetClass="exit" presetSubtype="16" fill="hold" grpId="3" nodeType="withEffect">
                                  <p:stCondLst>
                                    <p:cond delay="0"/>
                                  </p:stCondLst>
                                  <p:childTnLst>
                                    <p:animEffect transition="out" filter="diamond(in)">
                                      <p:cBhvr>
                                        <p:cTn id="523" dur="2000"/>
                                        <p:tgtEl>
                                          <p:spTgt spid="8"/>
                                        </p:tgtEl>
                                      </p:cBhvr>
                                    </p:animEffect>
                                    <p:set>
                                      <p:cBhvr>
                                        <p:cTn id="524" dur="1" fill="hold">
                                          <p:stCondLst>
                                            <p:cond delay="1999"/>
                                          </p:stCondLst>
                                        </p:cTn>
                                        <p:tgtEl>
                                          <p:spTgt spid="8"/>
                                        </p:tgtEl>
                                        <p:attrNameLst>
                                          <p:attrName>style.visibility</p:attrName>
                                        </p:attrNameLst>
                                      </p:cBhvr>
                                      <p:to>
                                        <p:strVal val="hidden"/>
                                      </p:to>
                                    </p:set>
                                  </p:childTnLst>
                                </p:cTn>
                              </p:par>
                              <p:par>
                                <p:cTn id="525" presetID="8" presetClass="exit" presetSubtype="16" fill="hold" grpId="3" nodeType="withEffect">
                                  <p:stCondLst>
                                    <p:cond delay="0"/>
                                  </p:stCondLst>
                                  <p:childTnLst>
                                    <p:animEffect transition="out" filter="diamond(in)">
                                      <p:cBhvr>
                                        <p:cTn id="526" dur="2000"/>
                                        <p:tgtEl>
                                          <p:spTgt spid="9"/>
                                        </p:tgtEl>
                                      </p:cBhvr>
                                    </p:animEffect>
                                    <p:set>
                                      <p:cBhvr>
                                        <p:cTn id="527" dur="1" fill="hold">
                                          <p:stCondLst>
                                            <p:cond delay="1999"/>
                                          </p:stCondLst>
                                        </p:cTn>
                                        <p:tgtEl>
                                          <p:spTgt spid="9"/>
                                        </p:tgtEl>
                                        <p:attrNameLst>
                                          <p:attrName>style.visibility</p:attrName>
                                        </p:attrNameLst>
                                      </p:cBhvr>
                                      <p:to>
                                        <p:strVal val="hidden"/>
                                      </p:to>
                                    </p:set>
                                  </p:childTnLst>
                                </p:cTn>
                              </p:par>
                              <p:par>
                                <p:cTn id="528" presetID="8" presetClass="exit" presetSubtype="16" fill="hold" grpId="3" nodeType="withEffect">
                                  <p:stCondLst>
                                    <p:cond delay="0"/>
                                  </p:stCondLst>
                                  <p:childTnLst>
                                    <p:animEffect transition="out" filter="diamond(in)">
                                      <p:cBhvr>
                                        <p:cTn id="529" dur="2000"/>
                                        <p:tgtEl>
                                          <p:spTgt spid="10"/>
                                        </p:tgtEl>
                                      </p:cBhvr>
                                    </p:animEffect>
                                    <p:set>
                                      <p:cBhvr>
                                        <p:cTn id="530" dur="1" fill="hold">
                                          <p:stCondLst>
                                            <p:cond delay="1999"/>
                                          </p:stCondLst>
                                        </p:cTn>
                                        <p:tgtEl>
                                          <p:spTgt spid="10"/>
                                        </p:tgtEl>
                                        <p:attrNameLst>
                                          <p:attrName>style.visibility</p:attrName>
                                        </p:attrNameLst>
                                      </p:cBhvr>
                                      <p:to>
                                        <p:strVal val="hidden"/>
                                      </p:to>
                                    </p:set>
                                  </p:childTnLst>
                                </p:cTn>
                              </p:par>
                              <p:par>
                                <p:cTn id="531" presetID="8" presetClass="exit" presetSubtype="16" fill="hold" grpId="3" nodeType="withEffect">
                                  <p:stCondLst>
                                    <p:cond delay="0"/>
                                  </p:stCondLst>
                                  <p:childTnLst>
                                    <p:animEffect transition="out" filter="diamond(in)">
                                      <p:cBhvr>
                                        <p:cTn id="532" dur="2000"/>
                                        <p:tgtEl>
                                          <p:spTgt spid="11"/>
                                        </p:tgtEl>
                                      </p:cBhvr>
                                    </p:animEffect>
                                    <p:set>
                                      <p:cBhvr>
                                        <p:cTn id="533" dur="1" fill="hold">
                                          <p:stCondLst>
                                            <p:cond delay="1999"/>
                                          </p:stCondLst>
                                        </p:cTn>
                                        <p:tgtEl>
                                          <p:spTgt spid="11"/>
                                        </p:tgtEl>
                                        <p:attrNameLst>
                                          <p:attrName>style.visibility</p:attrName>
                                        </p:attrNameLst>
                                      </p:cBhvr>
                                      <p:to>
                                        <p:strVal val="hidden"/>
                                      </p:to>
                                    </p:set>
                                  </p:childTnLst>
                                </p:cTn>
                              </p:par>
                              <p:par>
                                <p:cTn id="534" presetID="8" presetClass="exit" presetSubtype="16" fill="hold" grpId="3" nodeType="withEffect">
                                  <p:stCondLst>
                                    <p:cond delay="0"/>
                                  </p:stCondLst>
                                  <p:childTnLst>
                                    <p:animEffect transition="out" filter="diamond(in)">
                                      <p:cBhvr>
                                        <p:cTn id="535" dur="2000"/>
                                        <p:tgtEl>
                                          <p:spTgt spid="12"/>
                                        </p:tgtEl>
                                      </p:cBhvr>
                                    </p:animEffect>
                                    <p:set>
                                      <p:cBhvr>
                                        <p:cTn id="536" dur="1" fill="hold">
                                          <p:stCondLst>
                                            <p:cond delay="1999"/>
                                          </p:stCondLst>
                                        </p:cTn>
                                        <p:tgtEl>
                                          <p:spTgt spid="12"/>
                                        </p:tgtEl>
                                        <p:attrNameLst>
                                          <p:attrName>style.visibility</p:attrName>
                                        </p:attrNameLst>
                                      </p:cBhvr>
                                      <p:to>
                                        <p:strVal val="hidden"/>
                                      </p:to>
                                    </p:set>
                                  </p:childTnLst>
                                </p:cTn>
                              </p:par>
                              <p:par>
                                <p:cTn id="537" presetID="8" presetClass="exit" presetSubtype="16" fill="hold" grpId="3" nodeType="withEffect">
                                  <p:stCondLst>
                                    <p:cond delay="0"/>
                                  </p:stCondLst>
                                  <p:childTnLst>
                                    <p:animEffect transition="out" filter="diamond(in)">
                                      <p:cBhvr>
                                        <p:cTn id="538" dur="2000"/>
                                        <p:tgtEl>
                                          <p:spTgt spid="13"/>
                                        </p:tgtEl>
                                      </p:cBhvr>
                                    </p:animEffect>
                                    <p:set>
                                      <p:cBhvr>
                                        <p:cTn id="539" dur="1" fill="hold">
                                          <p:stCondLst>
                                            <p:cond delay="1999"/>
                                          </p:stCondLst>
                                        </p:cTn>
                                        <p:tgtEl>
                                          <p:spTgt spid="13"/>
                                        </p:tgtEl>
                                        <p:attrNameLst>
                                          <p:attrName>style.visibility</p:attrName>
                                        </p:attrNameLst>
                                      </p:cBhvr>
                                      <p:to>
                                        <p:strVal val="hidden"/>
                                      </p:to>
                                    </p:set>
                                  </p:childTnLst>
                                </p:cTn>
                              </p:par>
                              <p:par>
                                <p:cTn id="540" presetID="8" presetClass="exit" presetSubtype="16" fill="hold" grpId="3" nodeType="withEffect">
                                  <p:stCondLst>
                                    <p:cond delay="0"/>
                                  </p:stCondLst>
                                  <p:childTnLst>
                                    <p:animEffect transition="out" filter="diamond(in)">
                                      <p:cBhvr>
                                        <p:cTn id="541" dur="2000"/>
                                        <p:tgtEl>
                                          <p:spTgt spid="14"/>
                                        </p:tgtEl>
                                      </p:cBhvr>
                                    </p:animEffect>
                                    <p:set>
                                      <p:cBhvr>
                                        <p:cTn id="542" dur="1" fill="hold">
                                          <p:stCondLst>
                                            <p:cond delay="1999"/>
                                          </p:stCondLst>
                                        </p:cTn>
                                        <p:tgtEl>
                                          <p:spTgt spid="14"/>
                                        </p:tgtEl>
                                        <p:attrNameLst>
                                          <p:attrName>style.visibility</p:attrName>
                                        </p:attrNameLst>
                                      </p:cBhvr>
                                      <p:to>
                                        <p:strVal val="hidden"/>
                                      </p:to>
                                    </p:set>
                                  </p:childTnLst>
                                </p:cTn>
                              </p:par>
                              <p:par>
                                <p:cTn id="543" presetID="8" presetClass="exit" presetSubtype="16" fill="hold" grpId="3" nodeType="withEffect">
                                  <p:stCondLst>
                                    <p:cond delay="0"/>
                                  </p:stCondLst>
                                  <p:childTnLst>
                                    <p:animEffect transition="out" filter="diamond(in)">
                                      <p:cBhvr>
                                        <p:cTn id="544" dur="2000"/>
                                        <p:tgtEl>
                                          <p:spTgt spid="15"/>
                                        </p:tgtEl>
                                      </p:cBhvr>
                                    </p:animEffect>
                                    <p:set>
                                      <p:cBhvr>
                                        <p:cTn id="545" dur="1" fill="hold">
                                          <p:stCondLst>
                                            <p:cond delay="1999"/>
                                          </p:stCondLst>
                                        </p:cTn>
                                        <p:tgtEl>
                                          <p:spTgt spid="15"/>
                                        </p:tgtEl>
                                        <p:attrNameLst>
                                          <p:attrName>style.visibility</p:attrName>
                                        </p:attrNameLst>
                                      </p:cBhvr>
                                      <p:to>
                                        <p:strVal val="hidden"/>
                                      </p:to>
                                    </p:set>
                                  </p:childTnLst>
                                </p:cTn>
                              </p:par>
                              <p:par>
                                <p:cTn id="546" presetID="8" presetClass="exit" presetSubtype="16" fill="hold" grpId="3" nodeType="withEffect">
                                  <p:stCondLst>
                                    <p:cond delay="0"/>
                                  </p:stCondLst>
                                  <p:childTnLst>
                                    <p:animEffect transition="out" filter="diamond(in)">
                                      <p:cBhvr>
                                        <p:cTn id="547" dur="2000"/>
                                        <p:tgtEl>
                                          <p:spTgt spid="16"/>
                                        </p:tgtEl>
                                      </p:cBhvr>
                                    </p:animEffect>
                                    <p:set>
                                      <p:cBhvr>
                                        <p:cTn id="548" dur="1" fill="hold">
                                          <p:stCondLst>
                                            <p:cond delay="1999"/>
                                          </p:stCondLst>
                                        </p:cTn>
                                        <p:tgtEl>
                                          <p:spTgt spid="16"/>
                                        </p:tgtEl>
                                        <p:attrNameLst>
                                          <p:attrName>style.visibility</p:attrName>
                                        </p:attrNameLst>
                                      </p:cBhvr>
                                      <p:to>
                                        <p:strVal val="hidden"/>
                                      </p:to>
                                    </p:set>
                                  </p:childTnLst>
                                </p:cTn>
                              </p:par>
                              <p:par>
                                <p:cTn id="549" presetID="8" presetClass="exit" presetSubtype="16" fill="hold" grpId="3" nodeType="withEffect">
                                  <p:stCondLst>
                                    <p:cond delay="0"/>
                                  </p:stCondLst>
                                  <p:childTnLst>
                                    <p:animEffect transition="out" filter="diamond(in)">
                                      <p:cBhvr>
                                        <p:cTn id="550" dur="2000"/>
                                        <p:tgtEl>
                                          <p:spTgt spid="17"/>
                                        </p:tgtEl>
                                      </p:cBhvr>
                                    </p:animEffect>
                                    <p:set>
                                      <p:cBhvr>
                                        <p:cTn id="551" dur="1" fill="hold">
                                          <p:stCondLst>
                                            <p:cond delay="1999"/>
                                          </p:stCondLst>
                                        </p:cTn>
                                        <p:tgtEl>
                                          <p:spTgt spid="17"/>
                                        </p:tgtEl>
                                        <p:attrNameLst>
                                          <p:attrName>style.visibility</p:attrName>
                                        </p:attrNameLst>
                                      </p:cBhvr>
                                      <p:to>
                                        <p:strVal val="hidden"/>
                                      </p:to>
                                    </p:set>
                                  </p:childTnLst>
                                </p:cTn>
                              </p:par>
                              <p:par>
                                <p:cTn id="552" presetID="8" presetClass="exit" presetSubtype="16" fill="hold" grpId="3" nodeType="withEffect">
                                  <p:stCondLst>
                                    <p:cond delay="0"/>
                                  </p:stCondLst>
                                  <p:childTnLst>
                                    <p:animEffect transition="out" filter="diamond(in)">
                                      <p:cBhvr>
                                        <p:cTn id="553" dur="2000"/>
                                        <p:tgtEl>
                                          <p:spTgt spid="18"/>
                                        </p:tgtEl>
                                      </p:cBhvr>
                                    </p:animEffect>
                                    <p:set>
                                      <p:cBhvr>
                                        <p:cTn id="554" dur="1" fill="hold">
                                          <p:stCondLst>
                                            <p:cond delay="1999"/>
                                          </p:stCondLst>
                                        </p:cTn>
                                        <p:tgtEl>
                                          <p:spTgt spid="18"/>
                                        </p:tgtEl>
                                        <p:attrNameLst>
                                          <p:attrName>style.visibility</p:attrName>
                                        </p:attrNameLst>
                                      </p:cBhvr>
                                      <p:to>
                                        <p:strVal val="hidden"/>
                                      </p:to>
                                    </p:set>
                                  </p:childTnLst>
                                </p:cTn>
                              </p:par>
                              <p:par>
                                <p:cTn id="555" presetID="8" presetClass="exit" presetSubtype="16" fill="hold" grpId="3" nodeType="withEffect">
                                  <p:stCondLst>
                                    <p:cond delay="0"/>
                                  </p:stCondLst>
                                  <p:childTnLst>
                                    <p:animEffect transition="out" filter="diamond(in)">
                                      <p:cBhvr>
                                        <p:cTn id="556" dur="2000"/>
                                        <p:tgtEl>
                                          <p:spTgt spid="19"/>
                                        </p:tgtEl>
                                      </p:cBhvr>
                                    </p:animEffect>
                                    <p:set>
                                      <p:cBhvr>
                                        <p:cTn id="557" dur="1" fill="hold">
                                          <p:stCondLst>
                                            <p:cond delay="1999"/>
                                          </p:stCondLst>
                                        </p:cTn>
                                        <p:tgtEl>
                                          <p:spTgt spid="19"/>
                                        </p:tgtEl>
                                        <p:attrNameLst>
                                          <p:attrName>style.visibility</p:attrName>
                                        </p:attrNameLst>
                                      </p:cBhvr>
                                      <p:to>
                                        <p:strVal val="hidden"/>
                                      </p:to>
                                    </p:set>
                                  </p:childTnLst>
                                </p:cTn>
                              </p:par>
                              <p:par>
                                <p:cTn id="558" presetID="8" presetClass="exit" presetSubtype="16" fill="hold" grpId="3" nodeType="withEffect">
                                  <p:stCondLst>
                                    <p:cond delay="0"/>
                                  </p:stCondLst>
                                  <p:childTnLst>
                                    <p:animEffect transition="out" filter="diamond(in)">
                                      <p:cBhvr>
                                        <p:cTn id="559" dur="2000"/>
                                        <p:tgtEl>
                                          <p:spTgt spid="20"/>
                                        </p:tgtEl>
                                      </p:cBhvr>
                                    </p:animEffect>
                                    <p:set>
                                      <p:cBhvr>
                                        <p:cTn id="560" dur="1" fill="hold">
                                          <p:stCondLst>
                                            <p:cond delay="1999"/>
                                          </p:stCondLst>
                                        </p:cTn>
                                        <p:tgtEl>
                                          <p:spTgt spid="20"/>
                                        </p:tgtEl>
                                        <p:attrNameLst>
                                          <p:attrName>style.visibility</p:attrName>
                                        </p:attrNameLst>
                                      </p:cBhvr>
                                      <p:to>
                                        <p:strVal val="hidden"/>
                                      </p:to>
                                    </p:set>
                                  </p:childTnLst>
                                </p:cTn>
                              </p:par>
                              <p:par>
                                <p:cTn id="561" presetID="8" presetClass="exit" presetSubtype="16" fill="hold" grpId="3" nodeType="withEffect">
                                  <p:stCondLst>
                                    <p:cond delay="0"/>
                                  </p:stCondLst>
                                  <p:childTnLst>
                                    <p:animEffect transition="out" filter="diamond(in)">
                                      <p:cBhvr>
                                        <p:cTn id="562" dur="2000"/>
                                        <p:tgtEl>
                                          <p:spTgt spid="21"/>
                                        </p:tgtEl>
                                      </p:cBhvr>
                                    </p:animEffect>
                                    <p:set>
                                      <p:cBhvr>
                                        <p:cTn id="563" dur="1" fill="hold">
                                          <p:stCondLst>
                                            <p:cond delay="1999"/>
                                          </p:stCondLst>
                                        </p:cTn>
                                        <p:tgtEl>
                                          <p:spTgt spid="21"/>
                                        </p:tgtEl>
                                        <p:attrNameLst>
                                          <p:attrName>style.visibility</p:attrName>
                                        </p:attrNameLst>
                                      </p:cBhvr>
                                      <p:to>
                                        <p:strVal val="hidden"/>
                                      </p:to>
                                    </p:set>
                                  </p:childTnLst>
                                </p:cTn>
                              </p:par>
                              <p:par>
                                <p:cTn id="564" presetID="8" presetClass="exit" presetSubtype="16" fill="hold" grpId="3" nodeType="withEffect">
                                  <p:stCondLst>
                                    <p:cond delay="0"/>
                                  </p:stCondLst>
                                  <p:childTnLst>
                                    <p:animEffect transition="out" filter="diamond(in)">
                                      <p:cBhvr>
                                        <p:cTn id="565" dur="2000"/>
                                        <p:tgtEl>
                                          <p:spTgt spid="22"/>
                                        </p:tgtEl>
                                      </p:cBhvr>
                                    </p:animEffect>
                                    <p:set>
                                      <p:cBhvr>
                                        <p:cTn id="566" dur="1" fill="hold">
                                          <p:stCondLst>
                                            <p:cond delay="1999"/>
                                          </p:stCondLst>
                                        </p:cTn>
                                        <p:tgtEl>
                                          <p:spTgt spid="22"/>
                                        </p:tgtEl>
                                        <p:attrNameLst>
                                          <p:attrName>style.visibility</p:attrName>
                                        </p:attrNameLst>
                                      </p:cBhvr>
                                      <p:to>
                                        <p:strVal val="hidden"/>
                                      </p:to>
                                    </p:set>
                                  </p:childTnLst>
                                </p:cTn>
                              </p:par>
                              <p:par>
                                <p:cTn id="567" presetID="8" presetClass="exit" presetSubtype="16" fill="hold" grpId="3" nodeType="withEffect">
                                  <p:stCondLst>
                                    <p:cond delay="0"/>
                                  </p:stCondLst>
                                  <p:childTnLst>
                                    <p:animEffect transition="out" filter="diamond(in)">
                                      <p:cBhvr>
                                        <p:cTn id="568" dur="2000"/>
                                        <p:tgtEl>
                                          <p:spTgt spid="23"/>
                                        </p:tgtEl>
                                      </p:cBhvr>
                                    </p:animEffect>
                                    <p:set>
                                      <p:cBhvr>
                                        <p:cTn id="569" dur="1" fill="hold">
                                          <p:stCondLst>
                                            <p:cond delay="1999"/>
                                          </p:stCondLst>
                                        </p:cTn>
                                        <p:tgtEl>
                                          <p:spTgt spid="23"/>
                                        </p:tgtEl>
                                        <p:attrNameLst>
                                          <p:attrName>style.visibility</p:attrName>
                                        </p:attrNameLst>
                                      </p:cBhvr>
                                      <p:to>
                                        <p:strVal val="hidden"/>
                                      </p:to>
                                    </p:set>
                                  </p:childTnLst>
                                </p:cTn>
                              </p:par>
                              <p:par>
                                <p:cTn id="570" presetID="8" presetClass="exit" presetSubtype="16" fill="hold" grpId="3" nodeType="withEffect">
                                  <p:stCondLst>
                                    <p:cond delay="0"/>
                                  </p:stCondLst>
                                  <p:childTnLst>
                                    <p:animEffect transition="out" filter="diamond(in)">
                                      <p:cBhvr>
                                        <p:cTn id="571" dur="2000"/>
                                        <p:tgtEl>
                                          <p:spTgt spid="24"/>
                                        </p:tgtEl>
                                      </p:cBhvr>
                                    </p:animEffect>
                                    <p:set>
                                      <p:cBhvr>
                                        <p:cTn id="572" dur="1" fill="hold">
                                          <p:stCondLst>
                                            <p:cond delay="1999"/>
                                          </p:stCondLst>
                                        </p:cTn>
                                        <p:tgtEl>
                                          <p:spTgt spid="24"/>
                                        </p:tgtEl>
                                        <p:attrNameLst>
                                          <p:attrName>style.visibility</p:attrName>
                                        </p:attrNameLst>
                                      </p:cBhvr>
                                      <p:to>
                                        <p:strVal val="hidden"/>
                                      </p:to>
                                    </p:set>
                                  </p:childTnLst>
                                </p:cTn>
                              </p:par>
                              <p:par>
                                <p:cTn id="573" presetID="8" presetClass="exit" presetSubtype="16" fill="hold" grpId="3" nodeType="withEffect">
                                  <p:stCondLst>
                                    <p:cond delay="0"/>
                                  </p:stCondLst>
                                  <p:childTnLst>
                                    <p:animEffect transition="out" filter="diamond(in)">
                                      <p:cBhvr>
                                        <p:cTn id="574" dur="2000"/>
                                        <p:tgtEl>
                                          <p:spTgt spid="25"/>
                                        </p:tgtEl>
                                      </p:cBhvr>
                                    </p:animEffect>
                                    <p:set>
                                      <p:cBhvr>
                                        <p:cTn id="575" dur="1" fill="hold">
                                          <p:stCondLst>
                                            <p:cond delay="1999"/>
                                          </p:stCondLst>
                                        </p:cTn>
                                        <p:tgtEl>
                                          <p:spTgt spid="25"/>
                                        </p:tgtEl>
                                        <p:attrNameLst>
                                          <p:attrName>style.visibility</p:attrName>
                                        </p:attrNameLst>
                                      </p:cBhvr>
                                      <p:to>
                                        <p:strVal val="hidden"/>
                                      </p:to>
                                    </p:set>
                                  </p:childTnLst>
                                </p:cTn>
                              </p:par>
                              <p:par>
                                <p:cTn id="576" presetID="8" presetClass="exit" presetSubtype="16" fill="hold" grpId="3" nodeType="withEffect">
                                  <p:stCondLst>
                                    <p:cond delay="0"/>
                                  </p:stCondLst>
                                  <p:childTnLst>
                                    <p:animEffect transition="out" filter="diamond(in)">
                                      <p:cBhvr>
                                        <p:cTn id="577" dur="2000"/>
                                        <p:tgtEl>
                                          <p:spTgt spid="26"/>
                                        </p:tgtEl>
                                      </p:cBhvr>
                                    </p:animEffect>
                                    <p:set>
                                      <p:cBhvr>
                                        <p:cTn id="578" dur="1" fill="hold">
                                          <p:stCondLst>
                                            <p:cond delay="1999"/>
                                          </p:stCondLst>
                                        </p:cTn>
                                        <p:tgtEl>
                                          <p:spTgt spid="26"/>
                                        </p:tgtEl>
                                        <p:attrNameLst>
                                          <p:attrName>style.visibility</p:attrName>
                                        </p:attrNameLst>
                                      </p:cBhvr>
                                      <p:to>
                                        <p:strVal val="hidden"/>
                                      </p:to>
                                    </p:set>
                                  </p:childTnLst>
                                </p:cTn>
                              </p:par>
                              <p:par>
                                <p:cTn id="579" presetID="8" presetClass="exit" presetSubtype="16" fill="hold" grpId="3" nodeType="withEffect">
                                  <p:stCondLst>
                                    <p:cond delay="0"/>
                                  </p:stCondLst>
                                  <p:childTnLst>
                                    <p:animEffect transition="out" filter="diamond(in)">
                                      <p:cBhvr>
                                        <p:cTn id="580" dur="2000"/>
                                        <p:tgtEl>
                                          <p:spTgt spid="27"/>
                                        </p:tgtEl>
                                      </p:cBhvr>
                                    </p:animEffect>
                                    <p:set>
                                      <p:cBhvr>
                                        <p:cTn id="581" dur="1" fill="hold">
                                          <p:stCondLst>
                                            <p:cond delay="1999"/>
                                          </p:stCondLst>
                                        </p:cTn>
                                        <p:tgtEl>
                                          <p:spTgt spid="27"/>
                                        </p:tgtEl>
                                        <p:attrNameLst>
                                          <p:attrName>style.visibility</p:attrName>
                                        </p:attrNameLst>
                                      </p:cBhvr>
                                      <p:to>
                                        <p:strVal val="hidden"/>
                                      </p:to>
                                    </p:set>
                                  </p:childTnLst>
                                </p:cTn>
                              </p:par>
                              <p:par>
                                <p:cTn id="582" presetID="8" presetClass="exit" presetSubtype="16" fill="hold" grpId="3" nodeType="withEffect">
                                  <p:stCondLst>
                                    <p:cond delay="0"/>
                                  </p:stCondLst>
                                  <p:childTnLst>
                                    <p:animEffect transition="out" filter="diamond(in)">
                                      <p:cBhvr>
                                        <p:cTn id="583" dur="2000"/>
                                        <p:tgtEl>
                                          <p:spTgt spid="28"/>
                                        </p:tgtEl>
                                      </p:cBhvr>
                                    </p:animEffect>
                                    <p:set>
                                      <p:cBhvr>
                                        <p:cTn id="584" dur="1" fill="hold">
                                          <p:stCondLst>
                                            <p:cond delay="1999"/>
                                          </p:stCondLst>
                                        </p:cTn>
                                        <p:tgtEl>
                                          <p:spTgt spid="28"/>
                                        </p:tgtEl>
                                        <p:attrNameLst>
                                          <p:attrName>style.visibility</p:attrName>
                                        </p:attrNameLst>
                                      </p:cBhvr>
                                      <p:to>
                                        <p:strVal val="hidden"/>
                                      </p:to>
                                    </p:set>
                                  </p:childTnLst>
                                </p:cTn>
                              </p:par>
                              <p:par>
                                <p:cTn id="585" presetID="8" presetClass="exit" presetSubtype="16" fill="hold" grpId="3" nodeType="withEffect">
                                  <p:stCondLst>
                                    <p:cond delay="0"/>
                                  </p:stCondLst>
                                  <p:childTnLst>
                                    <p:animEffect transition="out" filter="diamond(in)">
                                      <p:cBhvr>
                                        <p:cTn id="586" dur="2000"/>
                                        <p:tgtEl>
                                          <p:spTgt spid="29"/>
                                        </p:tgtEl>
                                      </p:cBhvr>
                                    </p:animEffect>
                                    <p:set>
                                      <p:cBhvr>
                                        <p:cTn id="587" dur="1" fill="hold">
                                          <p:stCondLst>
                                            <p:cond delay="1999"/>
                                          </p:stCondLst>
                                        </p:cTn>
                                        <p:tgtEl>
                                          <p:spTgt spid="29"/>
                                        </p:tgtEl>
                                        <p:attrNameLst>
                                          <p:attrName>style.visibility</p:attrName>
                                        </p:attrNameLst>
                                      </p:cBhvr>
                                      <p:to>
                                        <p:strVal val="hidden"/>
                                      </p:to>
                                    </p:set>
                                  </p:childTnLst>
                                </p:cTn>
                              </p:par>
                              <p:par>
                                <p:cTn id="588" presetID="8" presetClass="exit" presetSubtype="16" fill="hold" grpId="3" nodeType="withEffect">
                                  <p:stCondLst>
                                    <p:cond delay="0"/>
                                  </p:stCondLst>
                                  <p:childTnLst>
                                    <p:animEffect transition="out" filter="diamond(in)">
                                      <p:cBhvr>
                                        <p:cTn id="589" dur="2000"/>
                                        <p:tgtEl>
                                          <p:spTgt spid="30"/>
                                        </p:tgtEl>
                                      </p:cBhvr>
                                    </p:animEffect>
                                    <p:set>
                                      <p:cBhvr>
                                        <p:cTn id="590" dur="1" fill="hold">
                                          <p:stCondLst>
                                            <p:cond delay="1999"/>
                                          </p:stCondLst>
                                        </p:cTn>
                                        <p:tgtEl>
                                          <p:spTgt spid="30"/>
                                        </p:tgtEl>
                                        <p:attrNameLst>
                                          <p:attrName>style.visibility</p:attrName>
                                        </p:attrNameLst>
                                      </p:cBhvr>
                                      <p:to>
                                        <p:strVal val="hidden"/>
                                      </p:to>
                                    </p:set>
                                  </p:childTnLst>
                                </p:cTn>
                              </p:par>
                              <p:par>
                                <p:cTn id="591" presetID="8" presetClass="exit" presetSubtype="16" fill="hold" grpId="3" nodeType="withEffect">
                                  <p:stCondLst>
                                    <p:cond delay="0"/>
                                  </p:stCondLst>
                                  <p:childTnLst>
                                    <p:animEffect transition="out" filter="diamond(in)">
                                      <p:cBhvr>
                                        <p:cTn id="592" dur="2000"/>
                                        <p:tgtEl>
                                          <p:spTgt spid="31"/>
                                        </p:tgtEl>
                                      </p:cBhvr>
                                    </p:animEffect>
                                    <p:set>
                                      <p:cBhvr>
                                        <p:cTn id="593" dur="1" fill="hold">
                                          <p:stCondLst>
                                            <p:cond delay="1999"/>
                                          </p:stCondLst>
                                        </p:cTn>
                                        <p:tgtEl>
                                          <p:spTgt spid="31"/>
                                        </p:tgtEl>
                                        <p:attrNameLst>
                                          <p:attrName>style.visibility</p:attrName>
                                        </p:attrNameLst>
                                      </p:cBhvr>
                                      <p:to>
                                        <p:strVal val="hidden"/>
                                      </p:to>
                                    </p:set>
                                  </p:childTnLst>
                                </p:cTn>
                              </p:par>
                              <p:par>
                                <p:cTn id="594" presetID="8" presetClass="exit" presetSubtype="16" fill="hold" grpId="3" nodeType="withEffect">
                                  <p:stCondLst>
                                    <p:cond delay="0"/>
                                  </p:stCondLst>
                                  <p:childTnLst>
                                    <p:animEffect transition="out" filter="diamond(in)">
                                      <p:cBhvr>
                                        <p:cTn id="595" dur="2000"/>
                                        <p:tgtEl>
                                          <p:spTgt spid="32"/>
                                        </p:tgtEl>
                                      </p:cBhvr>
                                    </p:animEffect>
                                    <p:set>
                                      <p:cBhvr>
                                        <p:cTn id="596" dur="1" fill="hold">
                                          <p:stCondLst>
                                            <p:cond delay="1999"/>
                                          </p:stCondLst>
                                        </p:cTn>
                                        <p:tgtEl>
                                          <p:spTgt spid="32"/>
                                        </p:tgtEl>
                                        <p:attrNameLst>
                                          <p:attrName>style.visibility</p:attrName>
                                        </p:attrNameLst>
                                      </p:cBhvr>
                                      <p:to>
                                        <p:strVal val="hidden"/>
                                      </p:to>
                                    </p:set>
                                  </p:childTnLst>
                                </p:cTn>
                              </p:par>
                              <p:par>
                                <p:cTn id="597" presetID="8" presetClass="exit" presetSubtype="16" fill="hold" grpId="3" nodeType="withEffect">
                                  <p:stCondLst>
                                    <p:cond delay="0"/>
                                  </p:stCondLst>
                                  <p:childTnLst>
                                    <p:animEffect transition="out" filter="diamond(in)">
                                      <p:cBhvr>
                                        <p:cTn id="598" dur="2000"/>
                                        <p:tgtEl>
                                          <p:spTgt spid="33"/>
                                        </p:tgtEl>
                                      </p:cBhvr>
                                    </p:animEffect>
                                    <p:set>
                                      <p:cBhvr>
                                        <p:cTn id="599" dur="1" fill="hold">
                                          <p:stCondLst>
                                            <p:cond delay="1999"/>
                                          </p:stCondLst>
                                        </p:cTn>
                                        <p:tgtEl>
                                          <p:spTgt spid="33"/>
                                        </p:tgtEl>
                                        <p:attrNameLst>
                                          <p:attrName>style.visibility</p:attrName>
                                        </p:attrNameLst>
                                      </p:cBhvr>
                                      <p:to>
                                        <p:strVal val="hidden"/>
                                      </p:to>
                                    </p:set>
                                  </p:childTnLst>
                                </p:cTn>
                              </p:par>
                              <p:par>
                                <p:cTn id="600" presetID="8" presetClass="exit" presetSubtype="16" fill="hold" grpId="3" nodeType="withEffect">
                                  <p:stCondLst>
                                    <p:cond delay="0"/>
                                  </p:stCondLst>
                                  <p:childTnLst>
                                    <p:animEffect transition="out" filter="diamond(in)">
                                      <p:cBhvr>
                                        <p:cTn id="601" dur="2000"/>
                                        <p:tgtEl>
                                          <p:spTgt spid="34"/>
                                        </p:tgtEl>
                                      </p:cBhvr>
                                    </p:animEffect>
                                    <p:set>
                                      <p:cBhvr>
                                        <p:cTn id="602" dur="1" fill="hold">
                                          <p:stCondLst>
                                            <p:cond delay="1999"/>
                                          </p:stCondLst>
                                        </p:cTn>
                                        <p:tgtEl>
                                          <p:spTgt spid="34"/>
                                        </p:tgtEl>
                                        <p:attrNameLst>
                                          <p:attrName>style.visibility</p:attrName>
                                        </p:attrNameLst>
                                      </p:cBhvr>
                                      <p:to>
                                        <p:strVal val="hidden"/>
                                      </p:to>
                                    </p:set>
                                  </p:childTnLst>
                                </p:cTn>
                              </p:par>
                              <p:par>
                                <p:cTn id="603" presetID="8" presetClass="exit" presetSubtype="16" fill="hold" grpId="3" nodeType="withEffect">
                                  <p:stCondLst>
                                    <p:cond delay="0"/>
                                  </p:stCondLst>
                                  <p:childTnLst>
                                    <p:animEffect transition="out" filter="diamond(in)">
                                      <p:cBhvr>
                                        <p:cTn id="604" dur="2000"/>
                                        <p:tgtEl>
                                          <p:spTgt spid="35"/>
                                        </p:tgtEl>
                                      </p:cBhvr>
                                    </p:animEffect>
                                    <p:set>
                                      <p:cBhvr>
                                        <p:cTn id="605" dur="1" fill="hold">
                                          <p:stCondLst>
                                            <p:cond delay="1999"/>
                                          </p:stCondLst>
                                        </p:cTn>
                                        <p:tgtEl>
                                          <p:spTgt spid="35"/>
                                        </p:tgtEl>
                                        <p:attrNameLst>
                                          <p:attrName>style.visibility</p:attrName>
                                        </p:attrNameLst>
                                      </p:cBhvr>
                                      <p:to>
                                        <p:strVal val="hidden"/>
                                      </p:to>
                                    </p:set>
                                  </p:childTnLst>
                                </p:cTn>
                              </p:par>
                              <p:par>
                                <p:cTn id="606" presetID="8" presetClass="exit" presetSubtype="16" fill="hold" grpId="3" nodeType="withEffect">
                                  <p:stCondLst>
                                    <p:cond delay="0"/>
                                  </p:stCondLst>
                                  <p:childTnLst>
                                    <p:animEffect transition="out" filter="diamond(in)">
                                      <p:cBhvr>
                                        <p:cTn id="607" dur="2000"/>
                                        <p:tgtEl>
                                          <p:spTgt spid="36"/>
                                        </p:tgtEl>
                                      </p:cBhvr>
                                    </p:animEffect>
                                    <p:set>
                                      <p:cBhvr>
                                        <p:cTn id="608" dur="1" fill="hold">
                                          <p:stCondLst>
                                            <p:cond delay="1999"/>
                                          </p:stCondLst>
                                        </p:cTn>
                                        <p:tgtEl>
                                          <p:spTgt spid="36"/>
                                        </p:tgtEl>
                                        <p:attrNameLst>
                                          <p:attrName>style.visibility</p:attrName>
                                        </p:attrNameLst>
                                      </p:cBhvr>
                                      <p:to>
                                        <p:strVal val="hidden"/>
                                      </p:to>
                                    </p:set>
                                  </p:childTnLst>
                                </p:cTn>
                              </p:par>
                              <p:par>
                                <p:cTn id="609" presetID="8" presetClass="exit" presetSubtype="16" fill="hold" grpId="3" nodeType="withEffect">
                                  <p:stCondLst>
                                    <p:cond delay="0"/>
                                  </p:stCondLst>
                                  <p:childTnLst>
                                    <p:animEffect transition="out" filter="diamond(in)">
                                      <p:cBhvr>
                                        <p:cTn id="610" dur="2000"/>
                                        <p:tgtEl>
                                          <p:spTgt spid="37"/>
                                        </p:tgtEl>
                                      </p:cBhvr>
                                    </p:animEffect>
                                    <p:set>
                                      <p:cBhvr>
                                        <p:cTn id="611" dur="1" fill="hold">
                                          <p:stCondLst>
                                            <p:cond delay="1999"/>
                                          </p:stCondLst>
                                        </p:cTn>
                                        <p:tgtEl>
                                          <p:spTgt spid="37"/>
                                        </p:tgtEl>
                                        <p:attrNameLst>
                                          <p:attrName>style.visibility</p:attrName>
                                        </p:attrNameLst>
                                      </p:cBhvr>
                                      <p:to>
                                        <p:strVal val="hidden"/>
                                      </p:to>
                                    </p:set>
                                  </p:childTnLst>
                                </p:cTn>
                              </p:par>
                              <p:par>
                                <p:cTn id="612" presetID="8" presetClass="exit" presetSubtype="16" fill="hold" grpId="3" nodeType="withEffect">
                                  <p:stCondLst>
                                    <p:cond delay="0"/>
                                  </p:stCondLst>
                                  <p:childTnLst>
                                    <p:animEffect transition="out" filter="diamond(in)">
                                      <p:cBhvr>
                                        <p:cTn id="613" dur="2000"/>
                                        <p:tgtEl>
                                          <p:spTgt spid="38"/>
                                        </p:tgtEl>
                                      </p:cBhvr>
                                    </p:animEffect>
                                    <p:set>
                                      <p:cBhvr>
                                        <p:cTn id="614" dur="1" fill="hold">
                                          <p:stCondLst>
                                            <p:cond delay="1999"/>
                                          </p:stCondLst>
                                        </p:cTn>
                                        <p:tgtEl>
                                          <p:spTgt spid="38"/>
                                        </p:tgtEl>
                                        <p:attrNameLst>
                                          <p:attrName>style.visibility</p:attrName>
                                        </p:attrNameLst>
                                      </p:cBhvr>
                                      <p:to>
                                        <p:strVal val="hidden"/>
                                      </p:to>
                                    </p:set>
                                  </p:childTnLst>
                                </p:cTn>
                              </p:par>
                              <p:par>
                                <p:cTn id="615" presetID="8" presetClass="exit" presetSubtype="16" fill="hold" grpId="3" nodeType="withEffect">
                                  <p:stCondLst>
                                    <p:cond delay="0"/>
                                  </p:stCondLst>
                                  <p:childTnLst>
                                    <p:animEffect transition="out" filter="diamond(in)">
                                      <p:cBhvr>
                                        <p:cTn id="616" dur="2000"/>
                                        <p:tgtEl>
                                          <p:spTgt spid="39"/>
                                        </p:tgtEl>
                                      </p:cBhvr>
                                    </p:animEffect>
                                    <p:set>
                                      <p:cBhvr>
                                        <p:cTn id="617" dur="1" fill="hold">
                                          <p:stCondLst>
                                            <p:cond delay="1999"/>
                                          </p:stCondLst>
                                        </p:cTn>
                                        <p:tgtEl>
                                          <p:spTgt spid="39"/>
                                        </p:tgtEl>
                                        <p:attrNameLst>
                                          <p:attrName>style.visibility</p:attrName>
                                        </p:attrNameLst>
                                      </p:cBhvr>
                                      <p:to>
                                        <p:strVal val="hidden"/>
                                      </p:to>
                                    </p:set>
                                  </p:childTnLst>
                                </p:cTn>
                              </p:par>
                              <p:par>
                                <p:cTn id="618" presetID="8" presetClass="exit" presetSubtype="16" fill="hold" grpId="3" nodeType="withEffect">
                                  <p:stCondLst>
                                    <p:cond delay="0"/>
                                  </p:stCondLst>
                                  <p:childTnLst>
                                    <p:animEffect transition="out" filter="diamond(in)">
                                      <p:cBhvr>
                                        <p:cTn id="619" dur="2000"/>
                                        <p:tgtEl>
                                          <p:spTgt spid="40"/>
                                        </p:tgtEl>
                                      </p:cBhvr>
                                    </p:animEffect>
                                    <p:set>
                                      <p:cBhvr>
                                        <p:cTn id="620" dur="1" fill="hold">
                                          <p:stCondLst>
                                            <p:cond delay="1999"/>
                                          </p:stCondLst>
                                        </p:cTn>
                                        <p:tgtEl>
                                          <p:spTgt spid="40"/>
                                        </p:tgtEl>
                                        <p:attrNameLst>
                                          <p:attrName>style.visibility</p:attrName>
                                        </p:attrNameLst>
                                      </p:cBhvr>
                                      <p:to>
                                        <p:strVal val="hidden"/>
                                      </p:to>
                                    </p:set>
                                  </p:childTnLst>
                                </p:cTn>
                              </p:par>
                              <p:par>
                                <p:cTn id="621" presetID="8" presetClass="exit" presetSubtype="16" fill="hold" grpId="3" nodeType="withEffect">
                                  <p:stCondLst>
                                    <p:cond delay="0"/>
                                  </p:stCondLst>
                                  <p:childTnLst>
                                    <p:animEffect transition="out" filter="diamond(in)">
                                      <p:cBhvr>
                                        <p:cTn id="622" dur="2000"/>
                                        <p:tgtEl>
                                          <p:spTgt spid="41"/>
                                        </p:tgtEl>
                                      </p:cBhvr>
                                    </p:animEffect>
                                    <p:set>
                                      <p:cBhvr>
                                        <p:cTn id="623" dur="1" fill="hold">
                                          <p:stCondLst>
                                            <p:cond delay="1999"/>
                                          </p:stCondLst>
                                        </p:cTn>
                                        <p:tgtEl>
                                          <p:spTgt spid="41"/>
                                        </p:tgtEl>
                                        <p:attrNameLst>
                                          <p:attrName>style.visibility</p:attrName>
                                        </p:attrNameLst>
                                      </p:cBhvr>
                                      <p:to>
                                        <p:strVal val="hidden"/>
                                      </p:to>
                                    </p:set>
                                  </p:childTnLst>
                                </p:cTn>
                              </p:par>
                              <p:par>
                                <p:cTn id="624" presetID="8" presetClass="exit" presetSubtype="16" fill="hold" grpId="3" nodeType="withEffect">
                                  <p:stCondLst>
                                    <p:cond delay="0"/>
                                  </p:stCondLst>
                                  <p:childTnLst>
                                    <p:animEffect transition="out" filter="diamond(in)">
                                      <p:cBhvr>
                                        <p:cTn id="625" dur="2000"/>
                                        <p:tgtEl>
                                          <p:spTgt spid="42"/>
                                        </p:tgtEl>
                                      </p:cBhvr>
                                    </p:animEffect>
                                    <p:set>
                                      <p:cBhvr>
                                        <p:cTn id="626" dur="1" fill="hold">
                                          <p:stCondLst>
                                            <p:cond delay="1999"/>
                                          </p:stCondLst>
                                        </p:cTn>
                                        <p:tgtEl>
                                          <p:spTgt spid="42"/>
                                        </p:tgtEl>
                                        <p:attrNameLst>
                                          <p:attrName>style.visibility</p:attrName>
                                        </p:attrNameLst>
                                      </p:cBhvr>
                                      <p:to>
                                        <p:strVal val="hidden"/>
                                      </p:to>
                                    </p:set>
                                  </p:childTnLst>
                                </p:cTn>
                              </p:par>
                              <p:par>
                                <p:cTn id="627" presetID="8" presetClass="exit" presetSubtype="16" fill="hold" grpId="3" nodeType="withEffect">
                                  <p:stCondLst>
                                    <p:cond delay="0"/>
                                  </p:stCondLst>
                                  <p:childTnLst>
                                    <p:animEffect transition="out" filter="diamond(in)">
                                      <p:cBhvr>
                                        <p:cTn id="628" dur="2000"/>
                                        <p:tgtEl>
                                          <p:spTgt spid="43"/>
                                        </p:tgtEl>
                                      </p:cBhvr>
                                    </p:animEffect>
                                    <p:set>
                                      <p:cBhvr>
                                        <p:cTn id="629" dur="1" fill="hold">
                                          <p:stCondLst>
                                            <p:cond delay="1999"/>
                                          </p:stCondLst>
                                        </p:cTn>
                                        <p:tgtEl>
                                          <p:spTgt spid="43"/>
                                        </p:tgtEl>
                                        <p:attrNameLst>
                                          <p:attrName>style.visibility</p:attrName>
                                        </p:attrNameLst>
                                      </p:cBhvr>
                                      <p:to>
                                        <p:strVal val="hidden"/>
                                      </p:to>
                                    </p:set>
                                  </p:childTnLst>
                                </p:cTn>
                              </p:par>
                              <p:par>
                                <p:cTn id="630" presetID="8" presetClass="exit" presetSubtype="16" fill="hold" grpId="3" nodeType="withEffect">
                                  <p:stCondLst>
                                    <p:cond delay="0"/>
                                  </p:stCondLst>
                                  <p:childTnLst>
                                    <p:animEffect transition="out" filter="diamond(in)">
                                      <p:cBhvr>
                                        <p:cTn id="631" dur="2000"/>
                                        <p:tgtEl>
                                          <p:spTgt spid="44"/>
                                        </p:tgtEl>
                                      </p:cBhvr>
                                    </p:animEffect>
                                    <p:set>
                                      <p:cBhvr>
                                        <p:cTn id="632" dur="1" fill="hold">
                                          <p:stCondLst>
                                            <p:cond delay="1999"/>
                                          </p:stCondLst>
                                        </p:cTn>
                                        <p:tgtEl>
                                          <p:spTgt spid="44"/>
                                        </p:tgtEl>
                                        <p:attrNameLst>
                                          <p:attrName>style.visibility</p:attrName>
                                        </p:attrNameLst>
                                      </p:cBhvr>
                                      <p:to>
                                        <p:strVal val="hidden"/>
                                      </p:to>
                                    </p:set>
                                  </p:childTnLst>
                                </p:cTn>
                              </p:par>
                              <p:par>
                                <p:cTn id="633" presetID="8" presetClass="exit" presetSubtype="16" fill="hold" grpId="3" nodeType="withEffect">
                                  <p:stCondLst>
                                    <p:cond delay="0"/>
                                  </p:stCondLst>
                                  <p:childTnLst>
                                    <p:animEffect transition="out" filter="diamond(in)">
                                      <p:cBhvr>
                                        <p:cTn id="634" dur="2000"/>
                                        <p:tgtEl>
                                          <p:spTgt spid="45"/>
                                        </p:tgtEl>
                                      </p:cBhvr>
                                    </p:animEffect>
                                    <p:set>
                                      <p:cBhvr>
                                        <p:cTn id="635" dur="1" fill="hold">
                                          <p:stCondLst>
                                            <p:cond delay="1999"/>
                                          </p:stCondLst>
                                        </p:cTn>
                                        <p:tgtEl>
                                          <p:spTgt spid="45"/>
                                        </p:tgtEl>
                                        <p:attrNameLst>
                                          <p:attrName>style.visibility</p:attrName>
                                        </p:attrNameLst>
                                      </p:cBhvr>
                                      <p:to>
                                        <p:strVal val="hidden"/>
                                      </p:to>
                                    </p:set>
                                  </p:childTnLst>
                                </p:cTn>
                              </p:par>
                              <p:par>
                                <p:cTn id="636" presetID="8" presetClass="exit" presetSubtype="16" fill="hold" grpId="3" nodeType="withEffect">
                                  <p:stCondLst>
                                    <p:cond delay="0"/>
                                  </p:stCondLst>
                                  <p:childTnLst>
                                    <p:animEffect transition="out" filter="diamond(in)">
                                      <p:cBhvr>
                                        <p:cTn id="637" dur="2000"/>
                                        <p:tgtEl>
                                          <p:spTgt spid="46"/>
                                        </p:tgtEl>
                                      </p:cBhvr>
                                    </p:animEffect>
                                    <p:set>
                                      <p:cBhvr>
                                        <p:cTn id="638" dur="1" fill="hold">
                                          <p:stCondLst>
                                            <p:cond delay="1999"/>
                                          </p:stCondLst>
                                        </p:cTn>
                                        <p:tgtEl>
                                          <p:spTgt spid="46"/>
                                        </p:tgtEl>
                                        <p:attrNameLst>
                                          <p:attrName>style.visibility</p:attrName>
                                        </p:attrNameLst>
                                      </p:cBhvr>
                                      <p:to>
                                        <p:strVal val="hidden"/>
                                      </p:to>
                                    </p:set>
                                  </p:childTnLst>
                                </p:cTn>
                              </p:par>
                              <p:par>
                                <p:cTn id="639" presetID="23" presetClass="entr" presetSubtype="288" fill="hold" nodeType="withEffect">
                                  <p:stCondLst>
                                    <p:cond delay="0"/>
                                  </p:stCondLst>
                                  <p:childTnLst>
                                    <p:set>
                                      <p:cBhvr>
                                        <p:cTn id="640" dur="1" fill="hold">
                                          <p:stCondLst>
                                            <p:cond delay="0"/>
                                          </p:stCondLst>
                                        </p:cTn>
                                        <p:tgtEl>
                                          <p:spTgt spid="4"/>
                                        </p:tgtEl>
                                        <p:attrNameLst>
                                          <p:attrName>style.visibility</p:attrName>
                                        </p:attrNameLst>
                                      </p:cBhvr>
                                      <p:to>
                                        <p:strVal val="visible"/>
                                      </p:to>
                                    </p:set>
                                    <p:anim calcmode="lin" valueType="num">
                                      <p:cBhvr>
                                        <p:cTn id="641" dur="2000" fill="hold"/>
                                        <p:tgtEl>
                                          <p:spTgt spid="4"/>
                                        </p:tgtEl>
                                        <p:attrNameLst>
                                          <p:attrName>ppt_w</p:attrName>
                                        </p:attrNameLst>
                                      </p:cBhvr>
                                      <p:tavLst>
                                        <p:tav tm="0">
                                          <p:val>
                                            <p:strVal val="4/3*#ppt_w"/>
                                          </p:val>
                                        </p:tav>
                                        <p:tav tm="100000">
                                          <p:val>
                                            <p:strVal val="#ppt_w"/>
                                          </p:val>
                                        </p:tav>
                                      </p:tavLst>
                                    </p:anim>
                                    <p:anim calcmode="lin" valueType="num">
                                      <p:cBhvr>
                                        <p:cTn id="642" dur="2000" fill="hold"/>
                                        <p:tgtEl>
                                          <p:spTgt spid="4"/>
                                        </p:tgtEl>
                                        <p:attrNameLst>
                                          <p:attrName>ppt_h</p:attrName>
                                        </p:attrNameLst>
                                      </p:cBhvr>
                                      <p:tavLst>
                                        <p:tav tm="0">
                                          <p:val>
                                            <p:strVal val="4/3*#ppt_h"/>
                                          </p:val>
                                        </p:tav>
                                        <p:tav tm="100000">
                                          <p:val>
                                            <p:strVal val="#ppt_h"/>
                                          </p:val>
                                        </p:tav>
                                      </p:tavLst>
                                    </p:anim>
                                  </p:childTnLst>
                                </p:cTn>
                              </p:par>
                              <p:par>
                                <p:cTn id="643" presetID="16" presetClass="entr" presetSubtype="42" fill="hold" nodeType="withEffect">
                                  <p:stCondLst>
                                    <p:cond delay="0"/>
                                  </p:stCondLst>
                                  <p:childTnLst>
                                    <p:set>
                                      <p:cBhvr>
                                        <p:cTn id="644" dur="1" fill="hold">
                                          <p:stCondLst>
                                            <p:cond delay="0"/>
                                          </p:stCondLst>
                                        </p:cTn>
                                        <p:tgtEl>
                                          <p:spTgt spid="4"/>
                                        </p:tgtEl>
                                        <p:attrNameLst>
                                          <p:attrName>style.visibility</p:attrName>
                                        </p:attrNameLst>
                                      </p:cBhvr>
                                      <p:to>
                                        <p:strVal val="visible"/>
                                      </p:to>
                                    </p:set>
                                    <p:animEffect transition="in" filter="barn(outHorizontal)">
                                      <p:cBhvr>
                                        <p:cTn id="64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jpg"/>
          <p:cNvPicPr>
            <a:picLocks noChangeAspect="1"/>
          </p:cNvPicPr>
          <p:nvPr/>
        </p:nvPicPr>
        <p:blipFill>
          <a:blip r:embed="rId2"/>
          <a:stretch>
            <a:fillRect/>
          </a:stretch>
        </p:blipFill>
        <p:spPr>
          <a:xfrm>
            <a:off x="0" y="16662"/>
            <a:ext cx="9144000" cy="6824676"/>
          </a:xfrm>
          <a:prstGeom prst="rect">
            <a:avLst/>
          </a:prstGeom>
        </p:spPr>
      </p:pic>
      <p:sp>
        <p:nvSpPr>
          <p:cNvPr id="5" name="4 Anillo"/>
          <p:cNvSpPr/>
          <p:nvPr/>
        </p:nvSpPr>
        <p:spPr>
          <a:xfrm>
            <a:off x="-142844"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71438"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57222"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571504"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857288"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071570"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357354"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1571636"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1857388"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071670"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357454"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571736"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857520"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3071802"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357586"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3571868"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3786278"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000560"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4286344"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500626"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4786410"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5000692"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5286476"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5500758"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5786510"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6000792"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6286576"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6500858"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6786642"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7000924"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7286708"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7500990"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7715304"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7929586" y="1214422"/>
            <a:ext cx="1214414" cy="2786058"/>
          </a:xfrm>
          <a:prstGeom prst="donut">
            <a:avLst>
              <a:gd name="adj" fmla="val 7703"/>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0-#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0-#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0-#ppt_w/2"/>
                                          </p:val>
                                        </p:tav>
                                        <p:tav tm="100000">
                                          <p:val>
                                            <p:strVal val="#ppt_x"/>
                                          </p:val>
                                        </p:tav>
                                      </p:tavLst>
                                    </p:anim>
                                    <p:anim calcmode="lin" valueType="num">
                                      <p:cBhvr additive="base">
                                        <p:cTn id="83" dur="2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0-#ppt_w/2"/>
                                          </p:val>
                                        </p:tav>
                                        <p:tav tm="100000">
                                          <p:val>
                                            <p:strVal val="#ppt_x"/>
                                          </p:val>
                                        </p:tav>
                                      </p:tavLst>
                                    </p:anim>
                                    <p:anim calcmode="lin" valueType="num">
                                      <p:cBhvr additive="base">
                                        <p:cTn id="87" dur="2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0-#ppt_w/2"/>
                                          </p:val>
                                        </p:tav>
                                        <p:tav tm="100000">
                                          <p:val>
                                            <p:strVal val="#ppt_x"/>
                                          </p:val>
                                        </p:tav>
                                      </p:tavLst>
                                    </p:anim>
                                    <p:anim calcmode="lin" valueType="num">
                                      <p:cBhvr additive="base">
                                        <p:cTn id="91" dur="2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2000" fill="hold"/>
                                        <p:tgtEl>
                                          <p:spTgt spid="26"/>
                                        </p:tgtEl>
                                        <p:attrNameLst>
                                          <p:attrName>ppt_x</p:attrName>
                                        </p:attrNameLst>
                                      </p:cBhvr>
                                      <p:tavLst>
                                        <p:tav tm="0">
                                          <p:val>
                                            <p:strVal val="0-#ppt_w/2"/>
                                          </p:val>
                                        </p:tav>
                                        <p:tav tm="100000">
                                          <p:val>
                                            <p:strVal val="#ppt_x"/>
                                          </p:val>
                                        </p:tav>
                                      </p:tavLst>
                                    </p:anim>
                                    <p:anim calcmode="lin" valueType="num">
                                      <p:cBhvr additive="base">
                                        <p:cTn id="95" dur="2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2000" fill="hold"/>
                                        <p:tgtEl>
                                          <p:spTgt spid="27"/>
                                        </p:tgtEl>
                                        <p:attrNameLst>
                                          <p:attrName>ppt_x</p:attrName>
                                        </p:attrNameLst>
                                      </p:cBhvr>
                                      <p:tavLst>
                                        <p:tav tm="0">
                                          <p:val>
                                            <p:strVal val="0-#ppt_w/2"/>
                                          </p:val>
                                        </p:tav>
                                        <p:tav tm="100000">
                                          <p:val>
                                            <p:strVal val="#ppt_x"/>
                                          </p:val>
                                        </p:tav>
                                      </p:tavLst>
                                    </p:anim>
                                    <p:anim calcmode="lin" valueType="num">
                                      <p:cBhvr additive="base">
                                        <p:cTn id="99" dur="2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0-#ppt_w/2"/>
                                          </p:val>
                                        </p:tav>
                                        <p:tav tm="100000">
                                          <p:val>
                                            <p:strVal val="#ppt_x"/>
                                          </p:val>
                                        </p:tav>
                                      </p:tavLst>
                                    </p:anim>
                                    <p:anim calcmode="lin" valueType="num">
                                      <p:cBhvr additive="base">
                                        <p:cTn id="103" dur="2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2000" fill="hold"/>
                                        <p:tgtEl>
                                          <p:spTgt spid="29"/>
                                        </p:tgtEl>
                                        <p:attrNameLst>
                                          <p:attrName>ppt_x</p:attrName>
                                        </p:attrNameLst>
                                      </p:cBhvr>
                                      <p:tavLst>
                                        <p:tav tm="0">
                                          <p:val>
                                            <p:strVal val="0-#ppt_w/2"/>
                                          </p:val>
                                        </p:tav>
                                        <p:tav tm="100000">
                                          <p:val>
                                            <p:strVal val="#ppt_x"/>
                                          </p:val>
                                        </p:tav>
                                      </p:tavLst>
                                    </p:anim>
                                    <p:anim calcmode="lin" valueType="num">
                                      <p:cBhvr additive="base">
                                        <p:cTn id="107" dur="2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2000" fill="hold"/>
                                        <p:tgtEl>
                                          <p:spTgt spid="30"/>
                                        </p:tgtEl>
                                        <p:attrNameLst>
                                          <p:attrName>ppt_x</p:attrName>
                                        </p:attrNameLst>
                                      </p:cBhvr>
                                      <p:tavLst>
                                        <p:tav tm="0">
                                          <p:val>
                                            <p:strVal val="0-#ppt_w/2"/>
                                          </p:val>
                                        </p:tav>
                                        <p:tav tm="100000">
                                          <p:val>
                                            <p:strVal val="#ppt_x"/>
                                          </p:val>
                                        </p:tav>
                                      </p:tavLst>
                                    </p:anim>
                                    <p:anim calcmode="lin" valueType="num">
                                      <p:cBhvr additive="base">
                                        <p:cTn id="111" dur="2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2000" fill="hold"/>
                                        <p:tgtEl>
                                          <p:spTgt spid="31"/>
                                        </p:tgtEl>
                                        <p:attrNameLst>
                                          <p:attrName>ppt_x</p:attrName>
                                        </p:attrNameLst>
                                      </p:cBhvr>
                                      <p:tavLst>
                                        <p:tav tm="0">
                                          <p:val>
                                            <p:strVal val="0-#ppt_w/2"/>
                                          </p:val>
                                        </p:tav>
                                        <p:tav tm="100000">
                                          <p:val>
                                            <p:strVal val="#ppt_x"/>
                                          </p:val>
                                        </p:tav>
                                      </p:tavLst>
                                    </p:anim>
                                    <p:anim calcmode="lin" valueType="num">
                                      <p:cBhvr additive="base">
                                        <p:cTn id="115" dur="2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2000" fill="hold"/>
                                        <p:tgtEl>
                                          <p:spTgt spid="32"/>
                                        </p:tgtEl>
                                        <p:attrNameLst>
                                          <p:attrName>ppt_x</p:attrName>
                                        </p:attrNameLst>
                                      </p:cBhvr>
                                      <p:tavLst>
                                        <p:tav tm="0">
                                          <p:val>
                                            <p:strVal val="0-#ppt_w/2"/>
                                          </p:val>
                                        </p:tav>
                                        <p:tav tm="100000">
                                          <p:val>
                                            <p:strVal val="#ppt_x"/>
                                          </p:val>
                                        </p:tav>
                                      </p:tavLst>
                                    </p:anim>
                                    <p:anim calcmode="lin" valueType="num">
                                      <p:cBhvr additive="base">
                                        <p:cTn id="119" dur="2000" fill="hold"/>
                                        <p:tgtEl>
                                          <p:spTgt spid="32"/>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2000" fill="hold"/>
                                        <p:tgtEl>
                                          <p:spTgt spid="33"/>
                                        </p:tgtEl>
                                        <p:attrNameLst>
                                          <p:attrName>ppt_x</p:attrName>
                                        </p:attrNameLst>
                                      </p:cBhvr>
                                      <p:tavLst>
                                        <p:tav tm="0">
                                          <p:val>
                                            <p:strVal val="0-#ppt_w/2"/>
                                          </p:val>
                                        </p:tav>
                                        <p:tav tm="100000">
                                          <p:val>
                                            <p:strVal val="#ppt_x"/>
                                          </p:val>
                                        </p:tav>
                                      </p:tavLst>
                                    </p:anim>
                                    <p:anim calcmode="lin" valueType="num">
                                      <p:cBhvr additive="base">
                                        <p:cTn id="123" dur="2000" fill="hold"/>
                                        <p:tgtEl>
                                          <p:spTgt spid="33"/>
                                        </p:tgtEl>
                                        <p:attrNameLst>
                                          <p:attrName>ppt_y</p:attrName>
                                        </p:attrNameLst>
                                      </p:cBhvr>
                                      <p:tavLst>
                                        <p:tav tm="0">
                                          <p:val>
                                            <p:strVal val="#ppt_y"/>
                                          </p:val>
                                        </p:tav>
                                        <p:tav tm="100000">
                                          <p:val>
                                            <p:strVal val="#ppt_y"/>
                                          </p:val>
                                        </p:tav>
                                      </p:tavLst>
                                    </p:anim>
                                  </p:childTnLst>
                                </p:cTn>
                              </p:par>
                              <p:par>
                                <p:cTn id="124" presetID="2" presetClass="entr" presetSubtype="8"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2000" fill="hold"/>
                                        <p:tgtEl>
                                          <p:spTgt spid="34"/>
                                        </p:tgtEl>
                                        <p:attrNameLst>
                                          <p:attrName>ppt_x</p:attrName>
                                        </p:attrNameLst>
                                      </p:cBhvr>
                                      <p:tavLst>
                                        <p:tav tm="0">
                                          <p:val>
                                            <p:strVal val="0-#ppt_w/2"/>
                                          </p:val>
                                        </p:tav>
                                        <p:tav tm="100000">
                                          <p:val>
                                            <p:strVal val="#ppt_x"/>
                                          </p:val>
                                        </p:tav>
                                      </p:tavLst>
                                    </p:anim>
                                    <p:anim calcmode="lin" valueType="num">
                                      <p:cBhvr additive="base">
                                        <p:cTn id="127" dur="2000" fill="hold"/>
                                        <p:tgtEl>
                                          <p:spTgt spid="34"/>
                                        </p:tgtEl>
                                        <p:attrNameLst>
                                          <p:attrName>ppt_y</p:attrName>
                                        </p:attrNameLst>
                                      </p:cBhvr>
                                      <p:tavLst>
                                        <p:tav tm="0">
                                          <p:val>
                                            <p:strVal val="#ppt_y"/>
                                          </p:val>
                                        </p:tav>
                                        <p:tav tm="100000">
                                          <p:val>
                                            <p:strVal val="#ppt_y"/>
                                          </p:val>
                                        </p:tav>
                                      </p:tavLst>
                                    </p:anim>
                                  </p:childTnLst>
                                </p:cTn>
                              </p:par>
                              <p:par>
                                <p:cTn id="128" presetID="2" presetClass="entr" presetSubtype="8"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2000" fill="hold"/>
                                        <p:tgtEl>
                                          <p:spTgt spid="35"/>
                                        </p:tgtEl>
                                        <p:attrNameLst>
                                          <p:attrName>ppt_x</p:attrName>
                                        </p:attrNameLst>
                                      </p:cBhvr>
                                      <p:tavLst>
                                        <p:tav tm="0">
                                          <p:val>
                                            <p:strVal val="0-#ppt_w/2"/>
                                          </p:val>
                                        </p:tav>
                                        <p:tav tm="100000">
                                          <p:val>
                                            <p:strVal val="#ppt_x"/>
                                          </p:val>
                                        </p:tav>
                                      </p:tavLst>
                                    </p:anim>
                                    <p:anim calcmode="lin" valueType="num">
                                      <p:cBhvr additive="base">
                                        <p:cTn id="131" dur="2000" fill="hold"/>
                                        <p:tgtEl>
                                          <p:spTgt spid="35"/>
                                        </p:tgtEl>
                                        <p:attrNameLst>
                                          <p:attrName>ppt_y</p:attrName>
                                        </p:attrNameLst>
                                      </p:cBhvr>
                                      <p:tavLst>
                                        <p:tav tm="0">
                                          <p:val>
                                            <p:strVal val="#ppt_y"/>
                                          </p:val>
                                        </p:tav>
                                        <p:tav tm="100000">
                                          <p:val>
                                            <p:strVal val="#ppt_y"/>
                                          </p:val>
                                        </p:tav>
                                      </p:tavLst>
                                    </p:anim>
                                  </p:childTnLst>
                                </p:cTn>
                              </p:par>
                              <p:par>
                                <p:cTn id="132" presetID="2" presetClass="entr" presetSubtype="8"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2000" fill="hold"/>
                                        <p:tgtEl>
                                          <p:spTgt spid="36"/>
                                        </p:tgtEl>
                                        <p:attrNameLst>
                                          <p:attrName>ppt_x</p:attrName>
                                        </p:attrNameLst>
                                      </p:cBhvr>
                                      <p:tavLst>
                                        <p:tav tm="0">
                                          <p:val>
                                            <p:strVal val="0-#ppt_w/2"/>
                                          </p:val>
                                        </p:tav>
                                        <p:tav tm="100000">
                                          <p:val>
                                            <p:strVal val="#ppt_x"/>
                                          </p:val>
                                        </p:tav>
                                      </p:tavLst>
                                    </p:anim>
                                    <p:anim calcmode="lin" valueType="num">
                                      <p:cBhvr additive="base">
                                        <p:cTn id="135" dur="2000" fill="hold"/>
                                        <p:tgtEl>
                                          <p:spTgt spid="36"/>
                                        </p:tgtEl>
                                        <p:attrNameLst>
                                          <p:attrName>ppt_y</p:attrName>
                                        </p:attrNameLst>
                                      </p:cBhvr>
                                      <p:tavLst>
                                        <p:tav tm="0">
                                          <p:val>
                                            <p:strVal val="#ppt_y"/>
                                          </p:val>
                                        </p:tav>
                                        <p:tav tm="100000">
                                          <p:val>
                                            <p:strVal val="#ppt_y"/>
                                          </p:val>
                                        </p:tav>
                                      </p:tavLst>
                                    </p:anim>
                                  </p:childTnLst>
                                </p:cTn>
                              </p:par>
                              <p:par>
                                <p:cTn id="136" presetID="2" presetClass="entr" presetSubtype="8"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additive="base">
                                        <p:cTn id="138" dur="2000" fill="hold"/>
                                        <p:tgtEl>
                                          <p:spTgt spid="37"/>
                                        </p:tgtEl>
                                        <p:attrNameLst>
                                          <p:attrName>ppt_x</p:attrName>
                                        </p:attrNameLst>
                                      </p:cBhvr>
                                      <p:tavLst>
                                        <p:tav tm="0">
                                          <p:val>
                                            <p:strVal val="0-#ppt_w/2"/>
                                          </p:val>
                                        </p:tav>
                                        <p:tav tm="100000">
                                          <p:val>
                                            <p:strVal val="#ppt_x"/>
                                          </p:val>
                                        </p:tav>
                                      </p:tavLst>
                                    </p:anim>
                                    <p:anim calcmode="lin" valueType="num">
                                      <p:cBhvr additive="base">
                                        <p:cTn id="139" dur="2000" fill="hold"/>
                                        <p:tgtEl>
                                          <p:spTgt spid="37"/>
                                        </p:tgtEl>
                                        <p:attrNameLst>
                                          <p:attrName>ppt_y</p:attrName>
                                        </p:attrNameLst>
                                      </p:cBhvr>
                                      <p:tavLst>
                                        <p:tav tm="0">
                                          <p:val>
                                            <p:strVal val="#ppt_y"/>
                                          </p:val>
                                        </p:tav>
                                        <p:tav tm="100000">
                                          <p:val>
                                            <p:strVal val="#ppt_y"/>
                                          </p:val>
                                        </p:tav>
                                      </p:tavLst>
                                    </p:anim>
                                  </p:childTnLst>
                                </p:cTn>
                              </p:par>
                              <p:par>
                                <p:cTn id="140" presetID="2" presetClass="entr" presetSubtype="8"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2000" fill="hold"/>
                                        <p:tgtEl>
                                          <p:spTgt spid="38"/>
                                        </p:tgtEl>
                                        <p:attrNameLst>
                                          <p:attrName>ppt_x</p:attrName>
                                        </p:attrNameLst>
                                      </p:cBhvr>
                                      <p:tavLst>
                                        <p:tav tm="0">
                                          <p:val>
                                            <p:strVal val="0-#ppt_w/2"/>
                                          </p:val>
                                        </p:tav>
                                        <p:tav tm="100000">
                                          <p:val>
                                            <p:strVal val="#ppt_x"/>
                                          </p:val>
                                        </p:tav>
                                      </p:tavLst>
                                    </p:anim>
                                    <p:anim calcmode="lin" valueType="num">
                                      <p:cBhvr additive="base">
                                        <p:cTn id="143" dur="2000" fill="hold"/>
                                        <p:tgtEl>
                                          <p:spTgt spid="38"/>
                                        </p:tgtEl>
                                        <p:attrNameLst>
                                          <p:attrName>ppt_y</p:attrName>
                                        </p:attrNameLst>
                                      </p:cBhvr>
                                      <p:tavLst>
                                        <p:tav tm="0">
                                          <p:val>
                                            <p:strVal val="#ppt_y"/>
                                          </p:val>
                                        </p:tav>
                                        <p:tav tm="100000">
                                          <p:val>
                                            <p:strVal val="#ppt_y"/>
                                          </p:val>
                                        </p:tav>
                                      </p:tavLst>
                                    </p:anim>
                                  </p:childTnLst>
                                </p:cTn>
                              </p:par>
                              <p:par>
                                <p:cTn id="144" presetID="8" presetClass="emph" presetSubtype="0" fill="hold" grpId="1" nodeType="withEffect">
                                  <p:stCondLst>
                                    <p:cond delay="0"/>
                                  </p:stCondLst>
                                  <p:childTnLst>
                                    <p:animRot by="21600000">
                                      <p:cBhvr>
                                        <p:cTn id="145" dur="2000" fill="hold"/>
                                        <p:tgtEl>
                                          <p:spTgt spid="5"/>
                                        </p:tgtEl>
                                        <p:attrNameLst>
                                          <p:attrName>r</p:attrName>
                                        </p:attrNameLst>
                                      </p:cBhvr>
                                    </p:animRot>
                                  </p:childTnLst>
                                </p:cTn>
                              </p:par>
                              <p:par>
                                <p:cTn id="146" presetID="8" presetClass="emph" presetSubtype="0" fill="hold" grpId="1" nodeType="withEffect">
                                  <p:stCondLst>
                                    <p:cond delay="0"/>
                                  </p:stCondLst>
                                  <p:childTnLst>
                                    <p:animRot by="-21600000">
                                      <p:cBhvr>
                                        <p:cTn id="147" dur="2000" fill="hold"/>
                                        <p:tgtEl>
                                          <p:spTgt spid="6"/>
                                        </p:tgtEl>
                                        <p:attrNameLst>
                                          <p:attrName>r</p:attrName>
                                        </p:attrNameLst>
                                      </p:cBhvr>
                                    </p:animRot>
                                  </p:childTnLst>
                                </p:cTn>
                              </p:par>
                              <p:par>
                                <p:cTn id="148" presetID="8" presetClass="emph" presetSubtype="0" fill="hold" grpId="1" nodeType="withEffect">
                                  <p:stCondLst>
                                    <p:cond delay="0"/>
                                  </p:stCondLst>
                                  <p:childTnLst>
                                    <p:animRot by="21600000">
                                      <p:cBhvr>
                                        <p:cTn id="149" dur="2000" fill="hold"/>
                                        <p:tgtEl>
                                          <p:spTgt spid="7"/>
                                        </p:tgtEl>
                                        <p:attrNameLst>
                                          <p:attrName>r</p:attrName>
                                        </p:attrNameLst>
                                      </p:cBhvr>
                                    </p:animRot>
                                  </p:childTnLst>
                                </p:cTn>
                              </p:par>
                              <p:par>
                                <p:cTn id="150" presetID="8" presetClass="emph" presetSubtype="0" fill="hold" grpId="1" nodeType="withEffect">
                                  <p:stCondLst>
                                    <p:cond delay="0"/>
                                  </p:stCondLst>
                                  <p:childTnLst>
                                    <p:animRot by="-21600000">
                                      <p:cBhvr>
                                        <p:cTn id="151" dur="2000" fill="hold"/>
                                        <p:tgtEl>
                                          <p:spTgt spid="8"/>
                                        </p:tgtEl>
                                        <p:attrNameLst>
                                          <p:attrName>r</p:attrName>
                                        </p:attrNameLst>
                                      </p:cBhvr>
                                    </p:animRot>
                                  </p:childTnLst>
                                </p:cTn>
                              </p:par>
                              <p:par>
                                <p:cTn id="152" presetID="8" presetClass="emph" presetSubtype="0" fill="hold" grpId="1" nodeType="withEffect">
                                  <p:stCondLst>
                                    <p:cond delay="0"/>
                                  </p:stCondLst>
                                  <p:childTnLst>
                                    <p:animRot by="21600000">
                                      <p:cBhvr>
                                        <p:cTn id="153" dur="2000" fill="hold"/>
                                        <p:tgtEl>
                                          <p:spTgt spid="9"/>
                                        </p:tgtEl>
                                        <p:attrNameLst>
                                          <p:attrName>r</p:attrName>
                                        </p:attrNameLst>
                                      </p:cBhvr>
                                    </p:animRot>
                                  </p:childTnLst>
                                </p:cTn>
                              </p:par>
                              <p:par>
                                <p:cTn id="154" presetID="8" presetClass="emph" presetSubtype="0" fill="hold" grpId="1" nodeType="withEffect">
                                  <p:stCondLst>
                                    <p:cond delay="0"/>
                                  </p:stCondLst>
                                  <p:childTnLst>
                                    <p:animRot by="-21600000">
                                      <p:cBhvr>
                                        <p:cTn id="155" dur="2000" fill="hold"/>
                                        <p:tgtEl>
                                          <p:spTgt spid="10"/>
                                        </p:tgtEl>
                                        <p:attrNameLst>
                                          <p:attrName>r</p:attrName>
                                        </p:attrNameLst>
                                      </p:cBhvr>
                                    </p:animRot>
                                  </p:childTnLst>
                                </p:cTn>
                              </p:par>
                              <p:par>
                                <p:cTn id="156" presetID="8" presetClass="emph" presetSubtype="0" fill="hold" grpId="1" nodeType="withEffect">
                                  <p:stCondLst>
                                    <p:cond delay="0"/>
                                  </p:stCondLst>
                                  <p:childTnLst>
                                    <p:animRot by="21600000">
                                      <p:cBhvr>
                                        <p:cTn id="157" dur="2000" fill="hold"/>
                                        <p:tgtEl>
                                          <p:spTgt spid="11"/>
                                        </p:tgtEl>
                                        <p:attrNameLst>
                                          <p:attrName>r</p:attrName>
                                        </p:attrNameLst>
                                      </p:cBhvr>
                                    </p:animRot>
                                  </p:childTnLst>
                                </p:cTn>
                              </p:par>
                              <p:par>
                                <p:cTn id="158" presetID="8" presetClass="emph" presetSubtype="0" fill="hold" grpId="1" nodeType="withEffect">
                                  <p:stCondLst>
                                    <p:cond delay="0"/>
                                  </p:stCondLst>
                                  <p:childTnLst>
                                    <p:animRot by="-21600000">
                                      <p:cBhvr>
                                        <p:cTn id="159" dur="2000" fill="hold"/>
                                        <p:tgtEl>
                                          <p:spTgt spid="12"/>
                                        </p:tgtEl>
                                        <p:attrNameLst>
                                          <p:attrName>r</p:attrName>
                                        </p:attrNameLst>
                                      </p:cBhvr>
                                    </p:animRot>
                                  </p:childTnLst>
                                </p:cTn>
                              </p:par>
                              <p:par>
                                <p:cTn id="160" presetID="8" presetClass="emph" presetSubtype="0" fill="hold" grpId="1" nodeType="withEffect">
                                  <p:stCondLst>
                                    <p:cond delay="0"/>
                                  </p:stCondLst>
                                  <p:childTnLst>
                                    <p:animRot by="21600000">
                                      <p:cBhvr>
                                        <p:cTn id="161" dur="2000" fill="hold"/>
                                        <p:tgtEl>
                                          <p:spTgt spid="13"/>
                                        </p:tgtEl>
                                        <p:attrNameLst>
                                          <p:attrName>r</p:attrName>
                                        </p:attrNameLst>
                                      </p:cBhvr>
                                    </p:animRot>
                                  </p:childTnLst>
                                </p:cTn>
                              </p:par>
                              <p:par>
                                <p:cTn id="162" presetID="8" presetClass="emph" presetSubtype="0" fill="hold" grpId="1" nodeType="withEffect">
                                  <p:stCondLst>
                                    <p:cond delay="0"/>
                                  </p:stCondLst>
                                  <p:childTnLst>
                                    <p:animRot by="-21600000">
                                      <p:cBhvr>
                                        <p:cTn id="163" dur="2000" fill="hold"/>
                                        <p:tgtEl>
                                          <p:spTgt spid="14"/>
                                        </p:tgtEl>
                                        <p:attrNameLst>
                                          <p:attrName>r</p:attrName>
                                        </p:attrNameLst>
                                      </p:cBhvr>
                                    </p:animRot>
                                  </p:childTnLst>
                                </p:cTn>
                              </p:par>
                              <p:par>
                                <p:cTn id="164" presetID="8" presetClass="emph" presetSubtype="0" fill="hold" grpId="1" nodeType="withEffect">
                                  <p:stCondLst>
                                    <p:cond delay="0"/>
                                  </p:stCondLst>
                                  <p:childTnLst>
                                    <p:animRot by="21600000">
                                      <p:cBhvr>
                                        <p:cTn id="165" dur="2000" fill="hold"/>
                                        <p:tgtEl>
                                          <p:spTgt spid="15"/>
                                        </p:tgtEl>
                                        <p:attrNameLst>
                                          <p:attrName>r</p:attrName>
                                        </p:attrNameLst>
                                      </p:cBhvr>
                                    </p:animRot>
                                  </p:childTnLst>
                                </p:cTn>
                              </p:par>
                              <p:par>
                                <p:cTn id="166" presetID="8" presetClass="emph" presetSubtype="0" fill="hold" grpId="1" nodeType="withEffect">
                                  <p:stCondLst>
                                    <p:cond delay="0"/>
                                  </p:stCondLst>
                                  <p:childTnLst>
                                    <p:animRot by="-21600000">
                                      <p:cBhvr>
                                        <p:cTn id="167" dur="2000" fill="hold"/>
                                        <p:tgtEl>
                                          <p:spTgt spid="16"/>
                                        </p:tgtEl>
                                        <p:attrNameLst>
                                          <p:attrName>r</p:attrName>
                                        </p:attrNameLst>
                                      </p:cBhvr>
                                    </p:animRot>
                                  </p:childTnLst>
                                </p:cTn>
                              </p:par>
                              <p:par>
                                <p:cTn id="168" presetID="8" presetClass="emph" presetSubtype="0" fill="hold" grpId="1" nodeType="withEffect">
                                  <p:stCondLst>
                                    <p:cond delay="0"/>
                                  </p:stCondLst>
                                  <p:childTnLst>
                                    <p:animRot by="21600000">
                                      <p:cBhvr>
                                        <p:cTn id="169" dur="2000" fill="hold"/>
                                        <p:tgtEl>
                                          <p:spTgt spid="17"/>
                                        </p:tgtEl>
                                        <p:attrNameLst>
                                          <p:attrName>r</p:attrName>
                                        </p:attrNameLst>
                                      </p:cBhvr>
                                    </p:animRot>
                                  </p:childTnLst>
                                </p:cTn>
                              </p:par>
                              <p:par>
                                <p:cTn id="170" presetID="8" presetClass="emph" presetSubtype="0" fill="hold" grpId="1" nodeType="withEffect">
                                  <p:stCondLst>
                                    <p:cond delay="0"/>
                                  </p:stCondLst>
                                  <p:childTnLst>
                                    <p:animRot by="-21600000">
                                      <p:cBhvr>
                                        <p:cTn id="171" dur="2000" fill="hold"/>
                                        <p:tgtEl>
                                          <p:spTgt spid="18"/>
                                        </p:tgtEl>
                                        <p:attrNameLst>
                                          <p:attrName>r</p:attrName>
                                        </p:attrNameLst>
                                      </p:cBhvr>
                                    </p:animRot>
                                  </p:childTnLst>
                                </p:cTn>
                              </p:par>
                              <p:par>
                                <p:cTn id="172" presetID="8" presetClass="emph" presetSubtype="0" fill="hold" grpId="1" nodeType="withEffect">
                                  <p:stCondLst>
                                    <p:cond delay="0"/>
                                  </p:stCondLst>
                                  <p:childTnLst>
                                    <p:animRot by="21600000">
                                      <p:cBhvr>
                                        <p:cTn id="173" dur="2000" fill="hold"/>
                                        <p:tgtEl>
                                          <p:spTgt spid="19"/>
                                        </p:tgtEl>
                                        <p:attrNameLst>
                                          <p:attrName>r</p:attrName>
                                        </p:attrNameLst>
                                      </p:cBhvr>
                                    </p:animRot>
                                  </p:childTnLst>
                                </p:cTn>
                              </p:par>
                              <p:par>
                                <p:cTn id="174" presetID="8" presetClass="emph" presetSubtype="0" fill="hold" grpId="1" nodeType="withEffect">
                                  <p:stCondLst>
                                    <p:cond delay="0"/>
                                  </p:stCondLst>
                                  <p:childTnLst>
                                    <p:animRot by="-21600000">
                                      <p:cBhvr>
                                        <p:cTn id="175" dur="2000" fill="hold"/>
                                        <p:tgtEl>
                                          <p:spTgt spid="20"/>
                                        </p:tgtEl>
                                        <p:attrNameLst>
                                          <p:attrName>r</p:attrName>
                                        </p:attrNameLst>
                                      </p:cBhvr>
                                    </p:animRot>
                                  </p:childTnLst>
                                </p:cTn>
                              </p:par>
                              <p:par>
                                <p:cTn id="176" presetID="8" presetClass="emph" presetSubtype="0" fill="hold" grpId="1" nodeType="withEffect">
                                  <p:stCondLst>
                                    <p:cond delay="0"/>
                                  </p:stCondLst>
                                  <p:childTnLst>
                                    <p:animRot by="21600000">
                                      <p:cBhvr>
                                        <p:cTn id="177" dur="2000" fill="hold"/>
                                        <p:tgtEl>
                                          <p:spTgt spid="21"/>
                                        </p:tgtEl>
                                        <p:attrNameLst>
                                          <p:attrName>r</p:attrName>
                                        </p:attrNameLst>
                                      </p:cBhvr>
                                    </p:animRot>
                                  </p:childTnLst>
                                </p:cTn>
                              </p:par>
                              <p:par>
                                <p:cTn id="178" presetID="8" presetClass="emph" presetSubtype="0" fill="hold" grpId="1" nodeType="withEffect">
                                  <p:stCondLst>
                                    <p:cond delay="0"/>
                                  </p:stCondLst>
                                  <p:childTnLst>
                                    <p:animRot by="-21600000">
                                      <p:cBhvr>
                                        <p:cTn id="179" dur="2000" fill="hold"/>
                                        <p:tgtEl>
                                          <p:spTgt spid="22"/>
                                        </p:tgtEl>
                                        <p:attrNameLst>
                                          <p:attrName>r</p:attrName>
                                        </p:attrNameLst>
                                      </p:cBhvr>
                                    </p:animRot>
                                  </p:childTnLst>
                                </p:cTn>
                              </p:par>
                              <p:par>
                                <p:cTn id="180" presetID="8" presetClass="emph" presetSubtype="0" fill="hold" grpId="1" nodeType="withEffect">
                                  <p:stCondLst>
                                    <p:cond delay="0"/>
                                  </p:stCondLst>
                                  <p:childTnLst>
                                    <p:animRot by="21600000">
                                      <p:cBhvr>
                                        <p:cTn id="181" dur="2000" fill="hold"/>
                                        <p:tgtEl>
                                          <p:spTgt spid="23"/>
                                        </p:tgtEl>
                                        <p:attrNameLst>
                                          <p:attrName>r</p:attrName>
                                        </p:attrNameLst>
                                      </p:cBhvr>
                                    </p:animRot>
                                  </p:childTnLst>
                                </p:cTn>
                              </p:par>
                              <p:par>
                                <p:cTn id="182" presetID="8" presetClass="emph" presetSubtype="0" fill="hold" grpId="1" nodeType="withEffect">
                                  <p:stCondLst>
                                    <p:cond delay="0"/>
                                  </p:stCondLst>
                                  <p:childTnLst>
                                    <p:animRot by="-21600000">
                                      <p:cBhvr>
                                        <p:cTn id="183" dur="2000" fill="hold"/>
                                        <p:tgtEl>
                                          <p:spTgt spid="24"/>
                                        </p:tgtEl>
                                        <p:attrNameLst>
                                          <p:attrName>r</p:attrName>
                                        </p:attrNameLst>
                                      </p:cBhvr>
                                    </p:animRot>
                                  </p:childTnLst>
                                </p:cTn>
                              </p:par>
                              <p:par>
                                <p:cTn id="184" presetID="8" presetClass="emph" presetSubtype="0" fill="hold" grpId="1" nodeType="withEffect">
                                  <p:stCondLst>
                                    <p:cond delay="0"/>
                                  </p:stCondLst>
                                  <p:childTnLst>
                                    <p:animRot by="21600000">
                                      <p:cBhvr>
                                        <p:cTn id="185" dur="2000" fill="hold"/>
                                        <p:tgtEl>
                                          <p:spTgt spid="25"/>
                                        </p:tgtEl>
                                        <p:attrNameLst>
                                          <p:attrName>r</p:attrName>
                                        </p:attrNameLst>
                                      </p:cBhvr>
                                    </p:animRot>
                                  </p:childTnLst>
                                </p:cTn>
                              </p:par>
                              <p:par>
                                <p:cTn id="186" presetID="8" presetClass="emph" presetSubtype="0" fill="hold" grpId="1" nodeType="withEffect">
                                  <p:stCondLst>
                                    <p:cond delay="0"/>
                                  </p:stCondLst>
                                  <p:childTnLst>
                                    <p:animRot by="-21600000">
                                      <p:cBhvr>
                                        <p:cTn id="187" dur="2000" fill="hold"/>
                                        <p:tgtEl>
                                          <p:spTgt spid="26"/>
                                        </p:tgtEl>
                                        <p:attrNameLst>
                                          <p:attrName>r</p:attrName>
                                        </p:attrNameLst>
                                      </p:cBhvr>
                                    </p:animRot>
                                  </p:childTnLst>
                                </p:cTn>
                              </p:par>
                              <p:par>
                                <p:cTn id="188" presetID="8" presetClass="emph" presetSubtype="0" fill="hold" grpId="1" nodeType="withEffect">
                                  <p:stCondLst>
                                    <p:cond delay="0"/>
                                  </p:stCondLst>
                                  <p:childTnLst>
                                    <p:animRot by="21600000">
                                      <p:cBhvr>
                                        <p:cTn id="189" dur="2000" fill="hold"/>
                                        <p:tgtEl>
                                          <p:spTgt spid="27"/>
                                        </p:tgtEl>
                                        <p:attrNameLst>
                                          <p:attrName>r</p:attrName>
                                        </p:attrNameLst>
                                      </p:cBhvr>
                                    </p:animRot>
                                  </p:childTnLst>
                                </p:cTn>
                              </p:par>
                              <p:par>
                                <p:cTn id="190" presetID="8" presetClass="emph" presetSubtype="0" fill="hold" grpId="1" nodeType="withEffect">
                                  <p:stCondLst>
                                    <p:cond delay="0"/>
                                  </p:stCondLst>
                                  <p:childTnLst>
                                    <p:animRot by="-21600000">
                                      <p:cBhvr>
                                        <p:cTn id="191" dur="2000" fill="hold"/>
                                        <p:tgtEl>
                                          <p:spTgt spid="28"/>
                                        </p:tgtEl>
                                        <p:attrNameLst>
                                          <p:attrName>r</p:attrName>
                                        </p:attrNameLst>
                                      </p:cBhvr>
                                    </p:animRot>
                                  </p:childTnLst>
                                </p:cTn>
                              </p:par>
                              <p:par>
                                <p:cTn id="192" presetID="8" presetClass="emph" presetSubtype="0" fill="hold" grpId="1" nodeType="withEffect">
                                  <p:stCondLst>
                                    <p:cond delay="0"/>
                                  </p:stCondLst>
                                  <p:childTnLst>
                                    <p:animRot by="21600000">
                                      <p:cBhvr>
                                        <p:cTn id="193" dur="2000" fill="hold"/>
                                        <p:tgtEl>
                                          <p:spTgt spid="29"/>
                                        </p:tgtEl>
                                        <p:attrNameLst>
                                          <p:attrName>r</p:attrName>
                                        </p:attrNameLst>
                                      </p:cBhvr>
                                    </p:animRot>
                                  </p:childTnLst>
                                </p:cTn>
                              </p:par>
                              <p:par>
                                <p:cTn id="194" presetID="8" presetClass="emph" presetSubtype="0" fill="hold" grpId="1" nodeType="withEffect">
                                  <p:stCondLst>
                                    <p:cond delay="0"/>
                                  </p:stCondLst>
                                  <p:childTnLst>
                                    <p:animRot by="-21600000">
                                      <p:cBhvr>
                                        <p:cTn id="195" dur="2000" fill="hold"/>
                                        <p:tgtEl>
                                          <p:spTgt spid="30"/>
                                        </p:tgtEl>
                                        <p:attrNameLst>
                                          <p:attrName>r</p:attrName>
                                        </p:attrNameLst>
                                      </p:cBhvr>
                                    </p:animRot>
                                  </p:childTnLst>
                                </p:cTn>
                              </p:par>
                              <p:par>
                                <p:cTn id="196" presetID="8" presetClass="emph" presetSubtype="0" fill="hold" grpId="1" nodeType="withEffect">
                                  <p:stCondLst>
                                    <p:cond delay="0"/>
                                  </p:stCondLst>
                                  <p:childTnLst>
                                    <p:animRot by="21600000">
                                      <p:cBhvr>
                                        <p:cTn id="197" dur="2000" fill="hold"/>
                                        <p:tgtEl>
                                          <p:spTgt spid="31"/>
                                        </p:tgtEl>
                                        <p:attrNameLst>
                                          <p:attrName>r</p:attrName>
                                        </p:attrNameLst>
                                      </p:cBhvr>
                                    </p:animRot>
                                  </p:childTnLst>
                                </p:cTn>
                              </p:par>
                              <p:par>
                                <p:cTn id="198" presetID="8" presetClass="emph" presetSubtype="0" fill="hold" grpId="1" nodeType="withEffect">
                                  <p:stCondLst>
                                    <p:cond delay="0"/>
                                  </p:stCondLst>
                                  <p:childTnLst>
                                    <p:animRot by="-21600000">
                                      <p:cBhvr>
                                        <p:cTn id="199" dur="2000" fill="hold"/>
                                        <p:tgtEl>
                                          <p:spTgt spid="32"/>
                                        </p:tgtEl>
                                        <p:attrNameLst>
                                          <p:attrName>r</p:attrName>
                                        </p:attrNameLst>
                                      </p:cBhvr>
                                    </p:animRot>
                                  </p:childTnLst>
                                </p:cTn>
                              </p:par>
                              <p:par>
                                <p:cTn id="200" presetID="8" presetClass="emph" presetSubtype="0" fill="hold" grpId="1" nodeType="withEffect">
                                  <p:stCondLst>
                                    <p:cond delay="0"/>
                                  </p:stCondLst>
                                  <p:childTnLst>
                                    <p:animRot by="21600000">
                                      <p:cBhvr>
                                        <p:cTn id="201" dur="2000" fill="hold"/>
                                        <p:tgtEl>
                                          <p:spTgt spid="33"/>
                                        </p:tgtEl>
                                        <p:attrNameLst>
                                          <p:attrName>r</p:attrName>
                                        </p:attrNameLst>
                                      </p:cBhvr>
                                    </p:animRot>
                                  </p:childTnLst>
                                </p:cTn>
                              </p:par>
                              <p:par>
                                <p:cTn id="202" presetID="8" presetClass="emph" presetSubtype="0" fill="hold" grpId="1" nodeType="withEffect">
                                  <p:stCondLst>
                                    <p:cond delay="0"/>
                                  </p:stCondLst>
                                  <p:childTnLst>
                                    <p:animRot by="-21600000">
                                      <p:cBhvr>
                                        <p:cTn id="203" dur="2000" fill="hold"/>
                                        <p:tgtEl>
                                          <p:spTgt spid="34"/>
                                        </p:tgtEl>
                                        <p:attrNameLst>
                                          <p:attrName>r</p:attrName>
                                        </p:attrNameLst>
                                      </p:cBhvr>
                                    </p:animRot>
                                  </p:childTnLst>
                                </p:cTn>
                              </p:par>
                              <p:par>
                                <p:cTn id="204" presetID="8" presetClass="emph" presetSubtype="0" fill="hold" grpId="1" nodeType="withEffect">
                                  <p:stCondLst>
                                    <p:cond delay="0"/>
                                  </p:stCondLst>
                                  <p:childTnLst>
                                    <p:animRot by="21600000">
                                      <p:cBhvr>
                                        <p:cTn id="205" dur="2000" fill="hold"/>
                                        <p:tgtEl>
                                          <p:spTgt spid="35"/>
                                        </p:tgtEl>
                                        <p:attrNameLst>
                                          <p:attrName>r</p:attrName>
                                        </p:attrNameLst>
                                      </p:cBhvr>
                                    </p:animRot>
                                  </p:childTnLst>
                                </p:cTn>
                              </p:par>
                              <p:par>
                                <p:cTn id="206" presetID="8" presetClass="emph" presetSubtype="0" fill="hold" grpId="1" nodeType="withEffect">
                                  <p:stCondLst>
                                    <p:cond delay="0"/>
                                  </p:stCondLst>
                                  <p:childTnLst>
                                    <p:animRot by="-21600000">
                                      <p:cBhvr>
                                        <p:cTn id="207" dur="2000" fill="hold"/>
                                        <p:tgtEl>
                                          <p:spTgt spid="36"/>
                                        </p:tgtEl>
                                        <p:attrNameLst>
                                          <p:attrName>r</p:attrName>
                                        </p:attrNameLst>
                                      </p:cBhvr>
                                    </p:animRot>
                                  </p:childTnLst>
                                </p:cTn>
                              </p:par>
                              <p:par>
                                <p:cTn id="208" presetID="8" presetClass="emph" presetSubtype="0" fill="hold" grpId="1" nodeType="withEffect">
                                  <p:stCondLst>
                                    <p:cond delay="0"/>
                                  </p:stCondLst>
                                  <p:childTnLst>
                                    <p:animRot by="21600000">
                                      <p:cBhvr>
                                        <p:cTn id="209" dur="2000" fill="hold"/>
                                        <p:tgtEl>
                                          <p:spTgt spid="37"/>
                                        </p:tgtEl>
                                        <p:attrNameLst>
                                          <p:attrName>r</p:attrName>
                                        </p:attrNameLst>
                                      </p:cBhvr>
                                    </p:animRot>
                                  </p:childTnLst>
                                </p:cTn>
                              </p:par>
                              <p:par>
                                <p:cTn id="210" presetID="8" presetClass="emph" presetSubtype="0" fill="hold" grpId="1" nodeType="withEffect">
                                  <p:stCondLst>
                                    <p:cond delay="0"/>
                                  </p:stCondLst>
                                  <p:childTnLst>
                                    <p:animRot by="-21600000">
                                      <p:cBhvr>
                                        <p:cTn id="211" dur="2000" fill="hold"/>
                                        <p:tgtEl>
                                          <p:spTgt spid="38"/>
                                        </p:tgtEl>
                                        <p:attrNameLst>
                                          <p:attrName>r</p:attrName>
                                        </p:attrNameLst>
                                      </p:cBhvr>
                                    </p:animRot>
                                  </p:childTnLst>
                                </p:cTn>
                              </p:par>
                            </p:childTnLst>
                          </p:cTn>
                        </p:par>
                        <p:par>
                          <p:cTn id="212" fill="hold">
                            <p:stCondLst>
                              <p:cond delay="2000"/>
                            </p:stCondLst>
                            <p:childTnLst>
                              <p:par>
                                <p:cTn id="213" presetID="2" presetClass="exit" presetSubtype="8" fill="hold" grpId="2" nodeType="afterEffect">
                                  <p:stCondLst>
                                    <p:cond delay="0"/>
                                  </p:stCondLst>
                                  <p:childTnLst>
                                    <p:anim calcmode="lin" valueType="num">
                                      <p:cBhvr additive="base">
                                        <p:cTn id="214" dur="2000"/>
                                        <p:tgtEl>
                                          <p:spTgt spid="5"/>
                                        </p:tgtEl>
                                        <p:attrNameLst>
                                          <p:attrName>ppt_x</p:attrName>
                                        </p:attrNameLst>
                                      </p:cBhvr>
                                      <p:tavLst>
                                        <p:tav tm="0">
                                          <p:val>
                                            <p:strVal val="ppt_x"/>
                                          </p:val>
                                        </p:tav>
                                        <p:tav tm="100000">
                                          <p:val>
                                            <p:strVal val="0-ppt_w/2"/>
                                          </p:val>
                                        </p:tav>
                                      </p:tavLst>
                                    </p:anim>
                                    <p:anim calcmode="lin" valueType="num">
                                      <p:cBhvr additive="base">
                                        <p:cTn id="215" dur="2000"/>
                                        <p:tgtEl>
                                          <p:spTgt spid="5"/>
                                        </p:tgtEl>
                                        <p:attrNameLst>
                                          <p:attrName>ppt_y</p:attrName>
                                        </p:attrNameLst>
                                      </p:cBhvr>
                                      <p:tavLst>
                                        <p:tav tm="0">
                                          <p:val>
                                            <p:strVal val="ppt_y"/>
                                          </p:val>
                                        </p:tav>
                                        <p:tav tm="100000">
                                          <p:val>
                                            <p:strVal val="ppt_y"/>
                                          </p:val>
                                        </p:tav>
                                      </p:tavLst>
                                    </p:anim>
                                    <p:set>
                                      <p:cBhvr>
                                        <p:cTn id="216" dur="1" fill="hold">
                                          <p:stCondLst>
                                            <p:cond delay="1999"/>
                                          </p:stCondLst>
                                        </p:cTn>
                                        <p:tgtEl>
                                          <p:spTgt spid="5"/>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2000"/>
                                        <p:tgtEl>
                                          <p:spTgt spid="6"/>
                                        </p:tgtEl>
                                        <p:attrNameLst>
                                          <p:attrName>ppt_x</p:attrName>
                                        </p:attrNameLst>
                                      </p:cBhvr>
                                      <p:tavLst>
                                        <p:tav tm="0">
                                          <p:val>
                                            <p:strVal val="ppt_x"/>
                                          </p:val>
                                        </p:tav>
                                        <p:tav tm="100000">
                                          <p:val>
                                            <p:strVal val="0-ppt_w/2"/>
                                          </p:val>
                                        </p:tav>
                                      </p:tavLst>
                                    </p:anim>
                                    <p:anim calcmode="lin" valueType="num">
                                      <p:cBhvr additive="base">
                                        <p:cTn id="219" dur="2000"/>
                                        <p:tgtEl>
                                          <p:spTgt spid="6"/>
                                        </p:tgtEl>
                                        <p:attrNameLst>
                                          <p:attrName>ppt_y</p:attrName>
                                        </p:attrNameLst>
                                      </p:cBhvr>
                                      <p:tavLst>
                                        <p:tav tm="0">
                                          <p:val>
                                            <p:strVal val="ppt_y"/>
                                          </p:val>
                                        </p:tav>
                                        <p:tav tm="100000">
                                          <p:val>
                                            <p:strVal val="ppt_y"/>
                                          </p:val>
                                        </p:tav>
                                      </p:tavLst>
                                    </p:anim>
                                    <p:set>
                                      <p:cBhvr>
                                        <p:cTn id="220" dur="1" fill="hold">
                                          <p:stCondLst>
                                            <p:cond delay="1999"/>
                                          </p:stCondLst>
                                        </p:cTn>
                                        <p:tgtEl>
                                          <p:spTgt spid="6"/>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2000"/>
                                        <p:tgtEl>
                                          <p:spTgt spid="7"/>
                                        </p:tgtEl>
                                        <p:attrNameLst>
                                          <p:attrName>ppt_x</p:attrName>
                                        </p:attrNameLst>
                                      </p:cBhvr>
                                      <p:tavLst>
                                        <p:tav tm="0">
                                          <p:val>
                                            <p:strVal val="ppt_x"/>
                                          </p:val>
                                        </p:tav>
                                        <p:tav tm="100000">
                                          <p:val>
                                            <p:strVal val="0-ppt_w/2"/>
                                          </p:val>
                                        </p:tav>
                                      </p:tavLst>
                                    </p:anim>
                                    <p:anim calcmode="lin" valueType="num">
                                      <p:cBhvr additive="base">
                                        <p:cTn id="223" dur="2000"/>
                                        <p:tgtEl>
                                          <p:spTgt spid="7"/>
                                        </p:tgtEl>
                                        <p:attrNameLst>
                                          <p:attrName>ppt_y</p:attrName>
                                        </p:attrNameLst>
                                      </p:cBhvr>
                                      <p:tavLst>
                                        <p:tav tm="0">
                                          <p:val>
                                            <p:strVal val="ppt_y"/>
                                          </p:val>
                                        </p:tav>
                                        <p:tav tm="100000">
                                          <p:val>
                                            <p:strVal val="ppt_y"/>
                                          </p:val>
                                        </p:tav>
                                      </p:tavLst>
                                    </p:anim>
                                    <p:set>
                                      <p:cBhvr>
                                        <p:cTn id="224" dur="1" fill="hold">
                                          <p:stCondLst>
                                            <p:cond delay="1999"/>
                                          </p:stCondLst>
                                        </p:cTn>
                                        <p:tgtEl>
                                          <p:spTgt spid="7"/>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2000"/>
                                        <p:tgtEl>
                                          <p:spTgt spid="8"/>
                                        </p:tgtEl>
                                        <p:attrNameLst>
                                          <p:attrName>ppt_x</p:attrName>
                                        </p:attrNameLst>
                                      </p:cBhvr>
                                      <p:tavLst>
                                        <p:tav tm="0">
                                          <p:val>
                                            <p:strVal val="ppt_x"/>
                                          </p:val>
                                        </p:tav>
                                        <p:tav tm="100000">
                                          <p:val>
                                            <p:strVal val="0-ppt_w/2"/>
                                          </p:val>
                                        </p:tav>
                                      </p:tavLst>
                                    </p:anim>
                                    <p:anim calcmode="lin" valueType="num">
                                      <p:cBhvr additive="base">
                                        <p:cTn id="227" dur="2000"/>
                                        <p:tgtEl>
                                          <p:spTgt spid="8"/>
                                        </p:tgtEl>
                                        <p:attrNameLst>
                                          <p:attrName>ppt_y</p:attrName>
                                        </p:attrNameLst>
                                      </p:cBhvr>
                                      <p:tavLst>
                                        <p:tav tm="0">
                                          <p:val>
                                            <p:strVal val="ppt_y"/>
                                          </p:val>
                                        </p:tav>
                                        <p:tav tm="100000">
                                          <p:val>
                                            <p:strVal val="ppt_y"/>
                                          </p:val>
                                        </p:tav>
                                      </p:tavLst>
                                    </p:anim>
                                    <p:set>
                                      <p:cBhvr>
                                        <p:cTn id="228" dur="1" fill="hold">
                                          <p:stCondLst>
                                            <p:cond delay="1999"/>
                                          </p:stCondLst>
                                        </p:cTn>
                                        <p:tgtEl>
                                          <p:spTgt spid="8"/>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2000"/>
                                        <p:tgtEl>
                                          <p:spTgt spid="9"/>
                                        </p:tgtEl>
                                        <p:attrNameLst>
                                          <p:attrName>ppt_x</p:attrName>
                                        </p:attrNameLst>
                                      </p:cBhvr>
                                      <p:tavLst>
                                        <p:tav tm="0">
                                          <p:val>
                                            <p:strVal val="ppt_x"/>
                                          </p:val>
                                        </p:tav>
                                        <p:tav tm="100000">
                                          <p:val>
                                            <p:strVal val="0-ppt_w/2"/>
                                          </p:val>
                                        </p:tav>
                                      </p:tavLst>
                                    </p:anim>
                                    <p:anim calcmode="lin" valueType="num">
                                      <p:cBhvr additive="base">
                                        <p:cTn id="231" dur="2000"/>
                                        <p:tgtEl>
                                          <p:spTgt spid="9"/>
                                        </p:tgtEl>
                                        <p:attrNameLst>
                                          <p:attrName>ppt_y</p:attrName>
                                        </p:attrNameLst>
                                      </p:cBhvr>
                                      <p:tavLst>
                                        <p:tav tm="0">
                                          <p:val>
                                            <p:strVal val="ppt_y"/>
                                          </p:val>
                                        </p:tav>
                                        <p:tav tm="100000">
                                          <p:val>
                                            <p:strVal val="ppt_y"/>
                                          </p:val>
                                        </p:tav>
                                      </p:tavLst>
                                    </p:anim>
                                    <p:set>
                                      <p:cBhvr>
                                        <p:cTn id="232" dur="1" fill="hold">
                                          <p:stCondLst>
                                            <p:cond delay="1999"/>
                                          </p:stCondLst>
                                        </p:cTn>
                                        <p:tgtEl>
                                          <p:spTgt spid="9"/>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2000"/>
                                        <p:tgtEl>
                                          <p:spTgt spid="10"/>
                                        </p:tgtEl>
                                        <p:attrNameLst>
                                          <p:attrName>ppt_x</p:attrName>
                                        </p:attrNameLst>
                                      </p:cBhvr>
                                      <p:tavLst>
                                        <p:tav tm="0">
                                          <p:val>
                                            <p:strVal val="ppt_x"/>
                                          </p:val>
                                        </p:tav>
                                        <p:tav tm="100000">
                                          <p:val>
                                            <p:strVal val="0-ppt_w/2"/>
                                          </p:val>
                                        </p:tav>
                                      </p:tavLst>
                                    </p:anim>
                                    <p:anim calcmode="lin" valueType="num">
                                      <p:cBhvr additive="base">
                                        <p:cTn id="235" dur="2000"/>
                                        <p:tgtEl>
                                          <p:spTgt spid="10"/>
                                        </p:tgtEl>
                                        <p:attrNameLst>
                                          <p:attrName>ppt_y</p:attrName>
                                        </p:attrNameLst>
                                      </p:cBhvr>
                                      <p:tavLst>
                                        <p:tav tm="0">
                                          <p:val>
                                            <p:strVal val="ppt_y"/>
                                          </p:val>
                                        </p:tav>
                                        <p:tav tm="100000">
                                          <p:val>
                                            <p:strVal val="ppt_y"/>
                                          </p:val>
                                        </p:tav>
                                      </p:tavLst>
                                    </p:anim>
                                    <p:set>
                                      <p:cBhvr>
                                        <p:cTn id="236" dur="1" fill="hold">
                                          <p:stCondLst>
                                            <p:cond delay="1999"/>
                                          </p:stCondLst>
                                        </p:cTn>
                                        <p:tgtEl>
                                          <p:spTgt spid="10"/>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2000"/>
                                        <p:tgtEl>
                                          <p:spTgt spid="11"/>
                                        </p:tgtEl>
                                        <p:attrNameLst>
                                          <p:attrName>ppt_x</p:attrName>
                                        </p:attrNameLst>
                                      </p:cBhvr>
                                      <p:tavLst>
                                        <p:tav tm="0">
                                          <p:val>
                                            <p:strVal val="ppt_x"/>
                                          </p:val>
                                        </p:tav>
                                        <p:tav tm="100000">
                                          <p:val>
                                            <p:strVal val="0-ppt_w/2"/>
                                          </p:val>
                                        </p:tav>
                                      </p:tavLst>
                                    </p:anim>
                                    <p:anim calcmode="lin" valueType="num">
                                      <p:cBhvr additive="base">
                                        <p:cTn id="239" dur="2000"/>
                                        <p:tgtEl>
                                          <p:spTgt spid="11"/>
                                        </p:tgtEl>
                                        <p:attrNameLst>
                                          <p:attrName>ppt_y</p:attrName>
                                        </p:attrNameLst>
                                      </p:cBhvr>
                                      <p:tavLst>
                                        <p:tav tm="0">
                                          <p:val>
                                            <p:strVal val="ppt_y"/>
                                          </p:val>
                                        </p:tav>
                                        <p:tav tm="100000">
                                          <p:val>
                                            <p:strVal val="ppt_y"/>
                                          </p:val>
                                        </p:tav>
                                      </p:tavLst>
                                    </p:anim>
                                    <p:set>
                                      <p:cBhvr>
                                        <p:cTn id="240" dur="1" fill="hold">
                                          <p:stCondLst>
                                            <p:cond delay="1999"/>
                                          </p:stCondLst>
                                        </p:cTn>
                                        <p:tgtEl>
                                          <p:spTgt spid="11"/>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2000"/>
                                        <p:tgtEl>
                                          <p:spTgt spid="12"/>
                                        </p:tgtEl>
                                        <p:attrNameLst>
                                          <p:attrName>ppt_x</p:attrName>
                                        </p:attrNameLst>
                                      </p:cBhvr>
                                      <p:tavLst>
                                        <p:tav tm="0">
                                          <p:val>
                                            <p:strVal val="ppt_x"/>
                                          </p:val>
                                        </p:tav>
                                        <p:tav tm="100000">
                                          <p:val>
                                            <p:strVal val="0-ppt_w/2"/>
                                          </p:val>
                                        </p:tav>
                                      </p:tavLst>
                                    </p:anim>
                                    <p:anim calcmode="lin" valueType="num">
                                      <p:cBhvr additive="base">
                                        <p:cTn id="243" dur="2000"/>
                                        <p:tgtEl>
                                          <p:spTgt spid="12"/>
                                        </p:tgtEl>
                                        <p:attrNameLst>
                                          <p:attrName>ppt_y</p:attrName>
                                        </p:attrNameLst>
                                      </p:cBhvr>
                                      <p:tavLst>
                                        <p:tav tm="0">
                                          <p:val>
                                            <p:strVal val="ppt_y"/>
                                          </p:val>
                                        </p:tav>
                                        <p:tav tm="100000">
                                          <p:val>
                                            <p:strVal val="ppt_y"/>
                                          </p:val>
                                        </p:tav>
                                      </p:tavLst>
                                    </p:anim>
                                    <p:set>
                                      <p:cBhvr>
                                        <p:cTn id="244" dur="1" fill="hold">
                                          <p:stCondLst>
                                            <p:cond delay="1999"/>
                                          </p:stCondLst>
                                        </p:cTn>
                                        <p:tgtEl>
                                          <p:spTgt spid="12"/>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2000"/>
                                        <p:tgtEl>
                                          <p:spTgt spid="13"/>
                                        </p:tgtEl>
                                        <p:attrNameLst>
                                          <p:attrName>ppt_x</p:attrName>
                                        </p:attrNameLst>
                                      </p:cBhvr>
                                      <p:tavLst>
                                        <p:tav tm="0">
                                          <p:val>
                                            <p:strVal val="ppt_x"/>
                                          </p:val>
                                        </p:tav>
                                        <p:tav tm="100000">
                                          <p:val>
                                            <p:strVal val="0-ppt_w/2"/>
                                          </p:val>
                                        </p:tav>
                                      </p:tavLst>
                                    </p:anim>
                                    <p:anim calcmode="lin" valueType="num">
                                      <p:cBhvr additive="base">
                                        <p:cTn id="247" dur="2000"/>
                                        <p:tgtEl>
                                          <p:spTgt spid="13"/>
                                        </p:tgtEl>
                                        <p:attrNameLst>
                                          <p:attrName>ppt_y</p:attrName>
                                        </p:attrNameLst>
                                      </p:cBhvr>
                                      <p:tavLst>
                                        <p:tav tm="0">
                                          <p:val>
                                            <p:strVal val="ppt_y"/>
                                          </p:val>
                                        </p:tav>
                                        <p:tav tm="100000">
                                          <p:val>
                                            <p:strVal val="ppt_y"/>
                                          </p:val>
                                        </p:tav>
                                      </p:tavLst>
                                    </p:anim>
                                    <p:set>
                                      <p:cBhvr>
                                        <p:cTn id="248" dur="1" fill="hold">
                                          <p:stCondLst>
                                            <p:cond delay="1999"/>
                                          </p:stCondLst>
                                        </p:cTn>
                                        <p:tgtEl>
                                          <p:spTgt spid="13"/>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2000"/>
                                        <p:tgtEl>
                                          <p:spTgt spid="14"/>
                                        </p:tgtEl>
                                        <p:attrNameLst>
                                          <p:attrName>ppt_x</p:attrName>
                                        </p:attrNameLst>
                                      </p:cBhvr>
                                      <p:tavLst>
                                        <p:tav tm="0">
                                          <p:val>
                                            <p:strVal val="ppt_x"/>
                                          </p:val>
                                        </p:tav>
                                        <p:tav tm="100000">
                                          <p:val>
                                            <p:strVal val="0-ppt_w/2"/>
                                          </p:val>
                                        </p:tav>
                                      </p:tavLst>
                                    </p:anim>
                                    <p:anim calcmode="lin" valueType="num">
                                      <p:cBhvr additive="base">
                                        <p:cTn id="251" dur="2000"/>
                                        <p:tgtEl>
                                          <p:spTgt spid="14"/>
                                        </p:tgtEl>
                                        <p:attrNameLst>
                                          <p:attrName>ppt_y</p:attrName>
                                        </p:attrNameLst>
                                      </p:cBhvr>
                                      <p:tavLst>
                                        <p:tav tm="0">
                                          <p:val>
                                            <p:strVal val="ppt_y"/>
                                          </p:val>
                                        </p:tav>
                                        <p:tav tm="100000">
                                          <p:val>
                                            <p:strVal val="ppt_y"/>
                                          </p:val>
                                        </p:tav>
                                      </p:tavLst>
                                    </p:anim>
                                    <p:set>
                                      <p:cBhvr>
                                        <p:cTn id="252" dur="1" fill="hold">
                                          <p:stCondLst>
                                            <p:cond delay="1999"/>
                                          </p:stCondLst>
                                        </p:cTn>
                                        <p:tgtEl>
                                          <p:spTgt spid="14"/>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2000"/>
                                        <p:tgtEl>
                                          <p:spTgt spid="15"/>
                                        </p:tgtEl>
                                        <p:attrNameLst>
                                          <p:attrName>ppt_x</p:attrName>
                                        </p:attrNameLst>
                                      </p:cBhvr>
                                      <p:tavLst>
                                        <p:tav tm="0">
                                          <p:val>
                                            <p:strVal val="ppt_x"/>
                                          </p:val>
                                        </p:tav>
                                        <p:tav tm="100000">
                                          <p:val>
                                            <p:strVal val="0-ppt_w/2"/>
                                          </p:val>
                                        </p:tav>
                                      </p:tavLst>
                                    </p:anim>
                                    <p:anim calcmode="lin" valueType="num">
                                      <p:cBhvr additive="base">
                                        <p:cTn id="255" dur="2000"/>
                                        <p:tgtEl>
                                          <p:spTgt spid="15"/>
                                        </p:tgtEl>
                                        <p:attrNameLst>
                                          <p:attrName>ppt_y</p:attrName>
                                        </p:attrNameLst>
                                      </p:cBhvr>
                                      <p:tavLst>
                                        <p:tav tm="0">
                                          <p:val>
                                            <p:strVal val="ppt_y"/>
                                          </p:val>
                                        </p:tav>
                                        <p:tav tm="100000">
                                          <p:val>
                                            <p:strVal val="ppt_y"/>
                                          </p:val>
                                        </p:tav>
                                      </p:tavLst>
                                    </p:anim>
                                    <p:set>
                                      <p:cBhvr>
                                        <p:cTn id="256" dur="1" fill="hold">
                                          <p:stCondLst>
                                            <p:cond delay="1999"/>
                                          </p:stCondLst>
                                        </p:cTn>
                                        <p:tgtEl>
                                          <p:spTgt spid="15"/>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2000"/>
                                        <p:tgtEl>
                                          <p:spTgt spid="16"/>
                                        </p:tgtEl>
                                        <p:attrNameLst>
                                          <p:attrName>ppt_x</p:attrName>
                                        </p:attrNameLst>
                                      </p:cBhvr>
                                      <p:tavLst>
                                        <p:tav tm="0">
                                          <p:val>
                                            <p:strVal val="ppt_x"/>
                                          </p:val>
                                        </p:tav>
                                        <p:tav tm="100000">
                                          <p:val>
                                            <p:strVal val="0-ppt_w/2"/>
                                          </p:val>
                                        </p:tav>
                                      </p:tavLst>
                                    </p:anim>
                                    <p:anim calcmode="lin" valueType="num">
                                      <p:cBhvr additive="base">
                                        <p:cTn id="259" dur="2000"/>
                                        <p:tgtEl>
                                          <p:spTgt spid="16"/>
                                        </p:tgtEl>
                                        <p:attrNameLst>
                                          <p:attrName>ppt_y</p:attrName>
                                        </p:attrNameLst>
                                      </p:cBhvr>
                                      <p:tavLst>
                                        <p:tav tm="0">
                                          <p:val>
                                            <p:strVal val="ppt_y"/>
                                          </p:val>
                                        </p:tav>
                                        <p:tav tm="100000">
                                          <p:val>
                                            <p:strVal val="ppt_y"/>
                                          </p:val>
                                        </p:tav>
                                      </p:tavLst>
                                    </p:anim>
                                    <p:set>
                                      <p:cBhvr>
                                        <p:cTn id="260" dur="1" fill="hold">
                                          <p:stCondLst>
                                            <p:cond delay="1999"/>
                                          </p:stCondLst>
                                        </p:cTn>
                                        <p:tgtEl>
                                          <p:spTgt spid="16"/>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2000"/>
                                        <p:tgtEl>
                                          <p:spTgt spid="17"/>
                                        </p:tgtEl>
                                        <p:attrNameLst>
                                          <p:attrName>ppt_x</p:attrName>
                                        </p:attrNameLst>
                                      </p:cBhvr>
                                      <p:tavLst>
                                        <p:tav tm="0">
                                          <p:val>
                                            <p:strVal val="ppt_x"/>
                                          </p:val>
                                        </p:tav>
                                        <p:tav tm="100000">
                                          <p:val>
                                            <p:strVal val="0-ppt_w/2"/>
                                          </p:val>
                                        </p:tav>
                                      </p:tavLst>
                                    </p:anim>
                                    <p:anim calcmode="lin" valueType="num">
                                      <p:cBhvr additive="base">
                                        <p:cTn id="263" dur="2000"/>
                                        <p:tgtEl>
                                          <p:spTgt spid="17"/>
                                        </p:tgtEl>
                                        <p:attrNameLst>
                                          <p:attrName>ppt_y</p:attrName>
                                        </p:attrNameLst>
                                      </p:cBhvr>
                                      <p:tavLst>
                                        <p:tav tm="0">
                                          <p:val>
                                            <p:strVal val="ppt_y"/>
                                          </p:val>
                                        </p:tav>
                                        <p:tav tm="100000">
                                          <p:val>
                                            <p:strVal val="ppt_y"/>
                                          </p:val>
                                        </p:tav>
                                      </p:tavLst>
                                    </p:anim>
                                    <p:set>
                                      <p:cBhvr>
                                        <p:cTn id="264" dur="1" fill="hold">
                                          <p:stCondLst>
                                            <p:cond delay="1999"/>
                                          </p:stCondLst>
                                        </p:cTn>
                                        <p:tgtEl>
                                          <p:spTgt spid="17"/>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2000"/>
                                        <p:tgtEl>
                                          <p:spTgt spid="18"/>
                                        </p:tgtEl>
                                        <p:attrNameLst>
                                          <p:attrName>ppt_x</p:attrName>
                                        </p:attrNameLst>
                                      </p:cBhvr>
                                      <p:tavLst>
                                        <p:tav tm="0">
                                          <p:val>
                                            <p:strVal val="ppt_x"/>
                                          </p:val>
                                        </p:tav>
                                        <p:tav tm="100000">
                                          <p:val>
                                            <p:strVal val="0-ppt_w/2"/>
                                          </p:val>
                                        </p:tav>
                                      </p:tavLst>
                                    </p:anim>
                                    <p:anim calcmode="lin" valueType="num">
                                      <p:cBhvr additive="base">
                                        <p:cTn id="267" dur="2000"/>
                                        <p:tgtEl>
                                          <p:spTgt spid="18"/>
                                        </p:tgtEl>
                                        <p:attrNameLst>
                                          <p:attrName>ppt_y</p:attrName>
                                        </p:attrNameLst>
                                      </p:cBhvr>
                                      <p:tavLst>
                                        <p:tav tm="0">
                                          <p:val>
                                            <p:strVal val="ppt_y"/>
                                          </p:val>
                                        </p:tav>
                                        <p:tav tm="100000">
                                          <p:val>
                                            <p:strVal val="ppt_y"/>
                                          </p:val>
                                        </p:tav>
                                      </p:tavLst>
                                    </p:anim>
                                    <p:set>
                                      <p:cBhvr>
                                        <p:cTn id="268" dur="1" fill="hold">
                                          <p:stCondLst>
                                            <p:cond delay="1999"/>
                                          </p:stCondLst>
                                        </p:cTn>
                                        <p:tgtEl>
                                          <p:spTgt spid="18"/>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2000"/>
                                        <p:tgtEl>
                                          <p:spTgt spid="19"/>
                                        </p:tgtEl>
                                        <p:attrNameLst>
                                          <p:attrName>ppt_x</p:attrName>
                                        </p:attrNameLst>
                                      </p:cBhvr>
                                      <p:tavLst>
                                        <p:tav tm="0">
                                          <p:val>
                                            <p:strVal val="ppt_x"/>
                                          </p:val>
                                        </p:tav>
                                        <p:tav tm="100000">
                                          <p:val>
                                            <p:strVal val="0-ppt_w/2"/>
                                          </p:val>
                                        </p:tav>
                                      </p:tavLst>
                                    </p:anim>
                                    <p:anim calcmode="lin" valueType="num">
                                      <p:cBhvr additive="base">
                                        <p:cTn id="271" dur="2000"/>
                                        <p:tgtEl>
                                          <p:spTgt spid="19"/>
                                        </p:tgtEl>
                                        <p:attrNameLst>
                                          <p:attrName>ppt_y</p:attrName>
                                        </p:attrNameLst>
                                      </p:cBhvr>
                                      <p:tavLst>
                                        <p:tav tm="0">
                                          <p:val>
                                            <p:strVal val="ppt_y"/>
                                          </p:val>
                                        </p:tav>
                                        <p:tav tm="100000">
                                          <p:val>
                                            <p:strVal val="ppt_y"/>
                                          </p:val>
                                        </p:tav>
                                      </p:tavLst>
                                    </p:anim>
                                    <p:set>
                                      <p:cBhvr>
                                        <p:cTn id="272" dur="1" fill="hold">
                                          <p:stCondLst>
                                            <p:cond delay="1999"/>
                                          </p:stCondLst>
                                        </p:cTn>
                                        <p:tgtEl>
                                          <p:spTgt spid="19"/>
                                        </p:tgtEl>
                                        <p:attrNameLst>
                                          <p:attrName>style.visibility</p:attrName>
                                        </p:attrNameLst>
                                      </p:cBhvr>
                                      <p:to>
                                        <p:strVal val="hidden"/>
                                      </p:to>
                                    </p:set>
                                  </p:childTnLst>
                                </p:cTn>
                              </p:par>
                              <p:par>
                                <p:cTn id="273" presetID="2" presetClass="exit" presetSubtype="8" fill="hold" grpId="2" nodeType="withEffect">
                                  <p:stCondLst>
                                    <p:cond delay="0"/>
                                  </p:stCondLst>
                                  <p:childTnLst>
                                    <p:anim calcmode="lin" valueType="num">
                                      <p:cBhvr additive="base">
                                        <p:cTn id="274" dur="2000"/>
                                        <p:tgtEl>
                                          <p:spTgt spid="20"/>
                                        </p:tgtEl>
                                        <p:attrNameLst>
                                          <p:attrName>ppt_x</p:attrName>
                                        </p:attrNameLst>
                                      </p:cBhvr>
                                      <p:tavLst>
                                        <p:tav tm="0">
                                          <p:val>
                                            <p:strVal val="ppt_x"/>
                                          </p:val>
                                        </p:tav>
                                        <p:tav tm="100000">
                                          <p:val>
                                            <p:strVal val="0-ppt_w/2"/>
                                          </p:val>
                                        </p:tav>
                                      </p:tavLst>
                                    </p:anim>
                                    <p:anim calcmode="lin" valueType="num">
                                      <p:cBhvr additive="base">
                                        <p:cTn id="275" dur="2000"/>
                                        <p:tgtEl>
                                          <p:spTgt spid="20"/>
                                        </p:tgtEl>
                                        <p:attrNameLst>
                                          <p:attrName>ppt_y</p:attrName>
                                        </p:attrNameLst>
                                      </p:cBhvr>
                                      <p:tavLst>
                                        <p:tav tm="0">
                                          <p:val>
                                            <p:strVal val="ppt_y"/>
                                          </p:val>
                                        </p:tav>
                                        <p:tav tm="100000">
                                          <p:val>
                                            <p:strVal val="ppt_y"/>
                                          </p:val>
                                        </p:tav>
                                      </p:tavLst>
                                    </p:anim>
                                    <p:set>
                                      <p:cBhvr>
                                        <p:cTn id="276" dur="1" fill="hold">
                                          <p:stCondLst>
                                            <p:cond delay="1999"/>
                                          </p:stCondLst>
                                        </p:cTn>
                                        <p:tgtEl>
                                          <p:spTgt spid="20"/>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2000"/>
                                        <p:tgtEl>
                                          <p:spTgt spid="21"/>
                                        </p:tgtEl>
                                        <p:attrNameLst>
                                          <p:attrName>ppt_x</p:attrName>
                                        </p:attrNameLst>
                                      </p:cBhvr>
                                      <p:tavLst>
                                        <p:tav tm="0">
                                          <p:val>
                                            <p:strVal val="ppt_x"/>
                                          </p:val>
                                        </p:tav>
                                        <p:tav tm="100000">
                                          <p:val>
                                            <p:strVal val="0-ppt_w/2"/>
                                          </p:val>
                                        </p:tav>
                                      </p:tavLst>
                                    </p:anim>
                                    <p:anim calcmode="lin" valueType="num">
                                      <p:cBhvr additive="base">
                                        <p:cTn id="279" dur="2000"/>
                                        <p:tgtEl>
                                          <p:spTgt spid="21"/>
                                        </p:tgtEl>
                                        <p:attrNameLst>
                                          <p:attrName>ppt_y</p:attrName>
                                        </p:attrNameLst>
                                      </p:cBhvr>
                                      <p:tavLst>
                                        <p:tav tm="0">
                                          <p:val>
                                            <p:strVal val="ppt_y"/>
                                          </p:val>
                                        </p:tav>
                                        <p:tav tm="100000">
                                          <p:val>
                                            <p:strVal val="ppt_y"/>
                                          </p:val>
                                        </p:tav>
                                      </p:tavLst>
                                    </p:anim>
                                    <p:set>
                                      <p:cBhvr>
                                        <p:cTn id="280" dur="1" fill="hold">
                                          <p:stCondLst>
                                            <p:cond delay="1999"/>
                                          </p:stCondLst>
                                        </p:cTn>
                                        <p:tgtEl>
                                          <p:spTgt spid="21"/>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2000"/>
                                        <p:tgtEl>
                                          <p:spTgt spid="22"/>
                                        </p:tgtEl>
                                        <p:attrNameLst>
                                          <p:attrName>ppt_x</p:attrName>
                                        </p:attrNameLst>
                                      </p:cBhvr>
                                      <p:tavLst>
                                        <p:tav tm="0">
                                          <p:val>
                                            <p:strVal val="ppt_x"/>
                                          </p:val>
                                        </p:tav>
                                        <p:tav tm="100000">
                                          <p:val>
                                            <p:strVal val="0-ppt_w/2"/>
                                          </p:val>
                                        </p:tav>
                                      </p:tavLst>
                                    </p:anim>
                                    <p:anim calcmode="lin" valueType="num">
                                      <p:cBhvr additive="base">
                                        <p:cTn id="283" dur="2000"/>
                                        <p:tgtEl>
                                          <p:spTgt spid="22"/>
                                        </p:tgtEl>
                                        <p:attrNameLst>
                                          <p:attrName>ppt_y</p:attrName>
                                        </p:attrNameLst>
                                      </p:cBhvr>
                                      <p:tavLst>
                                        <p:tav tm="0">
                                          <p:val>
                                            <p:strVal val="ppt_y"/>
                                          </p:val>
                                        </p:tav>
                                        <p:tav tm="100000">
                                          <p:val>
                                            <p:strVal val="ppt_y"/>
                                          </p:val>
                                        </p:tav>
                                      </p:tavLst>
                                    </p:anim>
                                    <p:set>
                                      <p:cBhvr>
                                        <p:cTn id="284" dur="1" fill="hold">
                                          <p:stCondLst>
                                            <p:cond delay="1999"/>
                                          </p:stCondLst>
                                        </p:cTn>
                                        <p:tgtEl>
                                          <p:spTgt spid="22"/>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2000"/>
                                        <p:tgtEl>
                                          <p:spTgt spid="23"/>
                                        </p:tgtEl>
                                        <p:attrNameLst>
                                          <p:attrName>ppt_x</p:attrName>
                                        </p:attrNameLst>
                                      </p:cBhvr>
                                      <p:tavLst>
                                        <p:tav tm="0">
                                          <p:val>
                                            <p:strVal val="ppt_x"/>
                                          </p:val>
                                        </p:tav>
                                        <p:tav tm="100000">
                                          <p:val>
                                            <p:strVal val="0-ppt_w/2"/>
                                          </p:val>
                                        </p:tav>
                                      </p:tavLst>
                                    </p:anim>
                                    <p:anim calcmode="lin" valueType="num">
                                      <p:cBhvr additive="base">
                                        <p:cTn id="287" dur="2000"/>
                                        <p:tgtEl>
                                          <p:spTgt spid="23"/>
                                        </p:tgtEl>
                                        <p:attrNameLst>
                                          <p:attrName>ppt_y</p:attrName>
                                        </p:attrNameLst>
                                      </p:cBhvr>
                                      <p:tavLst>
                                        <p:tav tm="0">
                                          <p:val>
                                            <p:strVal val="ppt_y"/>
                                          </p:val>
                                        </p:tav>
                                        <p:tav tm="100000">
                                          <p:val>
                                            <p:strVal val="ppt_y"/>
                                          </p:val>
                                        </p:tav>
                                      </p:tavLst>
                                    </p:anim>
                                    <p:set>
                                      <p:cBhvr>
                                        <p:cTn id="288" dur="1" fill="hold">
                                          <p:stCondLst>
                                            <p:cond delay="1999"/>
                                          </p:stCondLst>
                                        </p:cTn>
                                        <p:tgtEl>
                                          <p:spTgt spid="23"/>
                                        </p:tgtEl>
                                        <p:attrNameLst>
                                          <p:attrName>style.visibility</p:attrName>
                                        </p:attrNameLst>
                                      </p:cBhvr>
                                      <p:to>
                                        <p:strVal val="hidden"/>
                                      </p:to>
                                    </p:set>
                                  </p:childTnLst>
                                </p:cTn>
                              </p:par>
                              <p:par>
                                <p:cTn id="289" presetID="2" presetClass="exit" presetSubtype="8" fill="hold" grpId="2" nodeType="withEffect">
                                  <p:stCondLst>
                                    <p:cond delay="0"/>
                                  </p:stCondLst>
                                  <p:childTnLst>
                                    <p:anim calcmode="lin" valueType="num">
                                      <p:cBhvr additive="base">
                                        <p:cTn id="290" dur="2000"/>
                                        <p:tgtEl>
                                          <p:spTgt spid="24"/>
                                        </p:tgtEl>
                                        <p:attrNameLst>
                                          <p:attrName>ppt_x</p:attrName>
                                        </p:attrNameLst>
                                      </p:cBhvr>
                                      <p:tavLst>
                                        <p:tav tm="0">
                                          <p:val>
                                            <p:strVal val="ppt_x"/>
                                          </p:val>
                                        </p:tav>
                                        <p:tav tm="100000">
                                          <p:val>
                                            <p:strVal val="0-ppt_w/2"/>
                                          </p:val>
                                        </p:tav>
                                      </p:tavLst>
                                    </p:anim>
                                    <p:anim calcmode="lin" valueType="num">
                                      <p:cBhvr additive="base">
                                        <p:cTn id="291" dur="2000"/>
                                        <p:tgtEl>
                                          <p:spTgt spid="24"/>
                                        </p:tgtEl>
                                        <p:attrNameLst>
                                          <p:attrName>ppt_y</p:attrName>
                                        </p:attrNameLst>
                                      </p:cBhvr>
                                      <p:tavLst>
                                        <p:tav tm="0">
                                          <p:val>
                                            <p:strVal val="ppt_y"/>
                                          </p:val>
                                        </p:tav>
                                        <p:tav tm="100000">
                                          <p:val>
                                            <p:strVal val="ppt_y"/>
                                          </p:val>
                                        </p:tav>
                                      </p:tavLst>
                                    </p:anim>
                                    <p:set>
                                      <p:cBhvr>
                                        <p:cTn id="292" dur="1" fill="hold">
                                          <p:stCondLst>
                                            <p:cond delay="1999"/>
                                          </p:stCondLst>
                                        </p:cTn>
                                        <p:tgtEl>
                                          <p:spTgt spid="24"/>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2000"/>
                                        <p:tgtEl>
                                          <p:spTgt spid="25"/>
                                        </p:tgtEl>
                                        <p:attrNameLst>
                                          <p:attrName>ppt_x</p:attrName>
                                        </p:attrNameLst>
                                      </p:cBhvr>
                                      <p:tavLst>
                                        <p:tav tm="0">
                                          <p:val>
                                            <p:strVal val="ppt_x"/>
                                          </p:val>
                                        </p:tav>
                                        <p:tav tm="100000">
                                          <p:val>
                                            <p:strVal val="0-ppt_w/2"/>
                                          </p:val>
                                        </p:tav>
                                      </p:tavLst>
                                    </p:anim>
                                    <p:anim calcmode="lin" valueType="num">
                                      <p:cBhvr additive="base">
                                        <p:cTn id="295" dur="2000"/>
                                        <p:tgtEl>
                                          <p:spTgt spid="25"/>
                                        </p:tgtEl>
                                        <p:attrNameLst>
                                          <p:attrName>ppt_y</p:attrName>
                                        </p:attrNameLst>
                                      </p:cBhvr>
                                      <p:tavLst>
                                        <p:tav tm="0">
                                          <p:val>
                                            <p:strVal val="ppt_y"/>
                                          </p:val>
                                        </p:tav>
                                        <p:tav tm="100000">
                                          <p:val>
                                            <p:strVal val="ppt_y"/>
                                          </p:val>
                                        </p:tav>
                                      </p:tavLst>
                                    </p:anim>
                                    <p:set>
                                      <p:cBhvr>
                                        <p:cTn id="296" dur="1" fill="hold">
                                          <p:stCondLst>
                                            <p:cond delay="1999"/>
                                          </p:stCondLst>
                                        </p:cTn>
                                        <p:tgtEl>
                                          <p:spTgt spid="25"/>
                                        </p:tgtEl>
                                        <p:attrNameLst>
                                          <p:attrName>style.visibility</p:attrName>
                                        </p:attrNameLst>
                                      </p:cBhvr>
                                      <p:to>
                                        <p:strVal val="hidden"/>
                                      </p:to>
                                    </p:set>
                                  </p:childTnLst>
                                </p:cTn>
                              </p:par>
                              <p:par>
                                <p:cTn id="297" presetID="2" presetClass="exit" presetSubtype="8" fill="hold" grpId="2" nodeType="withEffect">
                                  <p:stCondLst>
                                    <p:cond delay="0"/>
                                  </p:stCondLst>
                                  <p:childTnLst>
                                    <p:anim calcmode="lin" valueType="num">
                                      <p:cBhvr additive="base">
                                        <p:cTn id="298" dur="2000"/>
                                        <p:tgtEl>
                                          <p:spTgt spid="26"/>
                                        </p:tgtEl>
                                        <p:attrNameLst>
                                          <p:attrName>ppt_x</p:attrName>
                                        </p:attrNameLst>
                                      </p:cBhvr>
                                      <p:tavLst>
                                        <p:tav tm="0">
                                          <p:val>
                                            <p:strVal val="ppt_x"/>
                                          </p:val>
                                        </p:tav>
                                        <p:tav tm="100000">
                                          <p:val>
                                            <p:strVal val="0-ppt_w/2"/>
                                          </p:val>
                                        </p:tav>
                                      </p:tavLst>
                                    </p:anim>
                                    <p:anim calcmode="lin" valueType="num">
                                      <p:cBhvr additive="base">
                                        <p:cTn id="299" dur="2000"/>
                                        <p:tgtEl>
                                          <p:spTgt spid="26"/>
                                        </p:tgtEl>
                                        <p:attrNameLst>
                                          <p:attrName>ppt_y</p:attrName>
                                        </p:attrNameLst>
                                      </p:cBhvr>
                                      <p:tavLst>
                                        <p:tav tm="0">
                                          <p:val>
                                            <p:strVal val="ppt_y"/>
                                          </p:val>
                                        </p:tav>
                                        <p:tav tm="100000">
                                          <p:val>
                                            <p:strVal val="ppt_y"/>
                                          </p:val>
                                        </p:tav>
                                      </p:tavLst>
                                    </p:anim>
                                    <p:set>
                                      <p:cBhvr>
                                        <p:cTn id="300" dur="1" fill="hold">
                                          <p:stCondLst>
                                            <p:cond delay="1999"/>
                                          </p:stCondLst>
                                        </p:cTn>
                                        <p:tgtEl>
                                          <p:spTgt spid="26"/>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2000"/>
                                        <p:tgtEl>
                                          <p:spTgt spid="27"/>
                                        </p:tgtEl>
                                        <p:attrNameLst>
                                          <p:attrName>ppt_x</p:attrName>
                                        </p:attrNameLst>
                                      </p:cBhvr>
                                      <p:tavLst>
                                        <p:tav tm="0">
                                          <p:val>
                                            <p:strVal val="ppt_x"/>
                                          </p:val>
                                        </p:tav>
                                        <p:tav tm="100000">
                                          <p:val>
                                            <p:strVal val="0-ppt_w/2"/>
                                          </p:val>
                                        </p:tav>
                                      </p:tavLst>
                                    </p:anim>
                                    <p:anim calcmode="lin" valueType="num">
                                      <p:cBhvr additive="base">
                                        <p:cTn id="303" dur="2000"/>
                                        <p:tgtEl>
                                          <p:spTgt spid="27"/>
                                        </p:tgtEl>
                                        <p:attrNameLst>
                                          <p:attrName>ppt_y</p:attrName>
                                        </p:attrNameLst>
                                      </p:cBhvr>
                                      <p:tavLst>
                                        <p:tav tm="0">
                                          <p:val>
                                            <p:strVal val="ppt_y"/>
                                          </p:val>
                                        </p:tav>
                                        <p:tav tm="100000">
                                          <p:val>
                                            <p:strVal val="ppt_y"/>
                                          </p:val>
                                        </p:tav>
                                      </p:tavLst>
                                    </p:anim>
                                    <p:set>
                                      <p:cBhvr>
                                        <p:cTn id="304" dur="1" fill="hold">
                                          <p:stCondLst>
                                            <p:cond delay="1999"/>
                                          </p:stCondLst>
                                        </p:cTn>
                                        <p:tgtEl>
                                          <p:spTgt spid="27"/>
                                        </p:tgtEl>
                                        <p:attrNameLst>
                                          <p:attrName>style.visibility</p:attrName>
                                        </p:attrNameLst>
                                      </p:cBhvr>
                                      <p:to>
                                        <p:strVal val="hidden"/>
                                      </p:to>
                                    </p:set>
                                  </p:childTnLst>
                                </p:cTn>
                              </p:par>
                              <p:par>
                                <p:cTn id="305" presetID="2" presetClass="exit" presetSubtype="8" fill="hold" grpId="2" nodeType="withEffect">
                                  <p:stCondLst>
                                    <p:cond delay="0"/>
                                  </p:stCondLst>
                                  <p:childTnLst>
                                    <p:anim calcmode="lin" valueType="num">
                                      <p:cBhvr additive="base">
                                        <p:cTn id="306" dur="2000"/>
                                        <p:tgtEl>
                                          <p:spTgt spid="28"/>
                                        </p:tgtEl>
                                        <p:attrNameLst>
                                          <p:attrName>ppt_x</p:attrName>
                                        </p:attrNameLst>
                                      </p:cBhvr>
                                      <p:tavLst>
                                        <p:tav tm="0">
                                          <p:val>
                                            <p:strVal val="ppt_x"/>
                                          </p:val>
                                        </p:tav>
                                        <p:tav tm="100000">
                                          <p:val>
                                            <p:strVal val="0-ppt_w/2"/>
                                          </p:val>
                                        </p:tav>
                                      </p:tavLst>
                                    </p:anim>
                                    <p:anim calcmode="lin" valueType="num">
                                      <p:cBhvr additive="base">
                                        <p:cTn id="307" dur="2000"/>
                                        <p:tgtEl>
                                          <p:spTgt spid="28"/>
                                        </p:tgtEl>
                                        <p:attrNameLst>
                                          <p:attrName>ppt_y</p:attrName>
                                        </p:attrNameLst>
                                      </p:cBhvr>
                                      <p:tavLst>
                                        <p:tav tm="0">
                                          <p:val>
                                            <p:strVal val="ppt_y"/>
                                          </p:val>
                                        </p:tav>
                                        <p:tav tm="100000">
                                          <p:val>
                                            <p:strVal val="ppt_y"/>
                                          </p:val>
                                        </p:tav>
                                      </p:tavLst>
                                    </p:anim>
                                    <p:set>
                                      <p:cBhvr>
                                        <p:cTn id="308" dur="1" fill="hold">
                                          <p:stCondLst>
                                            <p:cond delay="1999"/>
                                          </p:stCondLst>
                                        </p:cTn>
                                        <p:tgtEl>
                                          <p:spTgt spid="28"/>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2000"/>
                                        <p:tgtEl>
                                          <p:spTgt spid="29"/>
                                        </p:tgtEl>
                                        <p:attrNameLst>
                                          <p:attrName>ppt_x</p:attrName>
                                        </p:attrNameLst>
                                      </p:cBhvr>
                                      <p:tavLst>
                                        <p:tav tm="0">
                                          <p:val>
                                            <p:strVal val="ppt_x"/>
                                          </p:val>
                                        </p:tav>
                                        <p:tav tm="100000">
                                          <p:val>
                                            <p:strVal val="0-ppt_w/2"/>
                                          </p:val>
                                        </p:tav>
                                      </p:tavLst>
                                    </p:anim>
                                    <p:anim calcmode="lin" valueType="num">
                                      <p:cBhvr additive="base">
                                        <p:cTn id="311" dur="2000"/>
                                        <p:tgtEl>
                                          <p:spTgt spid="29"/>
                                        </p:tgtEl>
                                        <p:attrNameLst>
                                          <p:attrName>ppt_y</p:attrName>
                                        </p:attrNameLst>
                                      </p:cBhvr>
                                      <p:tavLst>
                                        <p:tav tm="0">
                                          <p:val>
                                            <p:strVal val="ppt_y"/>
                                          </p:val>
                                        </p:tav>
                                        <p:tav tm="100000">
                                          <p:val>
                                            <p:strVal val="ppt_y"/>
                                          </p:val>
                                        </p:tav>
                                      </p:tavLst>
                                    </p:anim>
                                    <p:set>
                                      <p:cBhvr>
                                        <p:cTn id="312" dur="1" fill="hold">
                                          <p:stCondLst>
                                            <p:cond delay="1999"/>
                                          </p:stCondLst>
                                        </p:cTn>
                                        <p:tgtEl>
                                          <p:spTgt spid="29"/>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2000"/>
                                        <p:tgtEl>
                                          <p:spTgt spid="30"/>
                                        </p:tgtEl>
                                        <p:attrNameLst>
                                          <p:attrName>ppt_x</p:attrName>
                                        </p:attrNameLst>
                                      </p:cBhvr>
                                      <p:tavLst>
                                        <p:tav tm="0">
                                          <p:val>
                                            <p:strVal val="ppt_x"/>
                                          </p:val>
                                        </p:tav>
                                        <p:tav tm="100000">
                                          <p:val>
                                            <p:strVal val="0-ppt_w/2"/>
                                          </p:val>
                                        </p:tav>
                                      </p:tavLst>
                                    </p:anim>
                                    <p:anim calcmode="lin" valueType="num">
                                      <p:cBhvr additive="base">
                                        <p:cTn id="315" dur="2000"/>
                                        <p:tgtEl>
                                          <p:spTgt spid="30"/>
                                        </p:tgtEl>
                                        <p:attrNameLst>
                                          <p:attrName>ppt_y</p:attrName>
                                        </p:attrNameLst>
                                      </p:cBhvr>
                                      <p:tavLst>
                                        <p:tav tm="0">
                                          <p:val>
                                            <p:strVal val="ppt_y"/>
                                          </p:val>
                                        </p:tav>
                                        <p:tav tm="100000">
                                          <p:val>
                                            <p:strVal val="ppt_y"/>
                                          </p:val>
                                        </p:tav>
                                      </p:tavLst>
                                    </p:anim>
                                    <p:set>
                                      <p:cBhvr>
                                        <p:cTn id="316" dur="1" fill="hold">
                                          <p:stCondLst>
                                            <p:cond delay="1999"/>
                                          </p:stCondLst>
                                        </p:cTn>
                                        <p:tgtEl>
                                          <p:spTgt spid="30"/>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2000"/>
                                        <p:tgtEl>
                                          <p:spTgt spid="31"/>
                                        </p:tgtEl>
                                        <p:attrNameLst>
                                          <p:attrName>ppt_x</p:attrName>
                                        </p:attrNameLst>
                                      </p:cBhvr>
                                      <p:tavLst>
                                        <p:tav tm="0">
                                          <p:val>
                                            <p:strVal val="ppt_x"/>
                                          </p:val>
                                        </p:tav>
                                        <p:tav tm="100000">
                                          <p:val>
                                            <p:strVal val="0-ppt_w/2"/>
                                          </p:val>
                                        </p:tav>
                                      </p:tavLst>
                                    </p:anim>
                                    <p:anim calcmode="lin" valueType="num">
                                      <p:cBhvr additive="base">
                                        <p:cTn id="319" dur="2000"/>
                                        <p:tgtEl>
                                          <p:spTgt spid="31"/>
                                        </p:tgtEl>
                                        <p:attrNameLst>
                                          <p:attrName>ppt_y</p:attrName>
                                        </p:attrNameLst>
                                      </p:cBhvr>
                                      <p:tavLst>
                                        <p:tav tm="0">
                                          <p:val>
                                            <p:strVal val="ppt_y"/>
                                          </p:val>
                                        </p:tav>
                                        <p:tav tm="100000">
                                          <p:val>
                                            <p:strVal val="ppt_y"/>
                                          </p:val>
                                        </p:tav>
                                      </p:tavLst>
                                    </p:anim>
                                    <p:set>
                                      <p:cBhvr>
                                        <p:cTn id="320" dur="1" fill="hold">
                                          <p:stCondLst>
                                            <p:cond delay="1999"/>
                                          </p:stCondLst>
                                        </p:cTn>
                                        <p:tgtEl>
                                          <p:spTgt spid="31"/>
                                        </p:tgtEl>
                                        <p:attrNameLst>
                                          <p:attrName>style.visibility</p:attrName>
                                        </p:attrNameLst>
                                      </p:cBhvr>
                                      <p:to>
                                        <p:strVal val="hidden"/>
                                      </p:to>
                                    </p:set>
                                  </p:childTnLst>
                                </p:cTn>
                              </p:par>
                              <p:par>
                                <p:cTn id="321" presetID="2" presetClass="exit" presetSubtype="8" fill="hold" grpId="2" nodeType="withEffect">
                                  <p:stCondLst>
                                    <p:cond delay="0"/>
                                  </p:stCondLst>
                                  <p:childTnLst>
                                    <p:anim calcmode="lin" valueType="num">
                                      <p:cBhvr additive="base">
                                        <p:cTn id="322" dur="2000"/>
                                        <p:tgtEl>
                                          <p:spTgt spid="32"/>
                                        </p:tgtEl>
                                        <p:attrNameLst>
                                          <p:attrName>ppt_x</p:attrName>
                                        </p:attrNameLst>
                                      </p:cBhvr>
                                      <p:tavLst>
                                        <p:tav tm="0">
                                          <p:val>
                                            <p:strVal val="ppt_x"/>
                                          </p:val>
                                        </p:tav>
                                        <p:tav tm="100000">
                                          <p:val>
                                            <p:strVal val="0-ppt_w/2"/>
                                          </p:val>
                                        </p:tav>
                                      </p:tavLst>
                                    </p:anim>
                                    <p:anim calcmode="lin" valueType="num">
                                      <p:cBhvr additive="base">
                                        <p:cTn id="323" dur="2000"/>
                                        <p:tgtEl>
                                          <p:spTgt spid="32"/>
                                        </p:tgtEl>
                                        <p:attrNameLst>
                                          <p:attrName>ppt_y</p:attrName>
                                        </p:attrNameLst>
                                      </p:cBhvr>
                                      <p:tavLst>
                                        <p:tav tm="0">
                                          <p:val>
                                            <p:strVal val="ppt_y"/>
                                          </p:val>
                                        </p:tav>
                                        <p:tav tm="100000">
                                          <p:val>
                                            <p:strVal val="ppt_y"/>
                                          </p:val>
                                        </p:tav>
                                      </p:tavLst>
                                    </p:anim>
                                    <p:set>
                                      <p:cBhvr>
                                        <p:cTn id="324" dur="1" fill="hold">
                                          <p:stCondLst>
                                            <p:cond delay="1999"/>
                                          </p:stCondLst>
                                        </p:cTn>
                                        <p:tgtEl>
                                          <p:spTgt spid="32"/>
                                        </p:tgtEl>
                                        <p:attrNameLst>
                                          <p:attrName>style.visibility</p:attrName>
                                        </p:attrNameLst>
                                      </p:cBhvr>
                                      <p:to>
                                        <p:strVal val="hidden"/>
                                      </p:to>
                                    </p:set>
                                  </p:childTnLst>
                                </p:cTn>
                              </p:par>
                              <p:par>
                                <p:cTn id="325" presetID="2" presetClass="exit" presetSubtype="8" fill="hold" grpId="2" nodeType="withEffect">
                                  <p:stCondLst>
                                    <p:cond delay="0"/>
                                  </p:stCondLst>
                                  <p:childTnLst>
                                    <p:anim calcmode="lin" valueType="num">
                                      <p:cBhvr additive="base">
                                        <p:cTn id="326" dur="2000"/>
                                        <p:tgtEl>
                                          <p:spTgt spid="33"/>
                                        </p:tgtEl>
                                        <p:attrNameLst>
                                          <p:attrName>ppt_x</p:attrName>
                                        </p:attrNameLst>
                                      </p:cBhvr>
                                      <p:tavLst>
                                        <p:tav tm="0">
                                          <p:val>
                                            <p:strVal val="ppt_x"/>
                                          </p:val>
                                        </p:tav>
                                        <p:tav tm="100000">
                                          <p:val>
                                            <p:strVal val="0-ppt_w/2"/>
                                          </p:val>
                                        </p:tav>
                                      </p:tavLst>
                                    </p:anim>
                                    <p:anim calcmode="lin" valueType="num">
                                      <p:cBhvr additive="base">
                                        <p:cTn id="327" dur="2000"/>
                                        <p:tgtEl>
                                          <p:spTgt spid="33"/>
                                        </p:tgtEl>
                                        <p:attrNameLst>
                                          <p:attrName>ppt_y</p:attrName>
                                        </p:attrNameLst>
                                      </p:cBhvr>
                                      <p:tavLst>
                                        <p:tav tm="0">
                                          <p:val>
                                            <p:strVal val="ppt_y"/>
                                          </p:val>
                                        </p:tav>
                                        <p:tav tm="100000">
                                          <p:val>
                                            <p:strVal val="ppt_y"/>
                                          </p:val>
                                        </p:tav>
                                      </p:tavLst>
                                    </p:anim>
                                    <p:set>
                                      <p:cBhvr>
                                        <p:cTn id="328" dur="1" fill="hold">
                                          <p:stCondLst>
                                            <p:cond delay="1999"/>
                                          </p:stCondLst>
                                        </p:cTn>
                                        <p:tgtEl>
                                          <p:spTgt spid="33"/>
                                        </p:tgtEl>
                                        <p:attrNameLst>
                                          <p:attrName>style.visibility</p:attrName>
                                        </p:attrNameLst>
                                      </p:cBhvr>
                                      <p:to>
                                        <p:strVal val="hidden"/>
                                      </p:to>
                                    </p:set>
                                  </p:childTnLst>
                                </p:cTn>
                              </p:par>
                              <p:par>
                                <p:cTn id="329" presetID="2" presetClass="exit" presetSubtype="8" fill="hold" grpId="2" nodeType="withEffect">
                                  <p:stCondLst>
                                    <p:cond delay="0"/>
                                  </p:stCondLst>
                                  <p:childTnLst>
                                    <p:anim calcmode="lin" valueType="num">
                                      <p:cBhvr additive="base">
                                        <p:cTn id="330" dur="2000"/>
                                        <p:tgtEl>
                                          <p:spTgt spid="34"/>
                                        </p:tgtEl>
                                        <p:attrNameLst>
                                          <p:attrName>ppt_x</p:attrName>
                                        </p:attrNameLst>
                                      </p:cBhvr>
                                      <p:tavLst>
                                        <p:tav tm="0">
                                          <p:val>
                                            <p:strVal val="ppt_x"/>
                                          </p:val>
                                        </p:tav>
                                        <p:tav tm="100000">
                                          <p:val>
                                            <p:strVal val="0-ppt_w/2"/>
                                          </p:val>
                                        </p:tav>
                                      </p:tavLst>
                                    </p:anim>
                                    <p:anim calcmode="lin" valueType="num">
                                      <p:cBhvr additive="base">
                                        <p:cTn id="331" dur="2000"/>
                                        <p:tgtEl>
                                          <p:spTgt spid="34"/>
                                        </p:tgtEl>
                                        <p:attrNameLst>
                                          <p:attrName>ppt_y</p:attrName>
                                        </p:attrNameLst>
                                      </p:cBhvr>
                                      <p:tavLst>
                                        <p:tav tm="0">
                                          <p:val>
                                            <p:strVal val="ppt_y"/>
                                          </p:val>
                                        </p:tav>
                                        <p:tav tm="100000">
                                          <p:val>
                                            <p:strVal val="ppt_y"/>
                                          </p:val>
                                        </p:tav>
                                      </p:tavLst>
                                    </p:anim>
                                    <p:set>
                                      <p:cBhvr>
                                        <p:cTn id="332" dur="1" fill="hold">
                                          <p:stCondLst>
                                            <p:cond delay="1999"/>
                                          </p:stCondLst>
                                        </p:cTn>
                                        <p:tgtEl>
                                          <p:spTgt spid="34"/>
                                        </p:tgtEl>
                                        <p:attrNameLst>
                                          <p:attrName>style.visibility</p:attrName>
                                        </p:attrNameLst>
                                      </p:cBhvr>
                                      <p:to>
                                        <p:strVal val="hidden"/>
                                      </p:to>
                                    </p:set>
                                  </p:childTnLst>
                                </p:cTn>
                              </p:par>
                              <p:par>
                                <p:cTn id="333" presetID="2" presetClass="exit" presetSubtype="8" fill="hold" grpId="2" nodeType="withEffect">
                                  <p:stCondLst>
                                    <p:cond delay="0"/>
                                  </p:stCondLst>
                                  <p:childTnLst>
                                    <p:anim calcmode="lin" valueType="num">
                                      <p:cBhvr additive="base">
                                        <p:cTn id="334" dur="2000"/>
                                        <p:tgtEl>
                                          <p:spTgt spid="35"/>
                                        </p:tgtEl>
                                        <p:attrNameLst>
                                          <p:attrName>ppt_x</p:attrName>
                                        </p:attrNameLst>
                                      </p:cBhvr>
                                      <p:tavLst>
                                        <p:tav tm="0">
                                          <p:val>
                                            <p:strVal val="ppt_x"/>
                                          </p:val>
                                        </p:tav>
                                        <p:tav tm="100000">
                                          <p:val>
                                            <p:strVal val="0-ppt_w/2"/>
                                          </p:val>
                                        </p:tav>
                                      </p:tavLst>
                                    </p:anim>
                                    <p:anim calcmode="lin" valueType="num">
                                      <p:cBhvr additive="base">
                                        <p:cTn id="335" dur="2000"/>
                                        <p:tgtEl>
                                          <p:spTgt spid="35"/>
                                        </p:tgtEl>
                                        <p:attrNameLst>
                                          <p:attrName>ppt_y</p:attrName>
                                        </p:attrNameLst>
                                      </p:cBhvr>
                                      <p:tavLst>
                                        <p:tav tm="0">
                                          <p:val>
                                            <p:strVal val="ppt_y"/>
                                          </p:val>
                                        </p:tav>
                                        <p:tav tm="100000">
                                          <p:val>
                                            <p:strVal val="ppt_y"/>
                                          </p:val>
                                        </p:tav>
                                      </p:tavLst>
                                    </p:anim>
                                    <p:set>
                                      <p:cBhvr>
                                        <p:cTn id="336" dur="1" fill="hold">
                                          <p:stCondLst>
                                            <p:cond delay="1999"/>
                                          </p:stCondLst>
                                        </p:cTn>
                                        <p:tgtEl>
                                          <p:spTgt spid="35"/>
                                        </p:tgtEl>
                                        <p:attrNameLst>
                                          <p:attrName>style.visibility</p:attrName>
                                        </p:attrNameLst>
                                      </p:cBhvr>
                                      <p:to>
                                        <p:strVal val="hidden"/>
                                      </p:to>
                                    </p:set>
                                  </p:childTnLst>
                                </p:cTn>
                              </p:par>
                              <p:par>
                                <p:cTn id="337" presetID="2" presetClass="exit" presetSubtype="8" fill="hold" grpId="2" nodeType="withEffect">
                                  <p:stCondLst>
                                    <p:cond delay="0"/>
                                  </p:stCondLst>
                                  <p:childTnLst>
                                    <p:anim calcmode="lin" valueType="num">
                                      <p:cBhvr additive="base">
                                        <p:cTn id="338" dur="2000"/>
                                        <p:tgtEl>
                                          <p:spTgt spid="36"/>
                                        </p:tgtEl>
                                        <p:attrNameLst>
                                          <p:attrName>ppt_x</p:attrName>
                                        </p:attrNameLst>
                                      </p:cBhvr>
                                      <p:tavLst>
                                        <p:tav tm="0">
                                          <p:val>
                                            <p:strVal val="ppt_x"/>
                                          </p:val>
                                        </p:tav>
                                        <p:tav tm="100000">
                                          <p:val>
                                            <p:strVal val="0-ppt_w/2"/>
                                          </p:val>
                                        </p:tav>
                                      </p:tavLst>
                                    </p:anim>
                                    <p:anim calcmode="lin" valueType="num">
                                      <p:cBhvr additive="base">
                                        <p:cTn id="339" dur="2000"/>
                                        <p:tgtEl>
                                          <p:spTgt spid="36"/>
                                        </p:tgtEl>
                                        <p:attrNameLst>
                                          <p:attrName>ppt_y</p:attrName>
                                        </p:attrNameLst>
                                      </p:cBhvr>
                                      <p:tavLst>
                                        <p:tav tm="0">
                                          <p:val>
                                            <p:strVal val="ppt_y"/>
                                          </p:val>
                                        </p:tav>
                                        <p:tav tm="100000">
                                          <p:val>
                                            <p:strVal val="ppt_y"/>
                                          </p:val>
                                        </p:tav>
                                      </p:tavLst>
                                    </p:anim>
                                    <p:set>
                                      <p:cBhvr>
                                        <p:cTn id="340" dur="1" fill="hold">
                                          <p:stCondLst>
                                            <p:cond delay="1999"/>
                                          </p:stCondLst>
                                        </p:cTn>
                                        <p:tgtEl>
                                          <p:spTgt spid="36"/>
                                        </p:tgtEl>
                                        <p:attrNameLst>
                                          <p:attrName>style.visibility</p:attrName>
                                        </p:attrNameLst>
                                      </p:cBhvr>
                                      <p:to>
                                        <p:strVal val="hidden"/>
                                      </p:to>
                                    </p:set>
                                  </p:childTnLst>
                                </p:cTn>
                              </p:par>
                              <p:par>
                                <p:cTn id="341" presetID="2" presetClass="exit" presetSubtype="8" fill="hold" grpId="2" nodeType="withEffect">
                                  <p:stCondLst>
                                    <p:cond delay="0"/>
                                  </p:stCondLst>
                                  <p:childTnLst>
                                    <p:anim calcmode="lin" valueType="num">
                                      <p:cBhvr additive="base">
                                        <p:cTn id="342" dur="2000"/>
                                        <p:tgtEl>
                                          <p:spTgt spid="37"/>
                                        </p:tgtEl>
                                        <p:attrNameLst>
                                          <p:attrName>ppt_x</p:attrName>
                                        </p:attrNameLst>
                                      </p:cBhvr>
                                      <p:tavLst>
                                        <p:tav tm="0">
                                          <p:val>
                                            <p:strVal val="ppt_x"/>
                                          </p:val>
                                        </p:tav>
                                        <p:tav tm="100000">
                                          <p:val>
                                            <p:strVal val="0-ppt_w/2"/>
                                          </p:val>
                                        </p:tav>
                                      </p:tavLst>
                                    </p:anim>
                                    <p:anim calcmode="lin" valueType="num">
                                      <p:cBhvr additive="base">
                                        <p:cTn id="343" dur="2000"/>
                                        <p:tgtEl>
                                          <p:spTgt spid="37"/>
                                        </p:tgtEl>
                                        <p:attrNameLst>
                                          <p:attrName>ppt_y</p:attrName>
                                        </p:attrNameLst>
                                      </p:cBhvr>
                                      <p:tavLst>
                                        <p:tav tm="0">
                                          <p:val>
                                            <p:strVal val="ppt_y"/>
                                          </p:val>
                                        </p:tav>
                                        <p:tav tm="100000">
                                          <p:val>
                                            <p:strVal val="ppt_y"/>
                                          </p:val>
                                        </p:tav>
                                      </p:tavLst>
                                    </p:anim>
                                    <p:set>
                                      <p:cBhvr>
                                        <p:cTn id="344" dur="1" fill="hold">
                                          <p:stCondLst>
                                            <p:cond delay="1999"/>
                                          </p:stCondLst>
                                        </p:cTn>
                                        <p:tgtEl>
                                          <p:spTgt spid="37"/>
                                        </p:tgtEl>
                                        <p:attrNameLst>
                                          <p:attrName>style.visibility</p:attrName>
                                        </p:attrNameLst>
                                      </p:cBhvr>
                                      <p:to>
                                        <p:strVal val="hidden"/>
                                      </p:to>
                                    </p:set>
                                  </p:childTnLst>
                                </p:cTn>
                              </p:par>
                              <p:par>
                                <p:cTn id="345" presetID="2" presetClass="exit" presetSubtype="8" fill="hold" grpId="2" nodeType="withEffect">
                                  <p:stCondLst>
                                    <p:cond delay="0"/>
                                  </p:stCondLst>
                                  <p:childTnLst>
                                    <p:anim calcmode="lin" valueType="num">
                                      <p:cBhvr additive="base">
                                        <p:cTn id="346" dur="2000"/>
                                        <p:tgtEl>
                                          <p:spTgt spid="38"/>
                                        </p:tgtEl>
                                        <p:attrNameLst>
                                          <p:attrName>ppt_x</p:attrName>
                                        </p:attrNameLst>
                                      </p:cBhvr>
                                      <p:tavLst>
                                        <p:tav tm="0">
                                          <p:val>
                                            <p:strVal val="ppt_x"/>
                                          </p:val>
                                        </p:tav>
                                        <p:tav tm="100000">
                                          <p:val>
                                            <p:strVal val="0-ppt_w/2"/>
                                          </p:val>
                                        </p:tav>
                                      </p:tavLst>
                                    </p:anim>
                                    <p:anim calcmode="lin" valueType="num">
                                      <p:cBhvr additive="base">
                                        <p:cTn id="347" dur="2000"/>
                                        <p:tgtEl>
                                          <p:spTgt spid="38"/>
                                        </p:tgtEl>
                                        <p:attrNameLst>
                                          <p:attrName>ppt_y</p:attrName>
                                        </p:attrNameLst>
                                      </p:cBhvr>
                                      <p:tavLst>
                                        <p:tav tm="0">
                                          <p:val>
                                            <p:strVal val="ppt_y"/>
                                          </p:val>
                                        </p:tav>
                                        <p:tav tm="100000">
                                          <p:val>
                                            <p:strVal val="ppt_y"/>
                                          </p:val>
                                        </p:tav>
                                      </p:tavLst>
                                    </p:anim>
                                    <p:set>
                                      <p:cBhvr>
                                        <p:cTn id="348" dur="1" fill="hold">
                                          <p:stCondLst>
                                            <p:cond delay="1999"/>
                                          </p:stCondLst>
                                        </p:cTn>
                                        <p:tgtEl>
                                          <p:spTgt spid="38"/>
                                        </p:tgtEl>
                                        <p:attrNameLst>
                                          <p:attrName>style.visibility</p:attrName>
                                        </p:attrNameLst>
                                      </p:cBhvr>
                                      <p:to>
                                        <p:strVal val="hidden"/>
                                      </p:to>
                                    </p:set>
                                  </p:childTnLst>
                                </p:cTn>
                              </p:par>
                              <p:par>
                                <p:cTn id="349" presetID="3" presetClass="exit" presetSubtype="10" fill="hold" grpId="3" nodeType="withEffect">
                                  <p:stCondLst>
                                    <p:cond delay="0"/>
                                  </p:stCondLst>
                                  <p:childTnLst>
                                    <p:animEffect transition="out" filter="blinds(horizontal)">
                                      <p:cBhvr>
                                        <p:cTn id="350" dur="2000"/>
                                        <p:tgtEl>
                                          <p:spTgt spid="5"/>
                                        </p:tgtEl>
                                      </p:cBhvr>
                                    </p:animEffect>
                                    <p:set>
                                      <p:cBhvr>
                                        <p:cTn id="351" dur="1" fill="hold">
                                          <p:stCondLst>
                                            <p:cond delay="1999"/>
                                          </p:stCondLst>
                                        </p:cTn>
                                        <p:tgtEl>
                                          <p:spTgt spid="5"/>
                                        </p:tgtEl>
                                        <p:attrNameLst>
                                          <p:attrName>style.visibility</p:attrName>
                                        </p:attrNameLst>
                                      </p:cBhvr>
                                      <p:to>
                                        <p:strVal val="hidden"/>
                                      </p:to>
                                    </p:set>
                                  </p:childTnLst>
                                </p:cTn>
                              </p:par>
                              <p:par>
                                <p:cTn id="352" presetID="3" presetClass="exit" presetSubtype="10" fill="hold" grpId="3" nodeType="withEffect">
                                  <p:stCondLst>
                                    <p:cond delay="0"/>
                                  </p:stCondLst>
                                  <p:childTnLst>
                                    <p:animEffect transition="out" filter="blinds(horizontal)">
                                      <p:cBhvr>
                                        <p:cTn id="353" dur="2000"/>
                                        <p:tgtEl>
                                          <p:spTgt spid="6"/>
                                        </p:tgtEl>
                                      </p:cBhvr>
                                    </p:animEffect>
                                    <p:set>
                                      <p:cBhvr>
                                        <p:cTn id="354" dur="1" fill="hold">
                                          <p:stCondLst>
                                            <p:cond delay="1999"/>
                                          </p:stCondLst>
                                        </p:cTn>
                                        <p:tgtEl>
                                          <p:spTgt spid="6"/>
                                        </p:tgtEl>
                                        <p:attrNameLst>
                                          <p:attrName>style.visibility</p:attrName>
                                        </p:attrNameLst>
                                      </p:cBhvr>
                                      <p:to>
                                        <p:strVal val="hidden"/>
                                      </p:to>
                                    </p:set>
                                  </p:childTnLst>
                                </p:cTn>
                              </p:par>
                              <p:par>
                                <p:cTn id="355" presetID="3" presetClass="exit" presetSubtype="10" fill="hold" grpId="3" nodeType="withEffect">
                                  <p:stCondLst>
                                    <p:cond delay="0"/>
                                  </p:stCondLst>
                                  <p:childTnLst>
                                    <p:animEffect transition="out" filter="blinds(horizontal)">
                                      <p:cBhvr>
                                        <p:cTn id="356" dur="2000"/>
                                        <p:tgtEl>
                                          <p:spTgt spid="7"/>
                                        </p:tgtEl>
                                      </p:cBhvr>
                                    </p:animEffect>
                                    <p:set>
                                      <p:cBhvr>
                                        <p:cTn id="357" dur="1" fill="hold">
                                          <p:stCondLst>
                                            <p:cond delay="1999"/>
                                          </p:stCondLst>
                                        </p:cTn>
                                        <p:tgtEl>
                                          <p:spTgt spid="7"/>
                                        </p:tgtEl>
                                        <p:attrNameLst>
                                          <p:attrName>style.visibility</p:attrName>
                                        </p:attrNameLst>
                                      </p:cBhvr>
                                      <p:to>
                                        <p:strVal val="hidden"/>
                                      </p:to>
                                    </p:set>
                                  </p:childTnLst>
                                </p:cTn>
                              </p:par>
                              <p:par>
                                <p:cTn id="358" presetID="3" presetClass="exit" presetSubtype="10" fill="hold" grpId="3" nodeType="withEffect">
                                  <p:stCondLst>
                                    <p:cond delay="0"/>
                                  </p:stCondLst>
                                  <p:childTnLst>
                                    <p:animEffect transition="out" filter="blinds(horizontal)">
                                      <p:cBhvr>
                                        <p:cTn id="359" dur="2000"/>
                                        <p:tgtEl>
                                          <p:spTgt spid="8"/>
                                        </p:tgtEl>
                                      </p:cBhvr>
                                    </p:animEffect>
                                    <p:set>
                                      <p:cBhvr>
                                        <p:cTn id="360" dur="1" fill="hold">
                                          <p:stCondLst>
                                            <p:cond delay="1999"/>
                                          </p:stCondLst>
                                        </p:cTn>
                                        <p:tgtEl>
                                          <p:spTgt spid="8"/>
                                        </p:tgtEl>
                                        <p:attrNameLst>
                                          <p:attrName>style.visibility</p:attrName>
                                        </p:attrNameLst>
                                      </p:cBhvr>
                                      <p:to>
                                        <p:strVal val="hidden"/>
                                      </p:to>
                                    </p:set>
                                  </p:childTnLst>
                                </p:cTn>
                              </p:par>
                              <p:par>
                                <p:cTn id="361" presetID="3" presetClass="exit" presetSubtype="10" fill="hold" grpId="3" nodeType="withEffect">
                                  <p:stCondLst>
                                    <p:cond delay="0"/>
                                  </p:stCondLst>
                                  <p:childTnLst>
                                    <p:animEffect transition="out" filter="blinds(horizontal)">
                                      <p:cBhvr>
                                        <p:cTn id="362" dur="2000"/>
                                        <p:tgtEl>
                                          <p:spTgt spid="9"/>
                                        </p:tgtEl>
                                      </p:cBhvr>
                                    </p:animEffect>
                                    <p:set>
                                      <p:cBhvr>
                                        <p:cTn id="363" dur="1" fill="hold">
                                          <p:stCondLst>
                                            <p:cond delay="1999"/>
                                          </p:stCondLst>
                                        </p:cTn>
                                        <p:tgtEl>
                                          <p:spTgt spid="9"/>
                                        </p:tgtEl>
                                        <p:attrNameLst>
                                          <p:attrName>style.visibility</p:attrName>
                                        </p:attrNameLst>
                                      </p:cBhvr>
                                      <p:to>
                                        <p:strVal val="hidden"/>
                                      </p:to>
                                    </p:set>
                                  </p:childTnLst>
                                </p:cTn>
                              </p:par>
                              <p:par>
                                <p:cTn id="364" presetID="3" presetClass="exit" presetSubtype="10" fill="hold" grpId="3" nodeType="withEffect">
                                  <p:stCondLst>
                                    <p:cond delay="0"/>
                                  </p:stCondLst>
                                  <p:childTnLst>
                                    <p:animEffect transition="out" filter="blinds(horizontal)">
                                      <p:cBhvr>
                                        <p:cTn id="365" dur="2000"/>
                                        <p:tgtEl>
                                          <p:spTgt spid="10"/>
                                        </p:tgtEl>
                                      </p:cBhvr>
                                    </p:animEffect>
                                    <p:set>
                                      <p:cBhvr>
                                        <p:cTn id="366" dur="1" fill="hold">
                                          <p:stCondLst>
                                            <p:cond delay="1999"/>
                                          </p:stCondLst>
                                        </p:cTn>
                                        <p:tgtEl>
                                          <p:spTgt spid="10"/>
                                        </p:tgtEl>
                                        <p:attrNameLst>
                                          <p:attrName>style.visibility</p:attrName>
                                        </p:attrNameLst>
                                      </p:cBhvr>
                                      <p:to>
                                        <p:strVal val="hidden"/>
                                      </p:to>
                                    </p:set>
                                  </p:childTnLst>
                                </p:cTn>
                              </p:par>
                              <p:par>
                                <p:cTn id="367" presetID="3" presetClass="exit" presetSubtype="10" fill="hold" grpId="3" nodeType="withEffect">
                                  <p:stCondLst>
                                    <p:cond delay="0"/>
                                  </p:stCondLst>
                                  <p:childTnLst>
                                    <p:animEffect transition="out" filter="blinds(horizontal)">
                                      <p:cBhvr>
                                        <p:cTn id="368" dur="2000"/>
                                        <p:tgtEl>
                                          <p:spTgt spid="11"/>
                                        </p:tgtEl>
                                      </p:cBhvr>
                                    </p:animEffect>
                                    <p:set>
                                      <p:cBhvr>
                                        <p:cTn id="369" dur="1" fill="hold">
                                          <p:stCondLst>
                                            <p:cond delay="1999"/>
                                          </p:stCondLst>
                                        </p:cTn>
                                        <p:tgtEl>
                                          <p:spTgt spid="11"/>
                                        </p:tgtEl>
                                        <p:attrNameLst>
                                          <p:attrName>style.visibility</p:attrName>
                                        </p:attrNameLst>
                                      </p:cBhvr>
                                      <p:to>
                                        <p:strVal val="hidden"/>
                                      </p:to>
                                    </p:set>
                                  </p:childTnLst>
                                </p:cTn>
                              </p:par>
                              <p:par>
                                <p:cTn id="370" presetID="3" presetClass="exit" presetSubtype="10" fill="hold" grpId="3" nodeType="withEffect">
                                  <p:stCondLst>
                                    <p:cond delay="0"/>
                                  </p:stCondLst>
                                  <p:childTnLst>
                                    <p:animEffect transition="out" filter="blinds(horizontal)">
                                      <p:cBhvr>
                                        <p:cTn id="371" dur="2000"/>
                                        <p:tgtEl>
                                          <p:spTgt spid="12"/>
                                        </p:tgtEl>
                                      </p:cBhvr>
                                    </p:animEffect>
                                    <p:set>
                                      <p:cBhvr>
                                        <p:cTn id="372" dur="1" fill="hold">
                                          <p:stCondLst>
                                            <p:cond delay="1999"/>
                                          </p:stCondLst>
                                        </p:cTn>
                                        <p:tgtEl>
                                          <p:spTgt spid="12"/>
                                        </p:tgtEl>
                                        <p:attrNameLst>
                                          <p:attrName>style.visibility</p:attrName>
                                        </p:attrNameLst>
                                      </p:cBhvr>
                                      <p:to>
                                        <p:strVal val="hidden"/>
                                      </p:to>
                                    </p:set>
                                  </p:childTnLst>
                                </p:cTn>
                              </p:par>
                              <p:par>
                                <p:cTn id="373" presetID="3" presetClass="exit" presetSubtype="10" fill="hold" grpId="3" nodeType="withEffect">
                                  <p:stCondLst>
                                    <p:cond delay="0"/>
                                  </p:stCondLst>
                                  <p:childTnLst>
                                    <p:animEffect transition="out" filter="blinds(horizontal)">
                                      <p:cBhvr>
                                        <p:cTn id="374" dur="2000"/>
                                        <p:tgtEl>
                                          <p:spTgt spid="13"/>
                                        </p:tgtEl>
                                      </p:cBhvr>
                                    </p:animEffect>
                                    <p:set>
                                      <p:cBhvr>
                                        <p:cTn id="375" dur="1" fill="hold">
                                          <p:stCondLst>
                                            <p:cond delay="1999"/>
                                          </p:stCondLst>
                                        </p:cTn>
                                        <p:tgtEl>
                                          <p:spTgt spid="13"/>
                                        </p:tgtEl>
                                        <p:attrNameLst>
                                          <p:attrName>style.visibility</p:attrName>
                                        </p:attrNameLst>
                                      </p:cBhvr>
                                      <p:to>
                                        <p:strVal val="hidden"/>
                                      </p:to>
                                    </p:set>
                                  </p:childTnLst>
                                </p:cTn>
                              </p:par>
                              <p:par>
                                <p:cTn id="376" presetID="3" presetClass="exit" presetSubtype="10" fill="hold" grpId="3" nodeType="withEffect">
                                  <p:stCondLst>
                                    <p:cond delay="0"/>
                                  </p:stCondLst>
                                  <p:childTnLst>
                                    <p:animEffect transition="out" filter="blinds(horizontal)">
                                      <p:cBhvr>
                                        <p:cTn id="377" dur="2000"/>
                                        <p:tgtEl>
                                          <p:spTgt spid="14"/>
                                        </p:tgtEl>
                                      </p:cBhvr>
                                    </p:animEffect>
                                    <p:set>
                                      <p:cBhvr>
                                        <p:cTn id="378" dur="1" fill="hold">
                                          <p:stCondLst>
                                            <p:cond delay="1999"/>
                                          </p:stCondLst>
                                        </p:cTn>
                                        <p:tgtEl>
                                          <p:spTgt spid="14"/>
                                        </p:tgtEl>
                                        <p:attrNameLst>
                                          <p:attrName>style.visibility</p:attrName>
                                        </p:attrNameLst>
                                      </p:cBhvr>
                                      <p:to>
                                        <p:strVal val="hidden"/>
                                      </p:to>
                                    </p:set>
                                  </p:childTnLst>
                                </p:cTn>
                              </p:par>
                              <p:par>
                                <p:cTn id="379" presetID="3" presetClass="exit" presetSubtype="10" fill="hold" grpId="3" nodeType="withEffect">
                                  <p:stCondLst>
                                    <p:cond delay="0"/>
                                  </p:stCondLst>
                                  <p:childTnLst>
                                    <p:animEffect transition="out" filter="blinds(horizontal)">
                                      <p:cBhvr>
                                        <p:cTn id="380" dur="2000"/>
                                        <p:tgtEl>
                                          <p:spTgt spid="15"/>
                                        </p:tgtEl>
                                      </p:cBhvr>
                                    </p:animEffect>
                                    <p:set>
                                      <p:cBhvr>
                                        <p:cTn id="381" dur="1" fill="hold">
                                          <p:stCondLst>
                                            <p:cond delay="1999"/>
                                          </p:stCondLst>
                                        </p:cTn>
                                        <p:tgtEl>
                                          <p:spTgt spid="15"/>
                                        </p:tgtEl>
                                        <p:attrNameLst>
                                          <p:attrName>style.visibility</p:attrName>
                                        </p:attrNameLst>
                                      </p:cBhvr>
                                      <p:to>
                                        <p:strVal val="hidden"/>
                                      </p:to>
                                    </p:set>
                                  </p:childTnLst>
                                </p:cTn>
                              </p:par>
                              <p:par>
                                <p:cTn id="382" presetID="3" presetClass="exit" presetSubtype="10" fill="hold" grpId="3" nodeType="withEffect">
                                  <p:stCondLst>
                                    <p:cond delay="0"/>
                                  </p:stCondLst>
                                  <p:childTnLst>
                                    <p:animEffect transition="out" filter="blinds(horizontal)">
                                      <p:cBhvr>
                                        <p:cTn id="383" dur="2000"/>
                                        <p:tgtEl>
                                          <p:spTgt spid="16"/>
                                        </p:tgtEl>
                                      </p:cBhvr>
                                    </p:animEffect>
                                    <p:set>
                                      <p:cBhvr>
                                        <p:cTn id="384" dur="1" fill="hold">
                                          <p:stCondLst>
                                            <p:cond delay="1999"/>
                                          </p:stCondLst>
                                        </p:cTn>
                                        <p:tgtEl>
                                          <p:spTgt spid="16"/>
                                        </p:tgtEl>
                                        <p:attrNameLst>
                                          <p:attrName>style.visibility</p:attrName>
                                        </p:attrNameLst>
                                      </p:cBhvr>
                                      <p:to>
                                        <p:strVal val="hidden"/>
                                      </p:to>
                                    </p:set>
                                  </p:childTnLst>
                                </p:cTn>
                              </p:par>
                              <p:par>
                                <p:cTn id="385" presetID="3" presetClass="exit" presetSubtype="10" fill="hold" grpId="3" nodeType="withEffect">
                                  <p:stCondLst>
                                    <p:cond delay="0"/>
                                  </p:stCondLst>
                                  <p:childTnLst>
                                    <p:animEffect transition="out" filter="blinds(horizontal)">
                                      <p:cBhvr>
                                        <p:cTn id="386" dur="2000"/>
                                        <p:tgtEl>
                                          <p:spTgt spid="17"/>
                                        </p:tgtEl>
                                      </p:cBhvr>
                                    </p:animEffect>
                                    <p:set>
                                      <p:cBhvr>
                                        <p:cTn id="387" dur="1" fill="hold">
                                          <p:stCondLst>
                                            <p:cond delay="1999"/>
                                          </p:stCondLst>
                                        </p:cTn>
                                        <p:tgtEl>
                                          <p:spTgt spid="17"/>
                                        </p:tgtEl>
                                        <p:attrNameLst>
                                          <p:attrName>style.visibility</p:attrName>
                                        </p:attrNameLst>
                                      </p:cBhvr>
                                      <p:to>
                                        <p:strVal val="hidden"/>
                                      </p:to>
                                    </p:set>
                                  </p:childTnLst>
                                </p:cTn>
                              </p:par>
                              <p:par>
                                <p:cTn id="388" presetID="3" presetClass="exit" presetSubtype="10" fill="hold" grpId="3" nodeType="withEffect">
                                  <p:stCondLst>
                                    <p:cond delay="0"/>
                                  </p:stCondLst>
                                  <p:childTnLst>
                                    <p:animEffect transition="out" filter="blinds(horizontal)">
                                      <p:cBhvr>
                                        <p:cTn id="389" dur="2000"/>
                                        <p:tgtEl>
                                          <p:spTgt spid="18"/>
                                        </p:tgtEl>
                                      </p:cBhvr>
                                    </p:animEffect>
                                    <p:set>
                                      <p:cBhvr>
                                        <p:cTn id="390" dur="1" fill="hold">
                                          <p:stCondLst>
                                            <p:cond delay="1999"/>
                                          </p:stCondLst>
                                        </p:cTn>
                                        <p:tgtEl>
                                          <p:spTgt spid="18"/>
                                        </p:tgtEl>
                                        <p:attrNameLst>
                                          <p:attrName>style.visibility</p:attrName>
                                        </p:attrNameLst>
                                      </p:cBhvr>
                                      <p:to>
                                        <p:strVal val="hidden"/>
                                      </p:to>
                                    </p:set>
                                  </p:childTnLst>
                                </p:cTn>
                              </p:par>
                              <p:par>
                                <p:cTn id="391" presetID="3" presetClass="exit" presetSubtype="10" fill="hold" grpId="3" nodeType="withEffect">
                                  <p:stCondLst>
                                    <p:cond delay="0"/>
                                  </p:stCondLst>
                                  <p:childTnLst>
                                    <p:animEffect transition="out" filter="blinds(horizontal)">
                                      <p:cBhvr>
                                        <p:cTn id="392" dur="2000"/>
                                        <p:tgtEl>
                                          <p:spTgt spid="19"/>
                                        </p:tgtEl>
                                      </p:cBhvr>
                                    </p:animEffect>
                                    <p:set>
                                      <p:cBhvr>
                                        <p:cTn id="393" dur="1" fill="hold">
                                          <p:stCondLst>
                                            <p:cond delay="1999"/>
                                          </p:stCondLst>
                                        </p:cTn>
                                        <p:tgtEl>
                                          <p:spTgt spid="19"/>
                                        </p:tgtEl>
                                        <p:attrNameLst>
                                          <p:attrName>style.visibility</p:attrName>
                                        </p:attrNameLst>
                                      </p:cBhvr>
                                      <p:to>
                                        <p:strVal val="hidden"/>
                                      </p:to>
                                    </p:set>
                                  </p:childTnLst>
                                </p:cTn>
                              </p:par>
                              <p:par>
                                <p:cTn id="394" presetID="3" presetClass="exit" presetSubtype="10" fill="hold" grpId="3" nodeType="withEffect">
                                  <p:stCondLst>
                                    <p:cond delay="0"/>
                                  </p:stCondLst>
                                  <p:childTnLst>
                                    <p:animEffect transition="out" filter="blinds(horizontal)">
                                      <p:cBhvr>
                                        <p:cTn id="395" dur="2000"/>
                                        <p:tgtEl>
                                          <p:spTgt spid="20"/>
                                        </p:tgtEl>
                                      </p:cBhvr>
                                    </p:animEffect>
                                    <p:set>
                                      <p:cBhvr>
                                        <p:cTn id="396" dur="1" fill="hold">
                                          <p:stCondLst>
                                            <p:cond delay="1999"/>
                                          </p:stCondLst>
                                        </p:cTn>
                                        <p:tgtEl>
                                          <p:spTgt spid="20"/>
                                        </p:tgtEl>
                                        <p:attrNameLst>
                                          <p:attrName>style.visibility</p:attrName>
                                        </p:attrNameLst>
                                      </p:cBhvr>
                                      <p:to>
                                        <p:strVal val="hidden"/>
                                      </p:to>
                                    </p:set>
                                  </p:childTnLst>
                                </p:cTn>
                              </p:par>
                              <p:par>
                                <p:cTn id="397" presetID="3" presetClass="exit" presetSubtype="10" fill="hold" grpId="3" nodeType="withEffect">
                                  <p:stCondLst>
                                    <p:cond delay="0"/>
                                  </p:stCondLst>
                                  <p:childTnLst>
                                    <p:animEffect transition="out" filter="blinds(horizontal)">
                                      <p:cBhvr>
                                        <p:cTn id="398" dur="2000"/>
                                        <p:tgtEl>
                                          <p:spTgt spid="21"/>
                                        </p:tgtEl>
                                      </p:cBhvr>
                                    </p:animEffect>
                                    <p:set>
                                      <p:cBhvr>
                                        <p:cTn id="399" dur="1" fill="hold">
                                          <p:stCondLst>
                                            <p:cond delay="1999"/>
                                          </p:stCondLst>
                                        </p:cTn>
                                        <p:tgtEl>
                                          <p:spTgt spid="21"/>
                                        </p:tgtEl>
                                        <p:attrNameLst>
                                          <p:attrName>style.visibility</p:attrName>
                                        </p:attrNameLst>
                                      </p:cBhvr>
                                      <p:to>
                                        <p:strVal val="hidden"/>
                                      </p:to>
                                    </p:set>
                                  </p:childTnLst>
                                </p:cTn>
                              </p:par>
                              <p:par>
                                <p:cTn id="400" presetID="3" presetClass="exit" presetSubtype="10" fill="hold" grpId="3" nodeType="withEffect">
                                  <p:stCondLst>
                                    <p:cond delay="0"/>
                                  </p:stCondLst>
                                  <p:childTnLst>
                                    <p:animEffect transition="out" filter="blinds(horizontal)">
                                      <p:cBhvr>
                                        <p:cTn id="401" dur="2000"/>
                                        <p:tgtEl>
                                          <p:spTgt spid="22"/>
                                        </p:tgtEl>
                                      </p:cBhvr>
                                    </p:animEffect>
                                    <p:set>
                                      <p:cBhvr>
                                        <p:cTn id="402" dur="1" fill="hold">
                                          <p:stCondLst>
                                            <p:cond delay="1999"/>
                                          </p:stCondLst>
                                        </p:cTn>
                                        <p:tgtEl>
                                          <p:spTgt spid="22"/>
                                        </p:tgtEl>
                                        <p:attrNameLst>
                                          <p:attrName>style.visibility</p:attrName>
                                        </p:attrNameLst>
                                      </p:cBhvr>
                                      <p:to>
                                        <p:strVal val="hidden"/>
                                      </p:to>
                                    </p:set>
                                  </p:childTnLst>
                                </p:cTn>
                              </p:par>
                              <p:par>
                                <p:cTn id="403" presetID="3" presetClass="exit" presetSubtype="10" fill="hold" grpId="3" nodeType="withEffect">
                                  <p:stCondLst>
                                    <p:cond delay="0"/>
                                  </p:stCondLst>
                                  <p:childTnLst>
                                    <p:animEffect transition="out" filter="blinds(horizontal)">
                                      <p:cBhvr>
                                        <p:cTn id="404" dur="2000"/>
                                        <p:tgtEl>
                                          <p:spTgt spid="23"/>
                                        </p:tgtEl>
                                      </p:cBhvr>
                                    </p:animEffect>
                                    <p:set>
                                      <p:cBhvr>
                                        <p:cTn id="405" dur="1" fill="hold">
                                          <p:stCondLst>
                                            <p:cond delay="1999"/>
                                          </p:stCondLst>
                                        </p:cTn>
                                        <p:tgtEl>
                                          <p:spTgt spid="23"/>
                                        </p:tgtEl>
                                        <p:attrNameLst>
                                          <p:attrName>style.visibility</p:attrName>
                                        </p:attrNameLst>
                                      </p:cBhvr>
                                      <p:to>
                                        <p:strVal val="hidden"/>
                                      </p:to>
                                    </p:set>
                                  </p:childTnLst>
                                </p:cTn>
                              </p:par>
                              <p:par>
                                <p:cTn id="406" presetID="3" presetClass="exit" presetSubtype="10" fill="hold" grpId="3" nodeType="withEffect">
                                  <p:stCondLst>
                                    <p:cond delay="0"/>
                                  </p:stCondLst>
                                  <p:childTnLst>
                                    <p:animEffect transition="out" filter="blinds(horizontal)">
                                      <p:cBhvr>
                                        <p:cTn id="407" dur="2000"/>
                                        <p:tgtEl>
                                          <p:spTgt spid="24"/>
                                        </p:tgtEl>
                                      </p:cBhvr>
                                    </p:animEffect>
                                    <p:set>
                                      <p:cBhvr>
                                        <p:cTn id="408" dur="1" fill="hold">
                                          <p:stCondLst>
                                            <p:cond delay="1999"/>
                                          </p:stCondLst>
                                        </p:cTn>
                                        <p:tgtEl>
                                          <p:spTgt spid="24"/>
                                        </p:tgtEl>
                                        <p:attrNameLst>
                                          <p:attrName>style.visibility</p:attrName>
                                        </p:attrNameLst>
                                      </p:cBhvr>
                                      <p:to>
                                        <p:strVal val="hidden"/>
                                      </p:to>
                                    </p:set>
                                  </p:childTnLst>
                                </p:cTn>
                              </p:par>
                              <p:par>
                                <p:cTn id="409" presetID="3" presetClass="exit" presetSubtype="10" fill="hold" grpId="3" nodeType="withEffect">
                                  <p:stCondLst>
                                    <p:cond delay="0"/>
                                  </p:stCondLst>
                                  <p:childTnLst>
                                    <p:animEffect transition="out" filter="blinds(horizontal)">
                                      <p:cBhvr>
                                        <p:cTn id="410" dur="2000"/>
                                        <p:tgtEl>
                                          <p:spTgt spid="25"/>
                                        </p:tgtEl>
                                      </p:cBhvr>
                                    </p:animEffect>
                                    <p:set>
                                      <p:cBhvr>
                                        <p:cTn id="411" dur="1" fill="hold">
                                          <p:stCondLst>
                                            <p:cond delay="1999"/>
                                          </p:stCondLst>
                                        </p:cTn>
                                        <p:tgtEl>
                                          <p:spTgt spid="25"/>
                                        </p:tgtEl>
                                        <p:attrNameLst>
                                          <p:attrName>style.visibility</p:attrName>
                                        </p:attrNameLst>
                                      </p:cBhvr>
                                      <p:to>
                                        <p:strVal val="hidden"/>
                                      </p:to>
                                    </p:set>
                                  </p:childTnLst>
                                </p:cTn>
                              </p:par>
                              <p:par>
                                <p:cTn id="412" presetID="3" presetClass="exit" presetSubtype="10" fill="hold" grpId="3" nodeType="withEffect">
                                  <p:stCondLst>
                                    <p:cond delay="0"/>
                                  </p:stCondLst>
                                  <p:childTnLst>
                                    <p:animEffect transition="out" filter="blinds(horizontal)">
                                      <p:cBhvr>
                                        <p:cTn id="413" dur="2000"/>
                                        <p:tgtEl>
                                          <p:spTgt spid="26"/>
                                        </p:tgtEl>
                                      </p:cBhvr>
                                    </p:animEffect>
                                    <p:set>
                                      <p:cBhvr>
                                        <p:cTn id="414" dur="1" fill="hold">
                                          <p:stCondLst>
                                            <p:cond delay="1999"/>
                                          </p:stCondLst>
                                        </p:cTn>
                                        <p:tgtEl>
                                          <p:spTgt spid="26"/>
                                        </p:tgtEl>
                                        <p:attrNameLst>
                                          <p:attrName>style.visibility</p:attrName>
                                        </p:attrNameLst>
                                      </p:cBhvr>
                                      <p:to>
                                        <p:strVal val="hidden"/>
                                      </p:to>
                                    </p:set>
                                  </p:childTnLst>
                                </p:cTn>
                              </p:par>
                              <p:par>
                                <p:cTn id="415" presetID="3" presetClass="exit" presetSubtype="10" fill="hold" grpId="3" nodeType="withEffect">
                                  <p:stCondLst>
                                    <p:cond delay="0"/>
                                  </p:stCondLst>
                                  <p:childTnLst>
                                    <p:animEffect transition="out" filter="blinds(horizontal)">
                                      <p:cBhvr>
                                        <p:cTn id="416" dur="2000"/>
                                        <p:tgtEl>
                                          <p:spTgt spid="27"/>
                                        </p:tgtEl>
                                      </p:cBhvr>
                                    </p:animEffect>
                                    <p:set>
                                      <p:cBhvr>
                                        <p:cTn id="417" dur="1" fill="hold">
                                          <p:stCondLst>
                                            <p:cond delay="1999"/>
                                          </p:stCondLst>
                                        </p:cTn>
                                        <p:tgtEl>
                                          <p:spTgt spid="27"/>
                                        </p:tgtEl>
                                        <p:attrNameLst>
                                          <p:attrName>style.visibility</p:attrName>
                                        </p:attrNameLst>
                                      </p:cBhvr>
                                      <p:to>
                                        <p:strVal val="hidden"/>
                                      </p:to>
                                    </p:set>
                                  </p:childTnLst>
                                </p:cTn>
                              </p:par>
                              <p:par>
                                <p:cTn id="418" presetID="3" presetClass="exit" presetSubtype="10" fill="hold" grpId="3" nodeType="withEffect">
                                  <p:stCondLst>
                                    <p:cond delay="0"/>
                                  </p:stCondLst>
                                  <p:childTnLst>
                                    <p:animEffect transition="out" filter="blinds(horizontal)">
                                      <p:cBhvr>
                                        <p:cTn id="419" dur="2000"/>
                                        <p:tgtEl>
                                          <p:spTgt spid="28"/>
                                        </p:tgtEl>
                                      </p:cBhvr>
                                    </p:animEffect>
                                    <p:set>
                                      <p:cBhvr>
                                        <p:cTn id="420" dur="1" fill="hold">
                                          <p:stCondLst>
                                            <p:cond delay="1999"/>
                                          </p:stCondLst>
                                        </p:cTn>
                                        <p:tgtEl>
                                          <p:spTgt spid="28"/>
                                        </p:tgtEl>
                                        <p:attrNameLst>
                                          <p:attrName>style.visibility</p:attrName>
                                        </p:attrNameLst>
                                      </p:cBhvr>
                                      <p:to>
                                        <p:strVal val="hidden"/>
                                      </p:to>
                                    </p:set>
                                  </p:childTnLst>
                                </p:cTn>
                              </p:par>
                              <p:par>
                                <p:cTn id="421" presetID="3" presetClass="exit" presetSubtype="10" fill="hold" grpId="3" nodeType="withEffect">
                                  <p:stCondLst>
                                    <p:cond delay="0"/>
                                  </p:stCondLst>
                                  <p:childTnLst>
                                    <p:animEffect transition="out" filter="blinds(horizontal)">
                                      <p:cBhvr>
                                        <p:cTn id="422" dur="2000"/>
                                        <p:tgtEl>
                                          <p:spTgt spid="29"/>
                                        </p:tgtEl>
                                      </p:cBhvr>
                                    </p:animEffect>
                                    <p:set>
                                      <p:cBhvr>
                                        <p:cTn id="423" dur="1" fill="hold">
                                          <p:stCondLst>
                                            <p:cond delay="1999"/>
                                          </p:stCondLst>
                                        </p:cTn>
                                        <p:tgtEl>
                                          <p:spTgt spid="29"/>
                                        </p:tgtEl>
                                        <p:attrNameLst>
                                          <p:attrName>style.visibility</p:attrName>
                                        </p:attrNameLst>
                                      </p:cBhvr>
                                      <p:to>
                                        <p:strVal val="hidden"/>
                                      </p:to>
                                    </p:set>
                                  </p:childTnLst>
                                </p:cTn>
                              </p:par>
                              <p:par>
                                <p:cTn id="424" presetID="3" presetClass="exit" presetSubtype="10" fill="hold" grpId="3" nodeType="withEffect">
                                  <p:stCondLst>
                                    <p:cond delay="0"/>
                                  </p:stCondLst>
                                  <p:childTnLst>
                                    <p:animEffect transition="out" filter="blinds(horizontal)">
                                      <p:cBhvr>
                                        <p:cTn id="425" dur="2000"/>
                                        <p:tgtEl>
                                          <p:spTgt spid="30"/>
                                        </p:tgtEl>
                                      </p:cBhvr>
                                    </p:animEffect>
                                    <p:set>
                                      <p:cBhvr>
                                        <p:cTn id="426" dur="1" fill="hold">
                                          <p:stCondLst>
                                            <p:cond delay="1999"/>
                                          </p:stCondLst>
                                        </p:cTn>
                                        <p:tgtEl>
                                          <p:spTgt spid="30"/>
                                        </p:tgtEl>
                                        <p:attrNameLst>
                                          <p:attrName>style.visibility</p:attrName>
                                        </p:attrNameLst>
                                      </p:cBhvr>
                                      <p:to>
                                        <p:strVal val="hidden"/>
                                      </p:to>
                                    </p:set>
                                  </p:childTnLst>
                                </p:cTn>
                              </p:par>
                              <p:par>
                                <p:cTn id="427" presetID="3" presetClass="exit" presetSubtype="10" fill="hold" grpId="3" nodeType="withEffect">
                                  <p:stCondLst>
                                    <p:cond delay="0"/>
                                  </p:stCondLst>
                                  <p:childTnLst>
                                    <p:animEffect transition="out" filter="blinds(horizontal)">
                                      <p:cBhvr>
                                        <p:cTn id="428" dur="2000"/>
                                        <p:tgtEl>
                                          <p:spTgt spid="31"/>
                                        </p:tgtEl>
                                      </p:cBhvr>
                                    </p:animEffect>
                                    <p:set>
                                      <p:cBhvr>
                                        <p:cTn id="429" dur="1" fill="hold">
                                          <p:stCondLst>
                                            <p:cond delay="1999"/>
                                          </p:stCondLst>
                                        </p:cTn>
                                        <p:tgtEl>
                                          <p:spTgt spid="31"/>
                                        </p:tgtEl>
                                        <p:attrNameLst>
                                          <p:attrName>style.visibility</p:attrName>
                                        </p:attrNameLst>
                                      </p:cBhvr>
                                      <p:to>
                                        <p:strVal val="hidden"/>
                                      </p:to>
                                    </p:set>
                                  </p:childTnLst>
                                </p:cTn>
                              </p:par>
                              <p:par>
                                <p:cTn id="430" presetID="3" presetClass="exit" presetSubtype="10" fill="hold" grpId="3" nodeType="withEffect">
                                  <p:stCondLst>
                                    <p:cond delay="0"/>
                                  </p:stCondLst>
                                  <p:childTnLst>
                                    <p:animEffect transition="out" filter="blinds(horizontal)">
                                      <p:cBhvr>
                                        <p:cTn id="431" dur="2000"/>
                                        <p:tgtEl>
                                          <p:spTgt spid="32"/>
                                        </p:tgtEl>
                                      </p:cBhvr>
                                    </p:animEffect>
                                    <p:set>
                                      <p:cBhvr>
                                        <p:cTn id="432" dur="1" fill="hold">
                                          <p:stCondLst>
                                            <p:cond delay="1999"/>
                                          </p:stCondLst>
                                        </p:cTn>
                                        <p:tgtEl>
                                          <p:spTgt spid="32"/>
                                        </p:tgtEl>
                                        <p:attrNameLst>
                                          <p:attrName>style.visibility</p:attrName>
                                        </p:attrNameLst>
                                      </p:cBhvr>
                                      <p:to>
                                        <p:strVal val="hidden"/>
                                      </p:to>
                                    </p:set>
                                  </p:childTnLst>
                                </p:cTn>
                              </p:par>
                              <p:par>
                                <p:cTn id="433" presetID="3" presetClass="exit" presetSubtype="10" fill="hold" grpId="3" nodeType="withEffect">
                                  <p:stCondLst>
                                    <p:cond delay="0"/>
                                  </p:stCondLst>
                                  <p:childTnLst>
                                    <p:animEffect transition="out" filter="blinds(horizontal)">
                                      <p:cBhvr>
                                        <p:cTn id="434" dur="2000"/>
                                        <p:tgtEl>
                                          <p:spTgt spid="33"/>
                                        </p:tgtEl>
                                      </p:cBhvr>
                                    </p:animEffect>
                                    <p:set>
                                      <p:cBhvr>
                                        <p:cTn id="435" dur="1" fill="hold">
                                          <p:stCondLst>
                                            <p:cond delay="1999"/>
                                          </p:stCondLst>
                                        </p:cTn>
                                        <p:tgtEl>
                                          <p:spTgt spid="33"/>
                                        </p:tgtEl>
                                        <p:attrNameLst>
                                          <p:attrName>style.visibility</p:attrName>
                                        </p:attrNameLst>
                                      </p:cBhvr>
                                      <p:to>
                                        <p:strVal val="hidden"/>
                                      </p:to>
                                    </p:set>
                                  </p:childTnLst>
                                </p:cTn>
                              </p:par>
                              <p:par>
                                <p:cTn id="436" presetID="3" presetClass="exit" presetSubtype="10" fill="hold" grpId="3" nodeType="withEffect">
                                  <p:stCondLst>
                                    <p:cond delay="0"/>
                                  </p:stCondLst>
                                  <p:childTnLst>
                                    <p:animEffect transition="out" filter="blinds(horizontal)">
                                      <p:cBhvr>
                                        <p:cTn id="437" dur="2000"/>
                                        <p:tgtEl>
                                          <p:spTgt spid="34"/>
                                        </p:tgtEl>
                                      </p:cBhvr>
                                    </p:animEffect>
                                    <p:set>
                                      <p:cBhvr>
                                        <p:cTn id="438" dur="1" fill="hold">
                                          <p:stCondLst>
                                            <p:cond delay="1999"/>
                                          </p:stCondLst>
                                        </p:cTn>
                                        <p:tgtEl>
                                          <p:spTgt spid="34"/>
                                        </p:tgtEl>
                                        <p:attrNameLst>
                                          <p:attrName>style.visibility</p:attrName>
                                        </p:attrNameLst>
                                      </p:cBhvr>
                                      <p:to>
                                        <p:strVal val="hidden"/>
                                      </p:to>
                                    </p:set>
                                  </p:childTnLst>
                                </p:cTn>
                              </p:par>
                              <p:par>
                                <p:cTn id="439" presetID="3" presetClass="exit" presetSubtype="10" fill="hold" grpId="3" nodeType="withEffect">
                                  <p:stCondLst>
                                    <p:cond delay="0"/>
                                  </p:stCondLst>
                                  <p:childTnLst>
                                    <p:animEffect transition="out" filter="blinds(horizontal)">
                                      <p:cBhvr>
                                        <p:cTn id="440" dur="2000"/>
                                        <p:tgtEl>
                                          <p:spTgt spid="35"/>
                                        </p:tgtEl>
                                      </p:cBhvr>
                                    </p:animEffect>
                                    <p:set>
                                      <p:cBhvr>
                                        <p:cTn id="441" dur="1" fill="hold">
                                          <p:stCondLst>
                                            <p:cond delay="1999"/>
                                          </p:stCondLst>
                                        </p:cTn>
                                        <p:tgtEl>
                                          <p:spTgt spid="35"/>
                                        </p:tgtEl>
                                        <p:attrNameLst>
                                          <p:attrName>style.visibility</p:attrName>
                                        </p:attrNameLst>
                                      </p:cBhvr>
                                      <p:to>
                                        <p:strVal val="hidden"/>
                                      </p:to>
                                    </p:set>
                                  </p:childTnLst>
                                </p:cTn>
                              </p:par>
                              <p:par>
                                <p:cTn id="442" presetID="3" presetClass="exit" presetSubtype="10" fill="hold" grpId="3" nodeType="withEffect">
                                  <p:stCondLst>
                                    <p:cond delay="0"/>
                                  </p:stCondLst>
                                  <p:childTnLst>
                                    <p:animEffect transition="out" filter="blinds(horizontal)">
                                      <p:cBhvr>
                                        <p:cTn id="443" dur="2000"/>
                                        <p:tgtEl>
                                          <p:spTgt spid="36"/>
                                        </p:tgtEl>
                                      </p:cBhvr>
                                    </p:animEffect>
                                    <p:set>
                                      <p:cBhvr>
                                        <p:cTn id="444" dur="1" fill="hold">
                                          <p:stCondLst>
                                            <p:cond delay="1999"/>
                                          </p:stCondLst>
                                        </p:cTn>
                                        <p:tgtEl>
                                          <p:spTgt spid="36"/>
                                        </p:tgtEl>
                                        <p:attrNameLst>
                                          <p:attrName>style.visibility</p:attrName>
                                        </p:attrNameLst>
                                      </p:cBhvr>
                                      <p:to>
                                        <p:strVal val="hidden"/>
                                      </p:to>
                                    </p:set>
                                  </p:childTnLst>
                                </p:cTn>
                              </p:par>
                              <p:par>
                                <p:cTn id="445" presetID="3" presetClass="exit" presetSubtype="10" fill="hold" grpId="3" nodeType="withEffect">
                                  <p:stCondLst>
                                    <p:cond delay="0"/>
                                  </p:stCondLst>
                                  <p:childTnLst>
                                    <p:animEffect transition="out" filter="blinds(horizontal)">
                                      <p:cBhvr>
                                        <p:cTn id="446" dur="2000"/>
                                        <p:tgtEl>
                                          <p:spTgt spid="37"/>
                                        </p:tgtEl>
                                      </p:cBhvr>
                                    </p:animEffect>
                                    <p:set>
                                      <p:cBhvr>
                                        <p:cTn id="447" dur="1" fill="hold">
                                          <p:stCondLst>
                                            <p:cond delay="1999"/>
                                          </p:stCondLst>
                                        </p:cTn>
                                        <p:tgtEl>
                                          <p:spTgt spid="37"/>
                                        </p:tgtEl>
                                        <p:attrNameLst>
                                          <p:attrName>style.visibility</p:attrName>
                                        </p:attrNameLst>
                                      </p:cBhvr>
                                      <p:to>
                                        <p:strVal val="hidden"/>
                                      </p:to>
                                    </p:set>
                                  </p:childTnLst>
                                </p:cTn>
                              </p:par>
                              <p:par>
                                <p:cTn id="448" presetID="3" presetClass="exit" presetSubtype="10" fill="hold" grpId="3" nodeType="withEffect">
                                  <p:stCondLst>
                                    <p:cond delay="0"/>
                                  </p:stCondLst>
                                  <p:childTnLst>
                                    <p:animEffect transition="out" filter="blinds(horizontal)">
                                      <p:cBhvr>
                                        <p:cTn id="449" dur="2000"/>
                                        <p:tgtEl>
                                          <p:spTgt spid="38"/>
                                        </p:tgtEl>
                                      </p:cBhvr>
                                    </p:animEffect>
                                    <p:set>
                                      <p:cBhvr>
                                        <p:cTn id="450" dur="1" fill="hold">
                                          <p:stCondLst>
                                            <p:cond delay="1999"/>
                                          </p:stCondLst>
                                        </p:cTn>
                                        <p:tgtEl>
                                          <p:spTgt spid="38"/>
                                        </p:tgtEl>
                                        <p:attrNameLst>
                                          <p:attrName>style.visibility</p:attrName>
                                        </p:attrNameLst>
                                      </p:cBhvr>
                                      <p:to>
                                        <p:strVal val="hidden"/>
                                      </p:to>
                                    </p:set>
                                  </p:childTnLst>
                                </p:cTn>
                              </p:par>
                              <p:par>
                                <p:cTn id="451" presetID="2" presetClass="entr" presetSubtype="2" fill="hold" nodeType="withEffect">
                                  <p:stCondLst>
                                    <p:cond delay="0"/>
                                  </p:stCondLst>
                                  <p:childTnLst>
                                    <p:set>
                                      <p:cBhvr>
                                        <p:cTn id="452" dur="1" fill="hold">
                                          <p:stCondLst>
                                            <p:cond delay="0"/>
                                          </p:stCondLst>
                                        </p:cTn>
                                        <p:tgtEl>
                                          <p:spTgt spid="4"/>
                                        </p:tgtEl>
                                        <p:attrNameLst>
                                          <p:attrName>style.visibility</p:attrName>
                                        </p:attrNameLst>
                                      </p:cBhvr>
                                      <p:to>
                                        <p:strVal val="visible"/>
                                      </p:to>
                                    </p:set>
                                    <p:anim calcmode="lin" valueType="num">
                                      <p:cBhvr additive="base">
                                        <p:cTn id="453" dur="2000" fill="hold"/>
                                        <p:tgtEl>
                                          <p:spTgt spid="4"/>
                                        </p:tgtEl>
                                        <p:attrNameLst>
                                          <p:attrName>ppt_x</p:attrName>
                                        </p:attrNameLst>
                                      </p:cBhvr>
                                      <p:tavLst>
                                        <p:tav tm="0">
                                          <p:val>
                                            <p:strVal val="1+#ppt_w/2"/>
                                          </p:val>
                                        </p:tav>
                                        <p:tav tm="100000">
                                          <p:val>
                                            <p:strVal val="#ppt_x"/>
                                          </p:val>
                                        </p:tav>
                                      </p:tavLst>
                                    </p:anim>
                                    <p:anim calcmode="lin" valueType="num">
                                      <p:cBhvr additive="base">
                                        <p:cTn id="454"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644A00"/>
          </a:solidFill>
        </p:spPr>
        <p:txBody>
          <a:bodyPr/>
          <a:lstStyle/>
          <a:p>
            <a:endParaRPr lang="es-ES" dirty="0"/>
          </a:p>
        </p:txBody>
      </p:sp>
      <p:pic>
        <p:nvPicPr>
          <p:cNvPr id="4" name="3 Imagen" descr="0(7).jpg"/>
          <p:cNvPicPr>
            <a:picLocks noChangeAspect="1"/>
          </p:cNvPicPr>
          <p:nvPr/>
        </p:nvPicPr>
        <p:blipFill>
          <a:blip r:embed="rId2"/>
          <a:stretch>
            <a:fillRect/>
          </a:stretch>
        </p:blipFill>
        <p:spPr>
          <a:xfrm>
            <a:off x="0" y="0"/>
            <a:ext cx="9152930" cy="6858000"/>
          </a:xfrm>
          <a:prstGeom prst="rect">
            <a:avLst/>
          </a:prstGeom>
        </p:spPr>
      </p:pic>
      <p:sp>
        <p:nvSpPr>
          <p:cNvPr id="5" name="4 Triángulo rectángulo"/>
          <p:cNvSpPr/>
          <p:nvPr/>
        </p:nvSpPr>
        <p:spPr>
          <a:xfrm>
            <a:off x="0" y="0"/>
            <a:ext cx="914400"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8286776" y="0"/>
            <a:ext cx="857224"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500034" y="500042"/>
            <a:ext cx="914400"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7858148" y="428604"/>
            <a:ext cx="857224"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1000132" y="1000132"/>
            <a:ext cx="914400"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1500166" y="1500174"/>
            <a:ext cx="914400"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7358082" y="928670"/>
            <a:ext cx="857224"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6858016" y="1428736"/>
            <a:ext cx="857224"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2000264" y="2000264"/>
            <a:ext cx="914400"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2500298" y="2500306"/>
            <a:ext cx="914400"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3000396" y="3000396"/>
            <a:ext cx="914400"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3428992" y="3429000"/>
            <a:ext cx="914400"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6286512" y="2071678"/>
            <a:ext cx="857224"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5929322" y="2500306"/>
            <a:ext cx="857224"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5500694" y="2928934"/>
            <a:ext cx="857224"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5072066" y="3357562"/>
            <a:ext cx="857224"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a:off x="4714876" y="3786214"/>
            <a:ext cx="857224"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a:off x="3786182" y="3786190"/>
            <a:ext cx="914400"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0-#ppt_w/2"/>
                                          </p:val>
                                        </p:tav>
                                        <p:tav tm="100000">
                                          <p:val>
                                            <p:strVal val="#ppt_x"/>
                                          </p:val>
                                        </p:tav>
                                      </p:tavLst>
                                    </p:anim>
                                    <p:anim calcmode="lin" valueType="num">
                                      <p:cBhvr additive="base">
                                        <p:cTn id="19" dur="2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0-#ppt_w/2"/>
                                          </p:val>
                                        </p:tav>
                                        <p:tav tm="100000">
                                          <p:val>
                                            <p:strVal val="#ppt_x"/>
                                          </p:val>
                                        </p:tav>
                                      </p:tavLst>
                                    </p:anim>
                                    <p:anim calcmode="lin" valueType="num">
                                      <p:cBhvr additive="base">
                                        <p:cTn id="23" dur="2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2000" fill="hold"/>
                                        <p:tgtEl>
                                          <p:spTgt spid="14"/>
                                        </p:tgtEl>
                                        <p:attrNameLst>
                                          <p:attrName>ppt_x</p:attrName>
                                        </p:attrNameLst>
                                      </p:cBhvr>
                                      <p:tavLst>
                                        <p:tav tm="0">
                                          <p:val>
                                            <p:strVal val="0-#ppt_w/2"/>
                                          </p:val>
                                        </p:tav>
                                        <p:tav tm="100000">
                                          <p:val>
                                            <p:strVal val="#ppt_x"/>
                                          </p:val>
                                        </p:tav>
                                      </p:tavLst>
                                    </p:anim>
                                    <p:anim calcmode="lin" valueType="num">
                                      <p:cBhvr additive="base">
                                        <p:cTn id="31" dur="2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0-#ppt_w/2"/>
                                          </p:val>
                                        </p:tav>
                                        <p:tav tm="100000">
                                          <p:val>
                                            <p:strVal val="#ppt_x"/>
                                          </p:val>
                                        </p:tav>
                                      </p:tavLst>
                                    </p:anim>
                                    <p:anim calcmode="lin" valueType="num">
                                      <p:cBhvr additive="base">
                                        <p:cTn id="35" dur="2000" fill="hold"/>
                                        <p:tgtEl>
                                          <p:spTgt spid="15"/>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0-#ppt_w/2"/>
                                          </p:val>
                                        </p:tav>
                                        <p:tav tm="100000">
                                          <p:val>
                                            <p:strVal val="#ppt_x"/>
                                          </p:val>
                                        </p:tav>
                                      </p:tavLst>
                                    </p:anim>
                                    <p:anim calcmode="lin" valueType="num">
                                      <p:cBhvr additive="base">
                                        <p:cTn id="39" dur="2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2000" fill="hold"/>
                                        <p:tgtEl>
                                          <p:spTgt spid="22"/>
                                        </p:tgtEl>
                                        <p:attrNameLst>
                                          <p:attrName>ppt_x</p:attrName>
                                        </p:attrNameLst>
                                      </p:cBhvr>
                                      <p:tavLst>
                                        <p:tav tm="0">
                                          <p:val>
                                            <p:strVal val="0-#ppt_w/2"/>
                                          </p:val>
                                        </p:tav>
                                        <p:tav tm="100000">
                                          <p:val>
                                            <p:strVal val="#ppt_x"/>
                                          </p:val>
                                        </p:tav>
                                      </p:tavLst>
                                    </p:anim>
                                    <p:anim calcmode="lin" valueType="num">
                                      <p:cBhvr additive="base">
                                        <p:cTn id="43" dur="2000" fill="hold"/>
                                        <p:tgtEl>
                                          <p:spTgt spid="22"/>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1+#ppt_w/2"/>
                                          </p:val>
                                        </p:tav>
                                        <p:tav tm="100000">
                                          <p:val>
                                            <p:strVal val="#ppt_x"/>
                                          </p:val>
                                        </p:tav>
                                      </p:tavLst>
                                    </p:anim>
                                    <p:anim calcmode="lin" valueType="num">
                                      <p:cBhvr additive="base">
                                        <p:cTn id="47" dur="2000" fill="hold"/>
                                        <p:tgtEl>
                                          <p:spTgt spid="6"/>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1+#ppt_w/2"/>
                                          </p:val>
                                        </p:tav>
                                        <p:tav tm="100000">
                                          <p:val>
                                            <p:strVal val="#ppt_x"/>
                                          </p:val>
                                        </p:tav>
                                      </p:tavLst>
                                    </p:anim>
                                    <p:anim calcmode="lin" valueType="num">
                                      <p:cBhvr additive="base">
                                        <p:cTn id="51" dur="2000" fill="hold"/>
                                        <p:tgtEl>
                                          <p:spTgt spid="8"/>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1+#ppt_w/2"/>
                                          </p:val>
                                        </p:tav>
                                        <p:tav tm="100000">
                                          <p:val>
                                            <p:strVal val="#ppt_x"/>
                                          </p:val>
                                        </p:tav>
                                      </p:tavLst>
                                    </p:anim>
                                    <p:anim calcmode="lin" valueType="num">
                                      <p:cBhvr additive="base">
                                        <p:cTn id="55" dur="2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1+#ppt_w/2"/>
                                          </p:val>
                                        </p:tav>
                                        <p:tav tm="100000">
                                          <p:val>
                                            <p:strVal val="#ppt_x"/>
                                          </p:val>
                                        </p:tav>
                                      </p:tavLst>
                                    </p:anim>
                                    <p:anim calcmode="lin" valueType="num">
                                      <p:cBhvr additive="base">
                                        <p:cTn id="59" dur="2000" fill="hold"/>
                                        <p:tgtEl>
                                          <p:spTgt spid="12"/>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2000" fill="hold"/>
                                        <p:tgtEl>
                                          <p:spTgt spid="17"/>
                                        </p:tgtEl>
                                        <p:attrNameLst>
                                          <p:attrName>ppt_x</p:attrName>
                                        </p:attrNameLst>
                                      </p:cBhvr>
                                      <p:tavLst>
                                        <p:tav tm="0">
                                          <p:val>
                                            <p:strVal val="1+#ppt_w/2"/>
                                          </p:val>
                                        </p:tav>
                                        <p:tav tm="100000">
                                          <p:val>
                                            <p:strVal val="#ppt_x"/>
                                          </p:val>
                                        </p:tav>
                                      </p:tavLst>
                                    </p:anim>
                                    <p:anim calcmode="lin" valueType="num">
                                      <p:cBhvr additive="base">
                                        <p:cTn id="63" dur="2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2000" fill="hold"/>
                                        <p:tgtEl>
                                          <p:spTgt spid="18"/>
                                        </p:tgtEl>
                                        <p:attrNameLst>
                                          <p:attrName>ppt_x</p:attrName>
                                        </p:attrNameLst>
                                      </p:cBhvr>
                                      <p:tavLst>
                                        <p:tav tm="0">
                                          <p:val>
                                            <p:strVal val="1+#ppt_w/2"/>
                                          </p:val>
                                        </p:tav>
                                        <p:tav tm="100000">
                                          <p:val>
                                            <p:strVal val="#ppt_x"/>
                                          </p:val>
                                        </p:tav>
                                      </p:tavLst>
                                    </p:anim>
                                    <p:anim calcmode="lin" valueType="num">
                                      <p:cBhvr additive="base">
                                        <p:cTn id="67" dur="2000" fill="hold"/>
                                        <p:tgtEl>
                                          <p:spTgt spid="18"/>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2000" fill="hold"/>
                                        <p:tgtEl>
                                          <p:spTgt spid="19"/>
                                        </p:tgtEl>
                                        <p:attrNameLst>
                                          <p:attrName>ppt_x</p:attrName>
                                        </p:attrNameLst>
                                      </p:cBhvr>
                                      <p:tavLst>
                                        <p:tav tm="0">
                                          <p:val>
                                            <p:strVal val="1+#ppt_w/2"/>
                                          </p:val>
                                        </p:tav>
                                        <p:tav tm="100000">
                                          <p:val>
                                            <p:strVal val="#ppt_x"/>
                                          </p:val>
                                        </p:tav>
                                      </p:tavLst>
                                    </p:anim>
                                    <p:anim calcmode="lin" valueType="num">
                                      <p:cBhvr additive="base">
                                        <p:cTn id="71" dur="2000" fill="hold"/>
                                        <p:tgtEl>
                                          <p:spTgt spid="19"/>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2000" fill="hold"/>
                                        <p:tgtEl>
                                          <p:spTgt spid="20"/>
                                        </p:tgtEl>
                                        <p:attrNameLst>
                                          <p:attrName>ppt_x</p:attrName>
                                        </p:attrNameLst>
                                      </p:cBhvr>
                                      <p:tavLst>
                                        <p:tav tm="0">
                                          <p:val>
                                            <p:strVal val="1+#ppt_w/2"/>
                                          </p:val>
                                        </p:tav>
                                        <p:tav tm="100000">
                                          <p:val>
                                            <p:strVal val="#ppt_x"/>
                                          </p:val>
                                        </p:tav>
                                      </p:tavLst>
                                    </p:anim>
                                    <p:anim calcmode="lin" valueType="num">
                                      <p:cBhvr additive="base">
                                        <p:cTn id="75" dur="2000" fill="hold"/>
                                        <p:tgtEl>
                                          <p:spTgt spid="20"/>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2000" fill="hold"/>
                                        <p:tgtEl>
                                          <p:spTgt spid="21"/>
                                        </p:tgtEl>
                                        <p:attrNameLst>
                                          <p:attrName>ppt_x</p:attrName>
                                        </p:attrNameLst>
                                      </p:cBhvr>
                                      <p:tavLst>
                                        <p:tav tm="0">
                                          <p:val>
                                            <p:strVal val="1+#ppt_w/2"/>
                                          </p:val>
                                        </p:tav>
                                        <p:tav tm="100000">
                                          <p:val>
                                            <p:strVal val="#ppt_x"/>
                                          </p:val>
                                        </p:tav>
                                      </p:tavLst>
                                    </p:anim>
                                    <p:anim calcmode="lin" valueType="num">
                                      <p:cBhvr additive="base">
                                        <p:cTn id="79" dur="2000" fill="hold"/>
                                        <p:tgtEl>
                                          <p:spTgt spid="21"/>
                                        </p:tgtEl>
                                        <p:attrNameLst>
                                          <p:attrName>ppt_y</p:attrName>
                                        </p:attrNameLst>
                                      </p:cBhvr>
                                      <p:tavLst>
                                        <p:tav tm="0">
                                          <p:val>
                                            <p:strVal val="0-#ppt_h/2"/>
                                          </p:val>
                                        </p:tav>
                                        <p:tav tm="100000">
                                          <p:val>
                                            <p:strVal val="#ppt_y"/>
                                          </p:val>
                                        </p:tav>
                                      </p:tavLst>
                                    </p:anim>
                                  </p:childTnLst>
                                </p:cTn>
                              </p:par>
                              <p:par>
                                <p:cTn id="80" presetID="8" presetClass="emph" presetSubtype="0" fill="hold" grpId="1" nodeType="withEffect">
                                  <p:stCondLst>
                                    <p:cond delay="0"/>
                                  </p:stCondLst>
                                  <p:childTnLst>
                                    <p:animRot by="21600000">
                                      <p:cBhvr>
                                        <p:cTn id="81" dur="2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7"/>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9"/>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0"/>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3"/>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4"/>
                                        </p:tgtEl>
                                        <p:attrNameLst>
                                          <p:attrName>r</p:attrName>
                                        </p:attrNameLst>
                                      </p:cBhvr>
                                    </p:animRot>
                                  </p:childTnLst>
                                </p:cTn>
                              </p:par>
                              <p:par>
                                <p:cTn id="92" presetID="8" presetClass="emph" presetSubtype="0" fill="hold" grpId="1" nodeType="withEffect">
                                  <p:stCondLst>
                                    <p:cond delay="0"/>
                                  </p:stCondLst>
                                  <p:childTnLst>
                                    <p:animRot by="21600000">
                                      <p:cBhvr>
                                        <p:cTn id="93" dur="2000" fill="hold"/>
                                        <p:tgtEl>
                                          <p:spTgt spid="15"/>
                                        </p:tgtEl>
                                        <p:attrNameLst>
                                          <p:attrName>r</p:attrName>
                                        </p:attrNameLst>
                                      </p:cBhvr>
                                    </p:animRot>
                                  </p:childTnLst>
                                </p:cTn>
                              </p:par>
                              <p:par>
                                <p:cTn id="94" presetID="8" presetClass="emph" presetSubtype="0" fill="hold" grpId="1" nodeType="withEffect">
                                  <p:stCondLst>
                                    <p:cond delay="0"/>
                                  </p:stCondLst>
                                  <p:childTnLst>
                                    <p:animRot by="21600000">
                                      <p:cBhvr>
                                        <p:cTn id="95" dur="2000" fill="hold"/>
                                        <p:tgtEl>
                                          <p:spTgt spid="16"/>
                                        </p:tgtEl>
                                        <p:attrNameLst>
                                          <p:attrName>r</p:attrName>
                                        </p:attrNameLst>
                                      </p:cBhvr>
                                    </p:animRot>
                                  </p:childTnLst>
                                </p:cTn>
                              </p:par>
                              <p:par>
                                <p:cTn id="96" presetID="8" presetClass="emph" presetSubtype="0" fill="hold" grpId="1" nodeType="withEffect">
                                  <p:stCondLst>
                                    <p:cond delay="0"/>
                                  </p:stCondLst>
                                  <p:childTnLst>
                                    <p:animRot by="21600000">
                                      <p:cBhvr>
                                        <p:cTn id="97" dur="2000" fill="hold"/>
                                        <p:tgtEl>
                                          <p:spTgt spid="22"/>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8"/>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11"/>
                                        </p:tgtEl>
                                        <p:attrNameLst>
                                          <p:attrName>r</p:attrName>
                                        </p:attrNameLst>
                                      </p:cBhvr>
                                    </p:animRot>
                                  </p:childTnLst>
                                </p:cTn>
                              </p:par>
                              <p:par>
                                <p:cTn id="104" presetID="8" presetClass="emph" presetSubtype="0" fill="hold" grpId="1" nodeType="withEffect">
                                  <p:stCondLst>
                                    <p:cond delay="0"/>
                                  </p:stCondLst>
                                  <p:childTnLst>
                                    <p:animRot by="-21600000">
                                      <p:cBhvr>
                                        <p:cTn id="105" dur="2000" fill="hold"/>
                                        <p:tgtEl>
                                          <p:spTgt spid="12"/>
                                        </p:tgtEl>
                                        <p:attrNameLst>
                                          <p:attrName>r</p:attrName>
                                        </p:attrNameLst>
                                      </p:cBhvr>
                                    </p:animRot>
                                  </p:childTnLst>
                                </p:cTn>
                              </p:par>
                              <p:par>
                                <p:cTn id="106" presetID="8" presetClass="emph" presetSubtype="0" fill="hold" grpId="1" nodeType="withEffect">
                                  <p:stCondLst>
                                    <p:cond delay="0"/>
                                  </p:stCondLst>
                                  <p:childTnLst>
                                    <p:animRot by="-21600000">
                                      <p:cBhvr>
                                        <p:cTn id="107" dur="2000" fill="hold"/>
                                        <p:tgtEl>
                                          <p:spTgt spid="17"/>
                                        </p:tgtEl>
                                        <p:attrNameLst>
                                          <p:attrName>r</p:attrName>
                                        </p:attrNameLst>
                                      </p:cBhvr>
                                    </p:animRot>
                                  </p:childTnLst>
                                </p:cTn>
                              </p:par>
                              <p:par>
                                <p:cTn id="108" presetID="8" presetClass="emph" presetSubtype="0" fill="hold" grpId="1" nodeType="withEffect">
                                  <p:stCondLst>
                                    <p:cond delay="0"/>
                                  </p:stCondLst>
                                  <p:childTnLst>
                                    <p:animRot by="-21600000">
                                      <p:cBhvr>
                                        <p:cTn id="109" dur="2000" fill="hold"/>
                                        <p:tgtEl>
                                          <p:spTgt spid="18"/>
                                        </p:tgtEl>
                                        <p:attrNameLst>
                                          <p:attrName>r</p:attrName>
                                        </p:attrNameLst>
                                      </p:cBhvr>
                                    </p:animRot>
                                  </p:childTnLst>
                                </p:cTn>
                              </p:par>
                              <p:par>
                                <p:cTn id="110" presetID="8" presetClass="emph" presetSubtype="0" fill="hold" grpId="1" nodeType="withEffect">
                                  <p:stCondLst>
                                    <p:cond delay="0"/>
                                  </p:stCondLst>
                                  <p:childTnLst>
                                    <p:animRot by="-21600000">
                                      <p:cBhvr>
                                        <p:cTn id="111" dur="2000" fill="hold"/>
                                        <p:tgtEl>
                                          <p:spTgt spid="19"/>
                                        </p:tgtEl>
                                        <p:attrNameLst>
                                          <p:attrName>r</p:attrName>
                                        </p:attrNameLst>
                                      </p:cBhvr>
                                    </p:animRot>
                                  </p:childTnLst>
                                </p:cTn>
                              </p:par>
                              <p:par>
                                <p:cTn id="112" presetID="8" presetClass="emph" presetSubtype="0" fill="hold" grpId="1" nodeType="withEffect">
                                  <p:stCondLst>
                                    <p:cond delay="0"/>
                                  </p:stCondLst>
                                  <p:childTnLst>
                                    <p:animRot by="-21600000">
                                      <p:cBhvr>
                                        <p:cTn id="113" dur="2000" fill="hold"/>
                                        <p:tgtEl>
                                          <p:spTgt spid="20"/>
                                        </p:tgtEl>
                                        <p:attrNameLst>
                                          <p:attrName>r</p:attrName>
                                        </p:attrNameLst>
                                      </p:cBhvr>
                                    </p:animRot>
                                  </p:childTnLst>
                                </p:cTn>
                              </p:par>
                              <p:par>
                                <p:cTn id="114" presetID="8" presetClass="emph" presetSubtype="0" fill="hold" grpId="1" nodeType="withEffect">
                                  <p:stCondLst>
                                    <p:cond delay="0"/>
                                  </p:stCondLst>
                                  <p:childTnLst>
                                    <p:animRot by="-21600000">
                                      <p:cBhvr>
                                        <p:cTn id="115" dur="2000" fill="hold"/>
                                        <p:tgtEl>
                                          <p:spTgt spid="21"/>
                                        </p:tgtEl>
                                        <p:attrNameLst>
                                          <p:attrName>r</p:attrName>
                                        </p:attrNameLst>
                                      </p:cBhvr>
                                    </p:animRot>
                                  </p:childTnLst>
                                </p:cTn>
                              </p:par>
                              <p:par>
                                <p:cTn id="116" presetID="5" presetClass="entr" presetSubtype="10" fill="hold" grpId="2" nodeType="withEffect">
                                  <p:stCondLst>
                                    <p:cond delay="0"/>
                                  </p:stCondLst>
                                  <p:childTnLst>
                                    <p:set>
                                      <p:cBhvr>
                                        <p:cTn id="117" dur="1" fill="hold">
                                          <p:stCondLst>
                                            <p:cond delay="0"/>
                                          </p:stCondLst>
                                        </p:cTn>
                                        <p:tgtEl>
                                          <p:spTgt spid="5"/>
                                        </p:tgtEl>
                                        <p:attrNameLst>
                                          <p:attrName>style.visibility</p:attrName>
                                        </p:attrNameLst>
                                      </p:cBhvr>
                                      <p:to>
                                        <p:strVal val="visible"/>
                                      </p:to>
                                    </p:set>
                                    <p:animEffect transition="in" filter="checkerboard(across)">
                                      <p:cBhvr>
                                        <p:cTn id="118" dur="2000"/>
                                        <p:tgtEl>
                                          <p:spTgt spid="5"/>
                                        </p:tgtEl>
                                      </p:cBhvr>
                                    </p:animEffect>
                                  </p:childTnLst>
                                </p:cTn>
                              </p:par>
                              <p:par>
                                <p:cTn id="119" presetID="5" presetClass="entr" presetSubtype="10" fill="hold" grpId="2" nodeType="withEffect">
                                  <p:stCondLst>
                                    <p:cond delay="0"/>
                                  </p:stCondLst>
                                  <p:childTnLst>
                                    <p:set>
                                      <p:cBhvr>
                                        <p:cTn id="120" dur="1" fill="hold">
                                          <p:stCondLst>
                                            <p:cond delay="0"/>
                                          </p:stCondLst>
                                        </p:cTn>
                                        <p:tgtEl>
                                          <p:spTgt spid="6"/>
                                        </p:tgtEl>
                                        <p:attrNameLst>
                                          <p:attrName>style.visibility</p:attrName>
                                        </p:attrNameLst>
                                      </p:cBhvr>
                                      <p:to>
                                        <p:strVal val="visible"/>
                                      </p:to>
                                    </p:set>
                                    <p:animEffect transition="in" filter="checkerboard(across)">
                                      <p:cBhvr>
                                        <p:cTn id="121" dur="2000"/>
                                        <p:tgtEl>
                                          <p:spTgt spid="6"/>
                                        </p:tgtEl>
                                      </p:cBhvr>
                                    </p:animEffect>
                                  </p:childTnLst>
                                </p:cTn>
                              </p:par>
                              <p:par>
                                <p:cTn id="122" presetID="5" presetClass="entr" presetSubtype="10" fill="hold" grpId="2" nodeType="withEffect">
                                  <p:stCondLst>
                                    <p:cond delay="0"/>
                                  </p:stCondLst>
                                  <p:childTnLst>
                                    <p:set>
                                      <p:cBhvr>
                                        <p:cTn id="123" dur="1" fill="hold">
                                          <p:stCondLst>
                                            <p:cond delay="0"/>
                                          </p:stCondLst>
                                        </p:cTn>
                                        <p:tgtEl>
                                          <p:spTgt spid="7"/>
                                        </p:tgtEl>
                                        <p:attrNameLst>
                                          <p:attrName>style.visibility</p:attrName>
                                        </p:attrNameLst>
                                      </p:cBhvr>
                                      <p:to>
                                        <p:strVal val="visible"/>
                                      </p:to>
                                    </p:set>
                                    <p:animEffect transition="in" filter="checkerboard(across)">
                                      <p:cBhvr>
                                        <p:cTn id="124" dur="2000"/>
                                        <p:tgtEl>
                                          <p:spTgt spid="7"/>
                                        </p:tgtEl>
                                      </p:cBhvr>
                                    </p:animEffect>
                                  </p:childTnLst>
                                </p:cTn>
                              </p:par>
                              <p:par>
                                <p:cTn id="125" presetID="5" presetClass="entr" presetSubtype="10" fill="hold" grpId="2" nodeType="withEffect">
                                  <p:stCondLst>
                                    <p:cond delay="0"/>
                                  </p:stCondLst>
                                  <p:childTnLst>
                                    <p:set>
                                      <p:cBhvr>
                                        <p:cTn id="126" dur="1" fill="hold">
                                          <p:stCondLst>
                                            <p:cond delay="0"/>
                                          </p:stCondLst>
                                        </p:cTn>
                                        <p:tgtEl>
                                          <p:spTgt spid="8"/>
                                        </p:tgtEl>
                                        <p:attrNameLst>
                                          <p:attrName>style.visibility</p:attrName>
                                        </p:attrNameLst>
                                      </p:cBhvr>
                                      <p:to>
                                        <p:strVal val="visible"/>
                                      </p:to>
                                    </p:set>
                                    <p:animEffect transition="in" filter="checkerboard(across)">
                                      <p:cBhvr>
                                        <p:cTn id="127" dur="2000"/>
                                        <p:tgtEl>
                                          <p:spTgt spid="8"/>
                                        </p:tgtEl>
                                      </p:cBhvr>
                                    </p:animEffect>
                                  </p:childTnLst>
                                </p:cTn>
                              </p:par>
                              <p:par>
                                <p:cTn id="128" presetID="5" presetClass="entr" presetSubtype="10" fill="hold" grpId="2" nodeType="withEffect">
                                  <p:stCondLst>
                                    <p:cond delay="0"/>
                                  </p:stCondLst>
                                  <p:childTnLst>
                                    <p:set>
                                      <p:cBhvr>
                                        <p:cTn id="129" dur="1" fill="hold">
                                          <p:stCondLst>
                                            <p:cond delay="0"/>
                                          </p:stCondLst>
                                        </p:cTn>
                                        <p:tgtEl>
                                          <p:spTgt spid="9"/>
                                        </p:tgtEl>
                                        <p:attrNameLst>
                                          <p:attrName>style.visibility</p:attrName>
                                        </p:attrNameLst>
                                      </p:cBhvr>
                                      <p:to>
                                        <p:strVal val="visible"/>
                                      </p:to>
                                    </p:set>
                                    <p:animEffect transition="in" filter="checkerboard(across)">
                                      <p:cBhvr>
                                        <p:cTn id="130" dur="2000"/>
                                        <p:tgtEl>
                                          <p:spTgt spid="9"/>
                                        </p:tgtEl>
                                      </p:cBhvr>
                                    </p:animEffect>
                                  </p:childTnLst>
                                </p:cTn>
                              </p:par>
                              <p:par>
                                <p:cTn id="131" presetID="5" presetClass="entr" presetSubtype="10" fill="hold" grpId="2" nodeType="withEffect">
                                  <p:stCondLst>
                                    <p:cond delay="0"/>
                                  </p:stCondLst>
                                  <p:childTnLst>
                                    <p:set>
                                      <p:cBhvr>
                                        <p:cTn id="132" dur="1" fill="hold">
                                          <p:stCondLst>
                                            <p:cond delay="0"/>
                                          </p:stCondLst>
                                        </p:cTn>
                                        <p:tgtEl>
                                          <p:spTgt spid="10"/>
                                        </p:tgtEl>
                                        <p:attrNameLst>
                                          <p:attrName>style.visibility</p:attrName>
                                        </p:attrNameLst>
                                      </p:cBhvr>
                                      <p:to>
                                        <p:strVal val="visible"/>
                                      </p:to>
                                    </p:set>
                                    <p:animEffect transition="in" filter="checkerboard(across)">
                                      <p:cBhvr>
                                        <p:cTn id="133" dur="2000"/>
                                        <p:tgtEl>
                                          <p:spTgt spid="10"/>
                                        </p:tgtEl>
                                      </p:cBhvr>
                                    </p:animEffect>
                                  </p:childTnLst>
                                </p:cTn>
                              </p:par>
                              <p:par>
                                <p:cTn id="134" presetID="5" presetClass="entr" presetSubtype="10" fill="hold" grpId="2" nodeType="withEffect">
                                  <p:stCondLst>
                                    <p:cond delay="0"/>
                                  </p:stCondLst>
                                  <p:childTnLst>
                                    <p:set>
                                      <p:cBhvr>
                                        <p:cTn id="135" dur="1" fill="hold">
                                          <p:stCondLst>
                                            <p:cond delay="0"/>
                                          </p:stCondLst>
                                        </p:cTn>
                                        <p:tgtEl>
                                          <p:spTgt spid="11"/>
                                        </p:tgtEl>
                                        <p:attrNameLst>
                                          <p:attrName>style.visibility</p:attrName>
                                        </p:attrNameLst>
                                      </p:cBhvr>
                                      <p:to>
                                        <p:strVal val="visible"/>
                                      </p:to>
                                    </p:set>
                                    <p:animEffect transition="in" filter="checkerboard(across)">
                                      <p:cBhvr>
                                        <p:cTn id="136" dur="2000"/>
                                        <p:tgtEl>
                                          <p:spTgt spid="11"/>
                                        </p:tgtEl>
                                      </p:cBhvr>
                                    </p:animEffect>
                                  </p:childTnLst>
                                </p:cTn>
                              </p:par>
                              <p:par>
                                <p:cTn id="137" presetID="5" presetClass="entr" presetSubtype="10" fill="hold" grpId="2" nodeType="withEffect">
                                  <p:stCondLst>
                                    <p:cond delay="0"/>
                                  </p:stCondLst>
                                  <p:childTnLst>
                                    <p:set>
                                      <p:cBhvr>
                                        <p:cTn id="138" dur="1" fill="hold">
                                          <p:stCondLst>
                                            <p:cond delay="0"/>
                                          </p:stCondLst>
                                        </p:cTn>
                                        <p:tgtEl>
                                          <p:spTgt spid="12"/>
                                        </p:tgtEl>
                                        <p:attrNameLst>
                                          <p:attrName>style.visibility</p:attrName>
                                        </p:attrNameLst>
                                      </p:cBhvr>
                                      <p:to>
                                        <p:strVal val="visible"/>
                                      </p:to>
                                    </p:set>
                                    <p:animEffect transition="in" filter="checkerboard(across)">
                                      <p:cBhvr>
                                        <p:cTn id="139" dur="2000"/>
                                        <p:tgtEl>
                                          <p:spTgt spid="12"/>
                                        </p:tgtEl>
                                      </p:cBhvr>
                                    </p:animEffect>
                                  </p:childTnLst>
                                </p:cTn>
                              </p:par>
                              <p:par>
                                <p:cTn id="140" presetID="5" presetClass="entr" presetSubtype="10" fill="hold" grpId="2"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checkerboard(across)">
                                      <p:cBhvr>
                                        <p:cTn id="142" dur="2000"/>
                                        <p:tgtEl>
                                          <p:spTgt spid="13"/>
                                        </p:tgtEl>
                                      </p:cBhvr>
                                    </p:animEffect>
                                  </p:childTnLst>
                                </p:cTn>
                              </p:par>
                              <p:par>
                                <p:cTn id="143" presetID="5" presetClass="entr" presetSubtype="10" fill="hold" grpId="2" nodeType="withEffect">
                                  <p:stCondLst>
                                    <p:cond delay="0"/>
                                  </p:stCondLst>
                                  <p:childTnLst>
                                    <p:set>
                                      <p:cBhvr>
                                        <p:cTn id="144" dur="1" fill="hold">
                                          <p:stCondLst>
                                            <p:cond delay="0"/>
                                          </p:stCondLst>
                                        </p:cTn>
                                        <p:tgtEl>
                                          <p:spTgt spid="14"/>
                                        </p:tgtEl>
                                        <p:attrNameLst>
                                          <p:attrName>style.visibility</p:attrName>
                                        </p:attrNameLst>
                                      </p:cBhvr>
                                      <p:to>
                                        <p:strVal val="visible"/>
                                      </p:to>
                                    </p:set>
                                    <p:animEffect transition="in" filter="checkerboard(across)">
                                      <p:cBhvr>
                                        <p:cTn id="145" dur="2000"/>
                                        <p:tgtEl>
                                          <p:spTgt spid="14"/>
                                        </p:tgtEl>
                                      </p:cBhvr>
                                    </p:animEffect>
                                  </p:childTnLst>
                                </p:cTn>
                              </p:par>
                              <p:par>
                                <p:cTn id="146" presetID="5" presetClass="entr" presetSubtype="10" fill="hold" grpId="2" nodeType="withEffect">
                                  <p:stCondLst>
                                    <p:cond delay="0"/>
                                  </p:stCondLst>
                                  <p:childTnLst>
                                    <p:set>
                                      <p:cBhvr>
                                        <p:cTn id="147" dur="1" fill="hold">
                                          <p:stCondLst>
                                            <p:cond delay="0"/>
                                          </p:stCondLst>
                                        </p:cTn>
                                        <p:tgtEl>
                                          <p:spTgt spid="15"/>
                                        </p:tgtEl>
                                        <p:attrNameLst>
                                          <p:attrName>style.visibility</p:attrName>
                                        </p:attrNameLst>
                                      </p:cBhvr>
                                      <p:to>
                                        <p:strVal val="visible"/>
                                      </p:to>
                                    </p:set>
                                    <p:animEffect transition="in" filter="checkerboard(across)">
                                      <p:cBhvr>
                                        <p:cTn id="148" dur="2000"/>
                                        <p:tgtEl>
                                          <p:spTgt spid="15"/>
                                        </p:tgtEl>
                                      </p:cBhvr>
                                    </p:animEffect>
                                  </p:childTnLst>
                                </p:cTn>
                              </p:par>
                              <p:par>
                                <p:cTn id="149" presetID="5" presetClass="entr" presetSubtype="10" fill="hold" grpId="2" nodeType="withEffect">
                                  <p:stCondLst>
                                    <p:cond delay="0"/>
                                  </p:stCondLst>
                                  <p:childTnLst>
                                    <p:set>
                                      <p:cBhvr>
                                        <p:cTn id="150" dur="1" fill="hold">
                                          <p:stCondLst>
                                            <p:cond delay="0"/>
                                          </p:stCondLst>
                                        </p:cTn>
                                        <p:tgtEl>
                                          <p:spTgt spid="16"/>
                                        </p:tgtEl>
                                        <p:attrNameLst>
                                          <p:attrName>style.visibility</p:attrName>
                                        </p:attrNameLst>
                                      </p:cBhvr>
                                      <p:to>
                                        <p:strVal val="visible"/>
                                      </p:to>
                                    </p:set>
                                    <p:animEffect transition="in" filter="checkerboard(across)">
                                      <p:cBhvr>
                                        <p:cTn id="151" dur="2000"/>
                                        <p:tgtEl>
                                          <p:spTgt spid="16"/>
                                        </p:tgtEl>
                                      </p:cBhvr>
                                    </p:animEffect>
                                  </p:childTnLst>
                                </p:cTn>
                              </p:par>
                              <p:par>
                                <p:cTn id="152" presetID="5" presetClass="entr" presetSubtype="10" fill="hold" grpId="2" nodeType="withEffect">
                                  <p:stCondLst>
                                    <p:cond delay="0"/>
                                  </p:stCondLst>
                                  <p:childTnLst>
                                    <p:set>
                                      <p:cBhvr>
                                        <p:cTn id="153" dur="1" fill="hold">
                                          <p:stCondLst>
                                            <p:cond delay="0"/>
                                          </p:stCondLst>
                                        </p:cTn>
                                        <p:tgtEl>
                                          <p:spTgt spid="17"/>
                                        </p:tgtEl>
                                        <p:attrNameLst>
                                          <p:attrName>style.visibility</p:attrName>
                                        </p:attrNameLst>
                                      </p:cBhvr>
                                      <p:to>
                                        <p:strVal val="visible"/>
                                      </p:to>
                                    </p:set>
                                    <p:animEffect transition="in" filter="checkerboard(across)">
                                      <p:cBhvr>
                                        <p:cTn id="154" dur="2000"/>
                                        <p:tgtEl>
                                          <p:spTgt spid="17"/>
                                        </p:tgtEl>
                                      </p:cBhvr>
                                    </p:animEffect>
                                  </p:childTnLst>
                                </p:cTn>
                              </p:par>
                              <p:par>
                                <p:cTn id="155" presetID="5" presetClass="entr" presetSubtype="10" fill="hold" grpId="2" nodeType="withEffect">
                                  <p:stCondLst>
                                    <p:cond delay="0"/>
                                  </p:stCondLst>
                                  <p:childTnLst>
                                    <p:set>
                                      <p:cBhvr>
                                        <p:cTn id="156" dur="1" fill="hold">
                                          <p:stCondLst>
                                            <p:cond delay="0"/>
                                          </p:stCondLst>
                                        </p:cTn>
                                        <p:tgtEl>
                                          <p:spTgt spid="18"/>
                                        </p:tgtEl>
                                        <p:attrNameLst>
                                          <p:attrName>style.visibility</p:attrName>
                                        </p:attrNameLst>
                                      </p:cBhvr>
                                      <p:to>
                                        <p:strVal val="visible"/>
                                      </p:to>
                                    </p:set>
                                    <p:animEffect transition="in" filter="checkerboard(across)">
                                      <p:cBhvr>
                                        <p:cTn id="157" dur="2000"/>
                                        <p:tgtEl>
                                          <p:spTgt spid="18"/>
                                        </p:tgtEl>
                                      </p:cBhvr>
                                    </p:animEffect>
                                  </p:childTnLst>
                                </p:cTn>
                              </p:par>
                              <p:par>
                                <p:cTn id="158" presetID="5" presetClass="entr" presetSubtype="10" fill="hold" grpId="2" nodeType="withEffect">
                                  <p:stCondLst>
                                    <p:cond delay="0"/>
                                  </p:stCondLst>
                                  <p:childTnLst>
                                    <p:set>
                                      <p:cBhvr>
                                        <p:cTn id="159" dur="1" fill="hold">
                                          <p:stCondLst>
                                            <p:cond delay="0"/>
                                          </p:stCondLst>
                                        </p:cTn>
                                        <p:tgtEl>
                                          <p:spTgt spid="19"/>
                                        </p:tgtEl>
                                        <p:attrNameLst>
                                          <p:attrName>style.visibility</p:attrName>
                                        </p:attrNameLst>
                                      </p:cBhvr>
                                      <p:to>
                                        <p:strVal val="visible"/>
                                      </p:to>
                                    </p:set>
                                    <p:animEffect transition="in" filter="checkerboard(across)">
                                      <p:cBhvr>
                                        <p:cTn id="160" dur="2000"/>
                                        <p:tgtEl>
                                          <p:spTgt spid="19"/>
                                        </p:tgtEl>
                                      </p:cBhvr>
                                    </p:animEffect>
                                  </p:childTnLst>
                                </p:cTn>
                              </p:par>
                              <p:par>
                                <p:cTn id="161" presetID="5" presetClass="entr" presetSubtype="10" fill="hold" grpId="2" nodeType="withEffect">
                                  <p:stCondLst>
                                    <p:cond delay="0"/>
                                  </p:stCondLst>
                                  <p:childTnLst>
                                    <p:set>
                                      <p:cBhvr>
                                        <p:cTn id="162" dur="1" fill="hold">
                                          <p:stCondLst>
                                            <p:cond delay="0"/>
                                          </p:stCondLst>
                                        </p:cTn>
                                        <p:tgtEl>
                                          <p:spTgt spid="20"/>
                                        </p:tgtEl>
                                        <p:attrNameLst>
                                          <p:attrName>style.visibility</p:attrName>
                                        </p:attrNameLst>
                                      </p:cBhvr>
                                      <p:to>
                                        <p:strVal val="visible"/>
                                      </p:to>
                                    </p:set>
                                    <p:animEffect transition="in" filter="checkerboard(across)">
                                      <p:cBhvr>
                                        <p:cTn id="163" dur="2000"/>
                                        <p:tgtEl>
                                          <p:spTgt spid="20"/>
                                        </p:tgtEl>
                                      </p:cBhvr>
                                    </p:animEffect>
                                  </p:childTnLst>
                                </p:cTn>
                              </p:par>
                              <p:par>
                                <p:cTn id="164" presetID="5" presetClass="entr" presetSubtype="10" fill="hold" grpId="2" nodeType="withEffect">
                                  <p:stCondLst>
                                    <p:cond delay="0"/>
                                  </p:stCondLst>
                                  <p:childTnLst>
                                    <p:set>
                                      <p:cBhvr>
                                        <p:cTn id="165" dur="1" fill="hold">
                                          <p:stCondLst>
                                            <p:cond delay="0"/>
                                          </p:stCondLst>
                                        </p:cTn>
                                        <p:tgtEl>
                                          <p:spTgt spid="21"/>
                                        </p:tgtEl>
                                        <p:attrNameLst>
                                          <p:attrName>style.visibility</p:attrName>
                                        </p:attrNameLst>
                                      </p:cBhvr>
                                      <p:to>
                                        <p:strVal val="visible"/>
                                      </p:to>
                                    </p:set>
                                    <p:animEffect transition="in" filter="checkerboard(across)">
                                      <p:cBhvr>
                                        <p:cTn id="166" dur="2000"/>
                                        <p:tgtEl>
                                          <p:spTgt spid="21"/>
                                        </p:tgtEl>
                                      </p:cBhvr>
                                    </p:animEffect>
                                  </p:childTnLst>
                                </p:cTn>
                              </p:par>
                              <p:par>
                                <p:cTn id="167" presetID="5" presetClass="entr" presetSubtype="10" fill="hold" grpId="2" nodeType="withEffect">
                                  <p:stCondLst>
                                    <p:cond delay="0"/>
                                  </p:stCondLst>
                                  <p:childTnLst>
                                    <p:set>
                                      <p:cBhvr>
                                        <p:cTn id="168" dur="1" fill="hold">
                                          <p:stCondLst>
                                            <p:cond delay="0"/>
                                          </p:stCondLst>
                                        </p:cTn>
                                        <p:tgtEl>
                                          <p:spTgt spid="22"/>
                                        </p:tgtEl>
                                        <p:attrNameLst>
                                          <p:attrName>style.visibility</p:attrName>
                                        </p:attrNameLst>
                                      </p:cBhvr>
                                      <p:to>
                                        <p:strVal val="visible"/>
                                      </p:to>
                                    </p:set>
                                    <p:animEffect transition="in" filter="checkerboard(across)">
                                      <p:cBhvr>
                                        <p:cTn id="169" dur="2000"/>
                                        <p:tgtEl>
                                          <p:spTgt spid="22"/>
                                        </p:tgtEl>
                                      </p:cBhvr>
                                    </p:animEffect>
                                  </p:childTnLst>
                                </p:cTn>
                              </p:par>
                            </p:childTnLst>
                          </p:cTn>
                        </p:par>
                        <p:par>
                          <p:cTn id="170" fill="hold">
                            <p:stCondLst>
                              <p:cond delay="2000"/>
                            </p:stCondLst>
                            <p:childTnLst>
                              <p:par>
                                <p:cTn id="171" presetID="2" presetClass="exit" presetSubtype="2" fill="hold" grpId="3" nodeType="afterEffect">
                                  <p:stCondLst>
                                    <p:cond delay="0"/>
                                  </p:stCondLst>
                                  <p:childTnLst>
                                    <p:anim calcmode="lin" valueType="num">
                                      <p:cBhvr additive="base">
                                        <p:cTn id="172" dur="2000"/>
                                        <p:tgtEl>
                                          <p:spTgt spid="5"/>
                                        </p:tgtEl>
                                        <p:attrNameLst>
                                          <p:attrName>ppt_x</p:attrName>
                                        </p:attrNameLst>
                                      </p:cBhvr>
                                      <p:tavLst>
                                        <p:tav tm="0">
                                          <p:val>
                                            <p:strVal val="ppt_x"/>
                                          </p:val>
                                        </p:tav>
                                        <p:tav tm="100000">
                                          <p:val>
                                            <p:strVal val="1+ppt_w/2"/>
                                          </p:val>
                                        </p:tav>
                                      </p:tavLst>
                                    </p:anim>
                                    <p:anim calcmode="lin" valueType="num">
                                      <p:cBhvr additive="base">
                                        <p:cTn id="173" dur="2000"/>
                                        <p:tgtEl>
                                          <p:spTgt spid="5"/>
                                        </p:tgtEl>
                                        <p:attrNameLst>
                                          <p:attrName>ppt_y</p:attrName>
                                        </p:attrNameLst>
                                      </p:cBhvr>
                                      <p:tavLst>
                                        <p:tav tm="0">
                                          <p:val>
                                            <p:strVal val="ppt_y"/>
                                          </p:val>
                                        </p:tav>
                                        <p:tav tm="100000">
                                          <p:val>
                                            <p:strVal val="ppt_y"/>
                                          </p:val>
                                        </p:tav>
                                      </p:tavLst>
                                    </p:anim>
                                    <p:set>
                                      <p:cBhvr>
                                        <p:cTn id="174" dur="1" fill="hold">
                                          <p:stCondLst>
                                            <p:cond delay="1999"/>
                                          </p:stCondLst>
                                        </p:cTn>
                                        <p:tgtEl>
                                          <p:spTgt spid="5"/>
                                        </p:tgtEl>
                                        <p:attrNameLst>
                                          <p:attrName>style.visibility</p:attrName>
                                        </p:attrNameLst>
                                      </p:cBhvr>
                                      <p:to>
                                        <p:strVal val="hidden"/>
                                      </p:to>
                                    </p:set>
                                  </p:childTnLst>
                                </p:cTn>
                              </p:par>
                              <p:par>
                                <p:cTn id="175" presetID="2" presetClass="exit" presetSubtype="2" fill="hold" grpId="3" nodeType="withEffect">
                                  <p:stCondLst>
                                    <p:cond delay="0"/>
                                  </p:stCondLst>
                                  <p:childTnLst>
                                    <p:anim calcmode="lin" valueType="num">
                                      <p:cBhvr additive="base">
                                        <p:cTn id="176" dur="2000"/>
                                        <p:tgtEl>
                                          <p:spTgt spid="7"/>
                                        </p:tgtEl>
                                        <p:attrNameLst>
                                          <p:attrName>ppt_x</p:attrName>
                                        </p:attrNameLst>
                                      </p:cBhvr>
                                      <p:tavLst>
                                        <p:tav tm="0">
                                          <p:val>
                                            <p:strVal val="ppt_x"/>
                                          </p:val>
                                        </p:tav>
                                        <p:tav tm="100000">
                                          <p:val>
                                            <p:strVal val="1+ppt_w/2"/>
                                          </p:val>
                                        </p:tav>
                                      </p:tavLst>
                                    </p:anim>
                                    <p:anim calcmode="lin" valueType="num">
                                      <p:cBhvr additive="base">
                                        <p:cTn id="177" dur="2000"/>
                                        <p:tgtEl>
                                          <p:spTgt spid="7"/>
                                        </p:tgtEl>
                                        <p:attrNameLst>
                                          <p:attrName>ppt_y</p:attrName>
                                        </p:attrNameLst>
                                      </p:cBhvr>
                                      <p:tavLst>
                                        <p:tav tm="0">
                                          <p:val>
                                            <p:strVal val="ppt_y"/>
                                          </p:val>
                                        </p:tav>
                                        <p:tav tm="100000">
                                          <p:val>
                                            <p:strVal val="ppt_y"/>
                                          </p:val>
                                        </p:tav>
                                      </p:tavLst>
                                    </p:anim>
                                    <p:set>
                                      <p:cBhvr>
                                        <p:cTn id="178" dur="1" fill="hold">
                                          <p:stCondLst>
                                            <p:cond delay="1999"/>
                                          </p:stCondLst>
                                        </p:cTn>
                                        <p:tgtEl>
                                          <p:spTgt spid="7"/>
                                        </p:tgtEl>
                                        <p:attrNameLst>
                                          <p:attrName>style.visibility</p:attrName>
                                        </p:attrNameLst>
                                      </p:cBhvr>
                                      <p:to>
                                        <p:strVal val="hidden"/>
                                      </p:to>
                                    </p:set>
                                  </p:childTnLst>
                                </p:cTn>
                              </p:par>
                              <p:par>
                                <p:cTn id="179" presetID="2" presetClass="exit" presetSubtype="2" fill="hold" grpId="3" nodeType="withEffect">
                                  <p:stCondLst>
                                    <p:cond delay="0"/>
                                  </p:stCondLst>
                                  <p:childTnLst>
                                    <p:anim calcmode="lin" valueType="num">
                                      <p:cBhvr additive="base">
                                        <p:cTn id="180" dur="2000"/>
                                        <p:tgtEl>
                                          <p:spTgt spid="9"/>
                                        </p:tgtEl>
                                        <p:attrNameLst>
                                          <p:attrName>ppt_x</p:attrName>
                                        </p:attrNameLst>
                                      </p:cBhvr>
                                      <p:tavLst>
                                        <p:tav tm="0">
                                          <p:val>
                                            <p:strVal val="ppt_x"/>
                                          </p:val>
                                        </p:tav>
                                        <p:tav tm="100000">
                                          <p:val>
                                            <p:strVal val="1+ppt_w/2"/>
                                          </p:val>
                                        </p:tav>
                                      </p:tavLst>
                                    </p:anim>
                                    <p:anim calcmode="lin" valueType="num">
                                      <p:cBhvr additive="base">
                                        <p:cTn id="181" dur="2000"/>
                                        <p:tgtEl>
                                          <p:spTgt spid="9"/>
                                        </p:tgtEl>
                                        <p:attrNameLst>
                                          <p:attrName>ppt_y</p:attrName>
                                        </p:attrNameLst>
                                      </p:cBhvr>
                                      <p:tavLst>
                                        <p:tav tm="0">
                                          <p:val>
                                            <p:strVal val="ppt_y"/>
                                          </p:val>
                                        </p:tav>
                                        <p:tav tm="100000">
                                          <p:val>
                                            <p:strVal val="ppt_y"/>
                                          </p:val>
                                        </p:tav>
                                      </p:tavLst>
                                    </p:anim>
                                    <p:set>
                                      <p:cBhvr>
                                        <p:cTn id="182" dur="1" fill="hold">
                                          <p:stCondLst>
                                            <p:cond delay="1999"/>
                                          </p:stCondLst>
                                        </p:cTn>
                                        <p:tgtEl>
                                          <p:spTgt spid="9"/>
                                        </p:tgtEl>
                                        <p:attrNameLst>
                                          <p:attrName>style.visibility</p:attrName>
                                        </p:attrNameLst>
                                      </p:cBhvr>
                                      <p:to>
                                        <p:strVal val="hidden"/>
                                      </p:to>
                                    </p:set>
                                  </p:childTnLst>
                                </p:cTn>
                              </p:par>
                              <p:par>
                                <p:cTn id="183" presetID="2" presetClass="exit" presetSubtype="2" fill="hold" grpId="3" nodeType="withEffect">
                                  <p:stCondLst>
                                    <p:cond delay="0"/>
                                  </p:stCondLst>
                                  <p:childTnLst>
                                    <p:anim calcmode="lin" valueType="num">
                                      <p:cBhvr additive="base">
                                        <p:cTn id="184" dur="2000"/>
                                        <p:tgtEl>
                                          <p:spTgt spid="10"/>
                                        </p:tgtEl>
                                        <p:attrNameLst>
                                          <p:attrName>ppt_x</p:attrName>
                                        </p:attrNameLst>
                                      </p:cBhvr>
                                      <p:tavLst>
                                        <p:tav tm="0">
                                          <p:val>
                                            <p:strVal val="ppt_x"/>
                                          </p:val>
                                        </p:tav>
                                        <p:tav tm="100000">
                                          <p:val>
                                            <p:strVal val="1+ppt_w/2"/>
                                          </p:val>
                                        </p:tav>
                                      </p:tavLst>
                                    </p:anim>
                                    <p:anim calcmode="lin" valueType="num">
                                      <p:cBhvr additive="base">
                                        <p:cTn id="185" dur="2000"/>
                                        <p:tgtEl>
                                          <p:spTgt spid="10"/>
                                        </p:tgtEl>
                                        <p:attrNameLst>
                                          <p:attrName>ppt_y</p:attrName>
                                        </p:attrNameLst>
                                      </p:cBhvr>
                                      <p:tavLst>
                                        <p:tav tm="0">
                                          <p:val>
                                            <p:strVal val="ppt_y"/>
                                          </p:val>
                                        </p:tav>
                                        <p:tav tm="100000">
                                          <p:val>
                                            <p:strVal val="ppt_y"/>
                                          </p:val>
                                        </p:tav>
                                      </p:tavLst>
                                    </p:anim>
                                    <p:set>
                                      <p:cBhvr>
                                        <p:cTn id="186" dur="1" fill="hold">
                                          <p:stCondLst>
                                            <p:cond delay="1999"/>
                                          </p:stCondLst>
                                        </p:cTn>
                                        <p:tgtEl>
                                          <p:spTgt spid="10"/>
                                        </p:tgtEl>
                                        <p:attrNameLst>
                                          <p:attrName>style.visibility</p:attrName>
                                        </p:attrNameLst>
                                      </p:cBhvr>
                                      <p:to>
                                        <p:strVal val="hidden"/>
                                      </p:to>
                                    </p:set>
                                  </p:childTnLst>
                                </p:cTn>
                              </p:par>
                              <p:par>
                                <p:cTn id="187" presetID="2" presetClass="exit" presetSubtype="2" fill="hold" grpId="3" nodeType="withEffect">
                                  <p:stCondLst>
                                    <p:cond delay="0"/>
                                  </p:stCondLst>
                                  <p:childTnLst>
                                    <p:anim calcmode="lin" valueType="num">
                                      <p:cBhvr additive="base">
                                        <p:cTn id="188" dur="2000"/>
                                        <p:tgtEl>
                                          <p:spTgt spid="13"/>
                                        </p:tgtEl>
                                        <p:attrNameLst>
                                          <p:attrName>ppt_x</p:attrName>
                                        </p:attrNameLst>
                                      </p:cBhvr>
                                      <p:tavLst>
                                        <p:tav tm="0">
                                          <p:val>
                                            <p:strVal val="ppt_x"/>
                                          </p:val>
                                        </p:tav>
                                        <p:tav tm="100000">
                                          <p:val>
                                            <p:strVal val="1+ppt_w/2"/>
                                          </p:val>
                                        </p:tav>
                                      </p:tavLst>
                                    </p:anim>
                                    <p:anim calcmode="lin" valueType="num">
                                      <p:cBhvr additive="base">
                                        <p:cTn id="189" dur="2000"/>
                                        <p:tgtEl>
                                          <p:spTgt spid="13"/>
                                        </p:tgtEl>
                                        <p:attrNameLst>
                                          <p:attrName>ppt_y</p:attrName>
                                        </p:attrNameLst>
                                      </p:cBhvr>
                                      <p:tavLst>
                                        <p:tav tm="0">
                                          <p:val>
                                            <p:strVal val="ppt_y"/>
                                          </p:val>
                                        </p:tav>
                                        <p:tav tm="100000">
                                          <p:val>
                                            <p:strVal val="ppt_y"/>
                                          </p:val>
                                        </p:tav>
                                      </p:tavLst>
                                    </p:anim>
                                    <p:set>
                                      <p:cBhvr>
                                        <p:cTn id="190" dur="1" fill="hold">
                                          <p:stCondLst>
                                            <p:cond delay="1999"/>
                                          </p:stCondLst>
                                        </p:cTn>
                                        <p:tgtEl>
                                          <p:spTgt spid="13"/>
                                        </p:tgtEl>
                                        <p:attrNameLst>
                                          <p:attrName>style.visibility</p:attrName>
                                        </p:attrNameLst>
                                      </p:cBhvr>
                                      <p:to>
                                        <p:strVal val="hidden"/>
                                      </p:to>
                                    </p:set>
                                  </p:childTnLst>
                                </p:cTn>
                              </p:par>
                              <p:par>
                                <p:cTn id="191" presetID="2" presetClass="exit" presetSubtype="2" fill="hold" grpId="3" nodeType="withEffect">
                                  <p:stCondLst>
                                    <p:cond delay="0"/>
                                  </p:stCondLst>
                                  <p:childTnLst>
                                    <p:anim calcmode="lin" valueType="num">
                                      <p:cBhvr additive="base">
                                        <p:cTn id="192" dur="2000"/>
                                        <p:tgtEl>
                                          <p:spTgt spid="14"/>
                                        </p:tgtEl>
                                        <p:attrNameLst>
                                          <p:attrName>ppt_x</p:attrName>
                                        </p:attrNameLst>
                                      </p:cBhvr>
                                      <p:tavLst>
                                        <p:tav tm="0">
                                          <p:val>
                                            <p:strVal val="ppt_x"/>
                                          </p:val>
                                        </p:tav>
                                        <p:tav tm="100000">
                                          <p:val>
                                            <p:strVal val="1+ppt_w/2"/>
                                          </p:val>
                                        </p:tav>
                                      </p:tavLst>
                                    </p:anim>
                                    <p:anim calcmode="lin" valueType="num">
                                      <p:cBhvr additive="base">
                                        <p:cTn id="193" dur="2000"/>
                                        <p:tgtEl>
                                          <p:spTgt spid="14"/>
                                        </p:tgtEl>
                                        <p:attrNameLst>
                                          <p:attrName>ppt_y</p:attrName>
                                        </p:attrNameLst>
                                      </p:cBhvr>
                                      <p:tavLst>
                                        <p:tav tm="0">
                                          <p:val>
                                            <p:strVal val="ppt_y"/>
                                          </p:val>
                                        </p:tav>
                                        <p:tav tm="100000">
                                          <p:val>
                                            <p:strVal val="ppt_y"/>
                                          </p:val>
                                        </p:tav>
                                      </p:tavLst>
                                    </p:anim>
                                    <p:set>
                                      <p:cBhvr>
                                        <p:cTn id="194" dur="1" fill="hold">
                                          <p:stCondLst>
                                            <p:cond delay="1999"/>
                                          </p:stCondLst>
                                        </p:cTn>
                                        <p:tgtEl>
                                          <p:spTgt spid="14"/>
                                        </p:tgtEl>
                                        <p:attrNameLst>
                                          <p:attrName>style.visibility</p:attrName>
                                        </p:attrNameLst>
                                      </p:cBhvr>
                                      <p:to>
                                        <p:strVal val="hidden"/>
                                      </p:to>
                                    </p:set>
                                  </p:childTnLst>
                                </p:cTn>
                              </p:par>
                              <p:par>
                                <p:cTn id="195" presetID="2" presetClass="exit" presetSubtype="2" fill="hold" grpId="3" nodeType="withEffect">
                                  <p:stCondLst>
                                    <p:cond delay="0"/>
                                  </p:stCondLst>
                                  <p:childTnLst>
                                    <p:anim calcmode="lin" valueType="num">
                                      <p:cBhvr additive="base">
                                        <p:cTn id="196" dur="2000"/>
                                        <p:tgtEl>
                                          <p:spTgt spid="15"/>
                                        </p:tgtEl>
                                        <p:attrNameLst>
                                          <p:attrName>ppt_x</p:attrName>
                                        </p:attrNameLst>
                                      </p:cBhvr>
                                      <p:tavLst>
                                        <p:tav tm="0">
                                          <p:val>
                                            <p:strVal val="ppt_x"/>
                                          </p:val>
                                        </p:tav>
                                        <p:tav tm="100000">
                                          <p:val>
                                            <p:strVal val="1+ppt_w/2"/>
                                          </p:val>
                                        </p:tav>
                                      </p:tavLst>
                                    </p:anim>
                                    <p:anim calcmode="lin" valueType="num">
                                      <p:cBhvr additive="base">
                                        <p:cTn id="197" dur="2000"/>
                                        <p:tgtEl>
                                          <p:spTgt spid="15"/>
                                        </p:tgtEl>
                                        <p:attrNameLst>
                                          <p:attrName>ppt_y</p:attrName>
                                        </p:attrNameLst>
                                      </p:cBhvr>
                                      <p:tavLst>
                                        <p:tav tm="0">
                                          <p:val>
                                            <p:strVal val="ppt_y"/>
                                          </p:val>
                                        </p:tav>
                                        <p:tav tm="100000">
                                          <p:val>
                                            <p:strVal val="ppt_y"/>
                                          </p:val>
                                        </p:tav>
                                      </p:tavLst>
                                    </p:anim>
                                    <p:set>
                                      <p:cBhvr>
                                        <p:cTn id="198" dur="1" fill="hold">
                                          <p:stCondLst>
                                            <p:cond delay="1999"/>
                                          </p:stCondLst>
                                        </p:cTn>
                                        <p:tgtEl>
                                          <p:spTgt spid="15"/>
                                        </p:tgtEl>
                                        <p:attrNameLst>
                                          <p:attrName>style.visibility</p:attrName>
                                        </p:attrNameLst>
                                      </p:cBhvr>
                                      <p:to>
                                        <p:strVal val="hidden"/>
                                      </p:to>
                                    </p:set>
                                  </p:childTnLst>
                                </p:cTn>
                              </p:par>
                              <p:par>
                                <p:cTn id="199" presetID="2" presetClass="exit" presetSubtype="2" fill="hold" grpId="3" nodeType="withEffect">
                                  <p:stCondLst>
                                    <p:cond delay="0"/>
                                  </p:stCondLst>
                                  <p:childTnLst>
                                    <p:anim calcmode="lin" valueType="num">
                                      <p:cBhvr additive="base">
                                        <p:cTn id="200" dur="2000"/>
                                        <p:tgtEl>
                                          <p:spTgt spid="16"/>
                                        </p:tgtEl>
                                        <p:attrNameLst>
                                          <p:attrName>ppt_x</p:attrName>
                                        </p:attrNameLst>
                                      </p:cBhvr>
                                      <p:tavLst>
                                        <p:tav tm="0">
                                          <p:val>
                                            <p:strVal val="ppt_x"/>
                                          </p:val>
                                        </p:tav>
                                        <p:tav tm="100000">
                                          <p:val>
                                            <p:strVal val="1+ppt_w/2"/>
                                          </p:val>
                                        </p:tav>
                                      </p:tavLst>
                                    </p:anim>
                                    <p:anim calcmode="lin" valueType="num">
                                      <p:cBhvr additive="base">
                                        <p:cTn id="201" dur="2000"/>
                                        <p:tgtEl>
                                          <p:spTgt spid="16"/>
                                        </p:tgtEl>
                                        <p:attrNameLst>
                                          <p:attrName>ppt_y</p:attrName>
                                        </p:attrNameLst>
                                      </p:cBhvr>
                                      <p:tavLst>
                                        <p:tav tm="0">
                                          <p:val>
                                            <p:strVal val="ppt_y"/>
                                          </p:val>
                                        </p:tav>
                                        <p:tav tm="100000">
                                          <p:val>
                                            <p:strVal val="ppt_y"/>
                                          </p:val>
                                        </p:tav>
                                      </p:tavLst>
                                    </p:anim>
                                    <p:set>
                                      <p:cBhvr>
                                        <p:cTn id="202" dur="1" fill="hold">
                                          <p:stCondLst>
                                            <p:cond delay="1999"/>
                                          </p:stCondLst>
                                        </p:cTn>
                                        <p:tgtEl>
                                          <p:spTgt spid="16"/>
                                        </p:tgtEl>
                                        <p:attrNameLst>
                                          <p:attrName>style.visibility</p:attrName>
                                        </p:attrNameLst>
                                      </p:cBhvr>
                                      <p:to>
                                        <p:strVal val="hidden"/>
                                      </p:to>
                                    </p:set>
                                  </p:childTnLst>
                                </p:cTn>
                              </p:par>
                              <p:par>
                                <p:cTn id="203" presetID="2" presetClass="exit" presetSubtype="2" fill="hold" grpId="3" nodeType="withEffect">
                                  <p:stCondLst>
                                    <p:cond delay="0"/>
                                  </p:stCondLst>
                                  <p:childTnLst>
                                    <p:anim calcmode="lin" valueType="num">
                                      <p:cBhvr additive="base">
                                        <p:cTn id="204" dur="2000"/>
                                        <p:tgtEl>
                                          <p:spTgt spid="22"/>
                                        </p:tgtEl>
                                        <p:attrNameLst>
                                          <p:attrName>ppt_x</p:attrName>
                                        </p:attrNameLst>
                                      </p:cBhvr>
                                      <p:tavLst>
                                        <p:tav tm="0">
                                          <p:val>
                                            <p:strVal val="ppt_x"/>
                                          </p:val>
                                        </p:tav>
                                        <p:tav tm="100000">
                                          <p:val>
                                            <p:strVal val="1+ppt_w/2"/>
                                          </p:val>
                                        </p:tav>
                                      </p:tavLst>
                                    </p:anim>
                                    <p:anim calcmode="lin" valueType="num">
                                      <p:cBhvr additive="base">
                                        <p:cTn id="205" dur="2000"/>
                                        <p:tgtEl>
                                          <p:spTgt spid="22"/>
                                        </p:tgtEl>
                                        <p:attrNameLst>
                                          <p:attrName>ppt_y</p:attrName>
                                        </p:attrNameLst>
                                      </p:cBhvr>
                                      <p:tavLst>
                                        <p:tav tm="0">
                                          <p:val>
                                            <p:strVal val="ppt_y"/>
                                          </p:val>
                                        </p:tav>
                                        <p:tav tm="100000">
                                          <p:val>
                                            <p:strVal val="ppt_y"/>
                                          </p:val>
                                        </p:tav>
                                      </p:tavLst>
                                    </p:anim>
                                    <p:set>
                                      <p:cBhvr>
                                        <p:cTn id="206" dur="1" fill="hold">
                                          <p:stCondLst>
                                            <p:cond delay="1999"/>
                                          </p:stCondLst>
                                        </p:cTn>
                                        <p:tgtEl>
                                          <p:spTgt spid="22"/>
                                        </p:tgtEl>
                                        <p:attrNameLst>
                                          <p:attrName>style.visibility</p:attrName>
                                        </p:attrNameLst>
                                      </p:cBhvr>
                                      <p:to>
                                        <p:strVal val="hidden"/>
                                      </p:to>
                                    </p:set>
                                  </p:childTnLst>
                                </p:cTn>
                              </p:par>
                              <p:par>
                                <p:cTn id="207" presetID="2" presetClass="exit" presetSubtype="8" fill="hold" grpId="3" nodeType="withEffect">
                                  <p:stCondLst>
                                    <p:cond delay="0"/>
                                  </p:stCondLst>
                                  <p:childTnLst>
                                    <p:anim calcmode="lin" valueType="num">
                                      <p:cBhvr additive="base">
                                        <p:cTn id="208" dur="2000"/>
                                        <p:tgtEl>
                                          <p:spTgt spid="6"/>
                                        </p:tgtEl>
                                        <p:attrNameLst>
                                          <p:attrName>ppt_x</p:attrName>
                                        </p:attrNameLst>
                                      </p:cBhvr>
                                      <p:tavLst>
                                        <p:tav tm="0">
                                          <p:val>
                                            <p:strVal val="ppt_x"/>
                                          </p:val>
                                        </p:tav>
                                        <p:tav tm="100000">
                                          <p:val>
                                            <p:strVal val="0-ppt_w/2"/>
                                          </p:val>
                                        </p:tav>
                                      </p:tavLst>
                                    </p:anim>
                                    <p:anim calcmode="lin" valueType="num">
                                      <p:cBhvr additive="base">
                                        <p:cTn id="209" dur="2000"/>
                                        <p:tgtEl>
                                          <p:spTgt spid="6"/>
                                        </p:tgtEl>
                                        <p:attrNameLst>
                                          <p:attrName>ppt_y</p:attrName>
                                        </p:attrNameLst>
                                      </p:cBhvr>
                                      <p:tavLst>
                                        <p:tav tm="0">
                                          <p:val>
                                            <p:strVal val="ppt_y"/>
                                          </p:val>
                                        </p:tav>
                                        <p:tav tm="100000">
                                          <p:val>
                                            <p:strVal val="ppt_y"/>
                                          </p:val>
                                        </p:tav>
                                      </p:tavLst>
                                    </p:anim>
                                    <p:set>
                                      <p:cBhvr>
                                        <p:cTn id="210" dur="1" fill="hold">
                                          <p:stCondLst>
                                            <p:cond delay="1999"/>
                                          </p:stCondLst>
                                        </p:cTn>
                                        <p:tgtEl>
                                          <p:spTgt spid="6"/>
                                        </p:tgtEl>
                                        <p:attrNameLst>
                                          <p:attrName>style.visibility</p:attrName>
                                        </p:attrNameLst>
                                      </p:cBhvr>
                                      <p:to>
                                        <p:strVal val="hidden"/>
                                      </p:to>
                                    </p:set>
                                  </p:childTnLst>
                                </p:cTn>
                              </p:par>
                              <p:par>
                                <p:cTn id="211" presetID="2" presetClass="exit" presetSubtype="8" fill="hold" grpId="3" nodeType="withEffect">
                                  <p:stCondLst>
                                    <p:cond delay="0"/>
                                  </p:stCondLst>
                                  <p:childTnLst>
                                    <p:anim calcmode="lin" valueType="num">
                                      <p:cBhvr additive="base">
                                        <p:cTn id="212" dur="2000"/>
                                        <p:tgtEl>
                                          <p:spTgt spid="8"/>
                                        </p:tgtEl>
                                        <p:attrNameLst>
                                          <p:attrName>ppt_x</p:attrName>
                                        </p:attrNameLst>
                                      </p:cBhvr>
                                      <p:tavLst>
                                        <p:tav tm="0">
                                          <p:val>
                                            <p:strVal val="ppt_x"/>
                                          </p:val>
                                        </p:tav>
                                        <p:tav tm="100000">
                                          <p:val>
                                            <p:strVal val="0-ppt_w/2"/>
                                          </p:val>
                                        </p:tav>
                                      </p:tavLst>
                                    </p:anim>
                                    <p:anim calcmode="lin" valueType="num">
                                      <p:cBhvr additive="base">
                                        <p:cTn id="213" dur="2000"/>
                                        <p:tgtEl>
                                          <p:spTgt spid="8"/>
                                        </p:tgtEl>
                                        <p:attrNameLst>
                                          <p:attrName>ppt_y</p:attrName>
                                        </p:attrNameLst>
                                      </p:cBhvr>
                                      <p:tavLst>
                                        <p:tav tm="0">
                                          <p:val>
                                            <p:strVal val="ppt_y"/>
                                          </p:val>
                                        </p:tav>
                                        <p:tav tm="100000">
                                          <p:val>
                                            <p:strVal val="ppt_y"/>
                                          </p:val>
                                        </p:tav>
                                      </p:tavLst>
                                    </p:anim>
                                    <p:set>
                                      <p:cBhvr>
                                        <p:cTn id="214" dur="1" fill="hold">
                                          <p:stCondLst>
                                            <p:cond delay="1999"/>
                                          </p:stCondLst>
                                        </p:cTn>
                                        <p:tgtEl>
                                          <p:spTgt spid="8"/>
                                        </p:tgtEl>
                                        <p:attrNameLst>
                                          <p:attrName>style.visibility</p:attrName>
                                        </p:attrNameLst>
                                      </p:cBhvr>
                                      <p:to>
                                        <p:strVal val="hidden"/>
                                      </p:to>
                                    </p:set>
                                  </p:childTnLst>
                                </p:cTn>
                              </p:par>
                              <p:par>
                                <p:cTn id="215" presetID="2" presetClass="exit" presetSubtype="8" fill="hold" grpId="3" nodeType="withEffect">
                                  <p:stCondLst>
                                    <p:cond delay="0"/>
                                  </p:stCondLst>
                                  <p:childTnLst>
                                    <p:anim calcmode="lin" valueType="num">
                                      <p:cBhvr additive="base">
                                        <p:cTn id="216" dur="2000"/>
                                        <p:tgtEl>
                                          <p:spTgt spid="11"/>
                                        </p:tgtEl>
                                        <p:attrNameLst>
                                          <p:attrName>ppt_x</p:attrName>
                                        </p:attrNameLst>
                                      </p:cBhvr>
                                      <p:tavLst>
                                        <p:tav tm="0">
                                          <p:val>
                                            <p:strVal val="ppt_x"/>
                                          </p:val>
                                        </p:tav>
                                        <p:tav tm="100000">
                                          <p:val>
                                            <p:strVal val="0-ppt_w/2"/>
                                          </p:val>
                                        </p:tav>
                                      </p:tavLst>
                                    </p:anim>
                                    <p:anim calcmode="lin" valueType="num">
                                      <p:cBhvr additive="base">
                                        <p:cTn id="217" dur="2000"/>
                                        <p:tgtEl>
                                          <p:spTgt spid="11"/>
                                        </p:tgtEl>
                                        <p:attrNameLst>
                                          <p:attrName>ppt_y</p:attrName>
                                        </p:attrNameLst>
                                      </p:cBhvr>
                                      <p:tavLst>
                                        <p:tav tm="0">
                                          <p:val>
                                            <p:strVal val="ppt_y"/>
                                          </p:val>
                                        </p:tav>
                                        <p:tav tm="100000">
                                          <p:val>
                                            <p:strVal val="ppt_y"/>
                                          </p:val>
                                        </p:tav>
                                      </p:tavLst>
                                    </p:anim>
                                    <p:set>
                                      <p:cBhvr>
                                        <p:cTn id="218" dur="1" fill="hold">
                                          <p:stCondLst>
                                            <p:cond delay="1999"/>
                                          </p:stCondLst>
                                        </p:cTn>
                                        <p:tgtEl>
                                          <p:spTgt spid="11"/>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2000"/>
                                        <p:tgtEl>
                                          <p:spTgt spid="12"/>
                                        </p:tgtEl>
                                        <p:attrNameLst>
                                          <p:attrName>ppt_x</p:attrName>
                                        </p:attrNameLst>
                                      </p:cBhvr>
                                      <p:tavLst>
                                        <p:tav tm="0">
                                          <p:val>
                                            <p:strVal val="ppt_x"/>
                                          </p:val>
                                        </p:tav>
                                        <p:tav tm="100000">
                                          <p:val>
                                            <p:strVal val="0-ppt_w/2"/>
                                          </p:val>
                                        </p:tav>
                                      </p:tavLst>
                                    </p:anim>
                                    <p:anim calcmode="lin" valueType="num">
                                      <p:cBhvr additive="base">
                                        <p:cTn id="221" dur="2000"/>
                                        <p:tgtEl>
                                          <p:spTgt spid="12"/>
                                        </p:tgtEl>
                                        <p:attrNameLst>
                                          <p:attrName>ppt_y</p:attrName>
                                        </p:attrNameLst>
                                      </p:cBhvr>
                                      <p:tavLst>
                                        <p:tav tm="0">
                                          <p:val>
                                            <p:strVal val="ppt_y"/>
                                          </p:val>
                                        </p:tav>
                                        <p:tav tm="100000">
                                          <p:val>
                                            <p:strVal val="ppt_y"/>
                                          </p:val>
                                        </p:tav>
                                      </p:tavLst>
                                    </p:anim>
                                    <p:set>
                                      <p:cBhvr>
                                        <p:cTn id="222" dur="1" fill="hold">
                                          <p:stCondLst>
                                            <p:cond delay="1999"/>
                                          </p:stCondLst>
                                        </p:cTn>
                                        <p:tgtEl>
                                          <p:spTgt spid="12"/>
                                        </p:tgtEl>
                                        <p:attrNameLst>
                                          <p:attrName>style.visibility</p:attrName>
                                        </p:attrNameLst>
                                      </p:cBhvr>
                                      <p:to>
                                        <p:strVal val="hidden"/>
                                      </p:to>
                                    </p:set>
                                  </p:childTnLst>
                                </p:cTn>
                              </p:par>
                              <p:par>
                                <p:cTn id="223" presetID="2" presetClass="exit" presetSubtype="8" fill="hold" grpId="3" nodeType="withEffect">
                                  <p:stCondLst>
                                    <p:cond delay="0"/>
                                  </p:stCondLst>
                                  <p:childTnLst>
                                    <p:anim calcmode="lin" valueType="num">
                                      <p:cBhvr additive="base">
                                        <p:cTn id="224" dur="2000"/>
                                        <p:tgtEl>
                                          <p:spTgt spid="17"/>
                                        </p:tgtEl>
                                        <p:attrNameLst>
                                          <p:attrName>ppt_x</p:attrName>
                                        </p:attrNameLst>
                                      </p:cBhvr>
                                      <p:tavLst>
                                        <p:tav tm="0">
                                          <p:val>
                                            <p:strVal val="ppt_x"/>
                                          </p:val>
                                        </p:tav>
                                        <p:tav tm="100000">
                                          <p:val>
                                            <p:strVal val="0-ppt_w/2"/>
                                          </p:val>
                                        </p:tav>
                                      </p:tavLst>
                                    </p:anim>
                                    <p:anim calcmode="lin" valueType="num">
                                      <p:cBhvr additive="base">
                                        <p:cTn id="225" dur="2000"/>
                                        <p:tgtEl>
                                          <p:spTgt spid="17"/>
                                        </p:tgtEl>
                                        <p:attrNameLst>
                                          <p:attrName>ppt_y</p:attrName>
                                        </p:attrNameLst>
                                      </p:cBhvr>
                                      <p:tavLst>
                                        <p:tav tm="0">
                                          <p:val>
                                            <p:strVal val="ppt_y"/>
                                          </p:val>
                                        </p:tav>
                                        <p:tav tm="100000">
                                          <p:val>
                                            <p:strVal val="ppt_y"/>
                                          </p:val>
                                        </p:tav>
                                      </p:tavLst>
                                    </p:anim>
                                    <p:set>
                                      <p:cBhvr>
                                        <p:cTn id="226" dur="1" fill="hold">
                                          <p:stCondLst>
                                            <p:cond delay="1999"/>
                                          </p:stCondLst>
                                        </p:cTn>
                                        <p:tgtEl>
                                          <p:spTgt spid="17"/>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2000"/>
                                        <p:tgtEl>
                                          <p:spTgt spid="18"/>
                                        </p:tgtEl>
                                        <p:attrNameLst>
                                          <p:attrName>ppt_x</p:attrName>
                                        </p:attrNameLst>
                                      </p:cBhvr>
                                      <p:tavLst>
                                        <p:tav tm="0">
                                          <p:val>
                                            <p:strVal val="ppt_x"/>
                                          </p:val>
                                        </p:tav>
                                        <p:tav tm="100000">
                                          <p:val>
                                            <p:strVal val="0-ppt_w/2"/>
                                          </p:val>
                                        </p:tav>
                                      </p:tavLst>
                                    </p:anim>
                                    <p:anim calcmode="lin" valueType="num">
                                      <p:cBhvr additive="base">
                                        <p:cTn id="229" dur="2000"/>
                                        <p:tgtEl>
                                          <p:spTgt spid="18"/>
                                        </p:tgtEl>
                                        <p:attrNameLst>
                                          <p:attrName>ppt_y</p:attrName>
                                        </p:attrNameLst>
                                      </p:cBhvr>
                                      <p:tavLst>
                                        <p:tav tm="0">
                                          <p:val>
                                            <p:strVal val="ppt_y"/>
                                          </p:val>
                                        </p:tav>
                                        <p:tav tm="100000">
                                          <p:val>
                                            <p:strVal val="ppt_y"/>
                                          </p:val>
                                        </p:tav>
                                      </p:tavLst>
                                    </p:anim>
                                    <p:set>
                                      <p:cBhvr>
                                        <p:cTn id="230" dur="1" fill="hold">
                                          <p:stCondLst>
                                            <p:cond delay="1999"/>
                                          </p:stCondLst>
                                        </p:cTn>
                                        <p:tgtEl>
                                          <p:spTgt spid="18"/>
                                        </p:tgtEl>
                                        <p:attrNameLst>
                                          <p:attrName>style.visibility</p:attrName>
                                        </p:attrNameLst>
                                      </p:cBhvr>
                                      <p:to>
                                        <p:strVal val="hidden"/>
                                      </p:to>
                                    </p:set>
                                  </p:childTnLst>
                                </p:cTn>
                              </p:par>
                              <p:par>
                                <p:cTn id="231" presetID="2" presetClass="exit" presetSubtype="8" fill="hold" grpId="3" nodeType="withEffect">
                                  <p:stCondLst>
                                    <p:cond delay="0"/>
                                  </p:stCondLst>
                                  <p:childTnLst>
                                    <p:anim calcmode="lin" valueType="num">
                                      <p:cBhvr additive="base">
                                        <p:cTn id="232" dur="2000"/>
                                        <p:tgtEl>
                                          <p:spTgt spid="19"/>
                                        </p:tgtEl>
                                        <p:attrNameLst>
                                          <p:attrName>ppt_x</p:attrName>
                                        </p:attrNameLst>
                                      </p:cBhvr>
                                      <p:tavLst>
                                        <p:tav tm="0">
                                          <p:val>
                                            <p:strVal val="ppt_x"/>
                                          </p:val>
                                        </p:tav>
                                        <p:tav tm="100000">
                                          <p:val>
                                            <p:strVal val="0-ppt_w/2"/>
                                          </p:val>
                                        </p:tav>
                                      </p:tavLst>
                                    </p:anim>
                                    <p:anim calcmode="lin" valueType="num">
                                      <p:cBhvr additive="base">
                                        <p:cTn id="233" dur="2000"/>
                                        <p:tgtEl>
                                          <p:spTgt spid="19"/>
                                        </p:tgtEl>
                                        <p:attrNameLst>
                                          <p:attrName>ppt_y</p:attrName>
                                        </p:attrNameLst>
                                      </p:cBhvr>
                                      <p:tavLst>
                                        <p:tav tm="0">
                                          <p:val>
                                            <p:strVal val="ppt_y"/>
                                          </p:val>
                                        </p:tav>
                                        <p:tav tm="100000">
                                          <p:val>
                                            <p:strVal val="ppt_y"/>
                                          </p:val>
                                        </p:tav>
                                      </p:tavLst>
                                    </p:anim>
                                    <p:set>
                                      <p:cBhvr>
                                        <p:cTn id="234" dur="1" fill="hold">
                                          <p:stCondLst>
                                            <p:cond delay="1999"/>
                                          </p:stCondLst>
                                        </p:cTn>
                                        <p:tgtEl>
                                          <p:spTgt spid="19"/>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2000"/>
                                        <p:tgtEl>
                                          <p:spTgt spid="20"/>
                                        </p:tgtEl>
                                        <p:attrNameLst>
                                          <p:attrName>ppt_x</p:attrName>
                                        </p:attrNameLst>
                                      </p:cBhvr>
                                      <p:tavLst>
                                        <p:tav tm="0">
                                          <p:val>
                                            <p:strVal val="ppt_x"/>
                                          </p:val>
                                        </p:tav>
                                        <p:tav tm="100000">
                                          <p:val>
                                            <p:strVal val="0-ppt_w/2"/>
                                          </p:val>
                                        </p:tav>
                                      </p:tavLst>
                                    </p:anim>
                                    <p:anim calcmode="lin" valueType="num">
                                      <p:cBhvr additive="base">
                                        <p:cTn id="237" dur="2000"/>
                                        <p:tgtEl>
                                          <p:spTgt spid="20"/>
                                        </p:tgtEl>
                                        <p:attrNameLst>
                                          <p:attrName>ppt_y</p:attrName>
                                        </p:attrNameLst>
                                      </p:cBhvr>
                                      <p:tavLst>
                                        <p:tav tm="0">
                                          <p:val>
                                            <p:strVal val="ppt_y"/>
                                          </p:val>
                                        </p:tav>
                                        <p:tav tm="100000">
                                          <p:val>
                                            <p:strVal val="ppt_y"/>
                                          </p:val>
                                        </p:tav>
                                      </p:tavLst>
                                    </p:anim>
                                    <p:set>
                                      <p:cBhvr>
                                        <p:cTn id="238" dur="1" fill="hold">
                                          <p:stCondLst>
                                            <p:cond delay="1999"/>
                                          </p:stCondLst>
                                        </p:cTn>
                                        <p:tgtEl>
                                          <p:spTgt spid="20"/>
                                        </p:tgtEl>
                                        <p:attrNameLst>
                                          <p:attrName>style.visibility</p:attrName>
                                        </p:attrNameLst>
                                      </p:cBhvr>
                                      <p:to>
                                        <p:strVal val="hidden"/>
                                      </p:to>
                                    </p:set>
                                  </p:childTnLst>
                                </p:cTn>
                              </p:par>
                              <p:par>
                                <p:cTn id="239" presetID="2" presetClass="exit" presetSubtype="8" fill="hold" grpId="3" nodeType="withEffect">
                                  <p:stCondLst>
                                    <p:cond delay="0"/>
                                  </p:stCondLst>
                                  <p:childTnLst>
                                    <p:anim calcmode="lin" valueType="num">
                                      <p:cBhvr additive="base">
                                        <p:cTn id="240" dur="2000"/>
                                        <p:tgtEl>
                                          <p:spTgt spid="21"/>
                                        </p:tgtEl>
                                        <p:attrNameLst>
                                          <p:attrName>ppt_x</p:attrName>
                                        </p:attrNameLst>
                                      </p:cBhvr>
                                      <p:tavLst>
                                        <p:tav tm="0">
                                          <p:val>
                                            <p:strVal val="ppt_x"/>
                                          </p:val>
                                        </p:tav>
                                        <p:tav tm="100000">
                                          <p:val>
                                            <p:strVal val="0-ppt_w/2"/>
                                          </p:val>
                                        </p:tav>
                                      </p:tavLst>
                                    </p:anim>
                                    <p:anim calcmode="lin" valueType="num">
                                      <p:cBhvr additive="base">
                                        <p:cTn id="241" dur="2000"/>
                                        <p:tgtEl>
                                          <p:spTgt spid="21"/>
                                        </p:tgtEl>
                                        <p:attrNameLst>
                                          <p:attrName>ppt_y</p:attrName>
                                        </p:attrNameLst>
                                      </p:cBhvr>
                                      <p:tavLst>
                                        <p:tav tm="0">
                                          <p:val>
                                            <p:strVal val="ppt_y"/>
                                          </p:val>
                                        </p:tav>
                                        <p:tav tm="100000">
                                          <p:val>
                                            <p:strVal val="ppt_y"/>
                                          </p:val>
                                        </p:tav>
                                      </p:tavLst>
                                    </p:anim>
                                    <p:set>
                                      <p:cBhvr>
                                        <p:cTn id="242" dur="1" fill="hold">
                                          <p:stCondLst>
                                            <p:cond delay="1999"/>
                                          </p:stCondLst>
                                        </p:cTn>
                                        <p:tgtEl>
                                          <p:spTgt spid="21"/>
                                        </p:tgtEl>
                                        <p:attrNameLst>
                                          <p:attrName>style.visibility</p:attrName>
                                        </p:attrNameLst>
                                      </p:cBhvr>
                                      <p:to>
                                        <p:strVal val="hidden"/>
                                      </p:to>
                                    </p:set>
                                  </p:childTnLst>
                                </p:cTn>
                              </p:par>
                              <p:par>
                                <p:cTn id="243" presetID="8" presetClass="emph" presetSubtype="0" fill="hold" grpId="4" nodeType="withEffect">
                                  <p:stCondLst>
                                    <p:cond delay="0"/>
                                  </p:stCondLst>
                                  <p:childTnLst>
                                    <p:animRot by="21600000">
                                      <p:cBhvr>
                                        <p:cTn id="244" dur="2000" fill="hold"/>
                                        <p:tgtEl>
                                          <p:spTgt spid="5"/>
                                        </p:tgtEl>
                                        <p:attrNameLst>
                                          <p:attrName>r</p:attrName>
                                        </p:attrNameLst>
                                      </p:cBhvr>
                                    </p:animRot>
                                  </p:childTnLst>
                                </p:cTn>
                              </p:par>
                              <p:par>
                                <p:cTn id="245" presetID="8" presetClass="emph" presetSubtype="0" fill="hold" grpId="4" nodeType="withEffect">
                                  <p:stCondLst>
                                    <p:cond delay="0"/>
                                  </p:stCondLst>
                                  <p:childTnLst>
                                    <p:animRot by="21600000">
                                      <p:cBhvr>
                                        <p:cTn id="246" dur="2000" fill="hold"/>
                                        <p:tgtEl>
                                          <p:spTgt spid="7"/>
                                        </p:tgtEl>
                                        <p:attrNameLst>
                                          <p:attrName>r</p:attrName>
                                        </p:attrNameLst>
                                      </p:cBhvr>
                                    </p:animRot>
                                  </p:childTnLst>
                                </p:cTn>
                              </p:par>
                              <p:par>
                                <p:cTn id="247" presetID="8" presetClass="emph" presetSubtype="0" fill="hold" grpId="4" nodeType="withEffect">
                                  <p:stCondLst>
                                    <p:cond delay="0"/>
                                  </p:stCondLst>
                                  <p:childTnLst>
                                    <p:animRot by="21600000">
                                      <p:cBhvr>
                                        <p:cTn id="248" dur="2000" fill="hold"/>
                                        <p:tgtEl>
                                          <p:spTgt spid="9"/>
                                        </p:tgtEl>
                                        <p:attrNameLst>
                                          <p:attrName>r</p:attrName>
                                        </p:attrNameLst>
                                      </p:cBhvr>
                                    </p:animRot>
                                  </p:childTnLst>
                                </p:cTn>
                              </p:par>
                              <p:par>
                                <p:cTn id="249" presetID="8" presetClass="emph" presetSubtype="0" fill="hold" grpId="4" nodeType="withEffect">
                                  <p:stCondLst>
                                    <p:cond delay="0"/>
                                  </p:stCondLst>
                                  <p:childTnLst>
                                    <p:animRot by="21600000">
                                      <p:cBhvr>
                                        <p:cTn id="250" dur="2000" fill="hold"/>
                                        <p:tgtEl>
                                          <p:spTgt spid="10"/>
                                        </p:tgtEl>
                                        <p:attrNameLst>
                                          <p:attrName>r</p:attrName>
                                        </p:attrNameLst>
                                      </p:cBhvr>
                                    </p:animRot>
                                  </p:childTnLst>
                                </p:cTn>
                              </p:par>
                              <p:par>
                                <p:cTn id="251" presetID="8" presetClass="emph" presetSubtype="0" fill="hold" grpId="4" nodeType="withEffect">
                                  <p:stCondLst>
                                    <p:cond delay="0"/>
                                  </p:stCondLst>
                                  <p:childTnLst>
                                    <p:animRot by="21600000">
                                      <p:cBhvr>
                                        <p:cTn id="252" dur="2000" fill="hold"/>
                                        <p:tgtEl>
                                          <p:spTgt spid="13"/>
                                        </p:tgtEl>
                                        <p:attrNameLst>
                                          <p:attrName>r</p:attrName>
                                        </p:attrNameLst>
                                      </p:cBhvr>
                                    </p:animRot>
                                  </p:childTnLst>
                                </p:cTn>
                              </p:par>
                              <p:par>
                                <p:cTn id="253" presetID="8" presetClass="emph" presetSubtype="0" fill="hold" grpId="4" nodeType="withEffect">
                                  <p:stCondLst>
                                    <p:cond delay="0"/>
                                  </p:stCondLst>
                                  <p:childTnLst>
                                    <p:animRot by="21600000">
                                      <p:cBhvr>
                                        <p:cTn id="254" dur="2000" fill="hold"/>
                                        <p:tgtEl>
                                          <p:spTgt spid="14"/>
                                        </p:tgtEl>
                                        <p:attrNameLst>
                                          <p:attrName>r</p:attrName>
                                        </p:attrNameLst>
                                      </p:cBhvr>
                                    </p:animRot>
                                  </p:childTnLst>
                                </p:cTn>
                              </p:par>
                              <p:par>
                                <p:cTn id="255" presetID="8" presetClass="emph" presetSubtype="0" fill="hold" grpId="4" nodeType="withEffect">
                                  <p:stCondLst>
                                    <p:cond delay="0"/>
                                  </p:stCondLst>
                                  <p:childTnLst>
                                    <p:animRot by="21600000">
                                      <p:cBhvr>
                                        <p:cTn id="256" dur="2000" fill="hold"/>
                                        <p:tgtEl>
                                          <p:spTgt spid="15"/>
                                        </p:tgtEl>
                                        <p:attrNameLst>
                                          <p:attrName>r</p:attrName>
                                        </p:attrNameLst>
                                      </p:cBhvr>
                                    </p:animRot>
                                  </p:childTnLst>
                                </p:cTn>
                              </p:par>
                              <p:par>
                                <p:cTn id="257" presetID="8" presetClass="emph" presetSubtype="0" fill="hold" grpId="4" nodeType="withEffect">
                                  <p:stCondLst>
                                    <p:cond delay="0"/>
                                  </p:stCondLst>
                                  <p:childTnLst>
                                    <p:animRot by="21600000">
                                      <p:cBhvr>
                                        <p:cTn id="258" dur="2000" fill="hold"/>
                                        <p:tgtEl>
                                          <p:spTgt spid="16"/>
                                        </p:tgtEl>
                                        <p:attrNameLst>
                                          <p:attrName>r</p:attrName>
                                        </p:attrNameLst>
                                      </p:cBhvr>
                                    </p:animRot>
                                  </p:childTnLst>
                                </p:cTn>
                              </p:par>
                              <p:par>
                                <p:cTn id="259" presetID="8" presetClass="emph" presetSubtype="0" fill="hold" grpId="4" nodeType="withEffect">
                                  <p:stCondLst>
                                    <p:cond delay="0"/>
                                  </p:stCondLst>
                                  <p:childTnLst>
                                    <p:animRot by="21600000">
                                      <p:cBhvr>
                                        <p:cTn id="260" dur="2000" fill="hold"/>
                                        <p:tgtEl>
                                          <p:spTgt spid="22"/>
                                        </p:tgtEl>
                                        <p:attrNameLst>
                                          <p:attrName>r</p:attrName>
                                        </p:attrNameLst>
                                      </p:cBhvr>
                                    </p:animRot>
                                  </p:childTnLst>
                                </p:cTn>
                              </p:par>
                              <p:par>
                                <p:cTn id="261" presetID="8" presetClass="emph" presetSubtype="0" fill="hold" grpId="4" nodeType="withEffect">
                                  <p:stCondLst>
                                    <p:cond delay="0"/>
                                  </p:stCondLst>
                                  <p:childTnLst>
                                    <p:animRot by="-21600000">
                                      <p:cBhvr>
                                        <p:cTn id="262" dur="2000" fill="hold"/>
                                        <p:tgtEl>
                                          <p:spTgt spid="6"/>
                                        </p:tgtEl>
                                        <p:attrNameLst>
                                          <p:attrName>r</p:attrName>
                                        </p:attrNameLst>
                                      </p:cBhvr>
                                    </p:animRot>
                                  </p:childTnLst>
                                </p:cTn>
                              </p:par>
                              <p:par>
                                <p:cTn id="263" presetID="8" presetClass="emph" presetSubtype="0" fill="hold" grpId="4" nodeType="withEffect">
                                  <p:stCondLst>
                                    <p:cond delay="0"/>
                                  </p:stCondLst>
                                  <p:childTnLst>
                                    <p:animRot by="-21600000">
                                      <p:cBhvr>
                                        <p:cTn id="264" dur="2000" fill="hold"/>
                                        <p:tgtEl>
                                          <p:spTgt spid="8"/>
                                        </p:tgtEl>
                                        <p:attrNameLst>
                                          <p:attrName>r</p:attrName>
                                        </p:attrNameLst>
                                      </p:cBhvr>
                                    </p:animRot>
                                  </p:childTnLst>
                                </p:cTn>
                              </p:par>
                              <p:par>
                                <p:cTn id="265" presetID="8" presetClass="emph" presetSubtype="0" fill="hold" grpId="4" nodeType="withEffect">
                                  <p:stCondLst>
                                    <p:cond delay="0"/>
                                  </p:stCondLst>
                                  <p:childTnLst>
                                    <p:animRot by="-21600000">
                                      <p:cBhvr>
                                        <p:cTn id="266" dur="2000" fill="hold"/>
                                        <p:tgtEl>
                                          <p:spTgt spid="11"/>
                                        </p:tgtEl>
                                        <p:attrNameLst>
                                          <p:attrName>r</p:attrName>
                                        </p:attrNameLst>
                                      </p:cBhvr>
                                    </p:animRot>
                                  </p:childTnLst>
                                </p:cTn>
                              </p:par>
                              <p:par>
                                <p:cTn id="267" presetID="8" presetClass="emph" presetSubtype="0" fill="hold" grpId="4" nodeType="withEffect">
                                  <p:stCondLst>
                                    <p:cond delay="0"/>
                                  </p:stCondLst>
                                  <p:childTnLst>
                                    <p:animRot by="-21600000">
                                      <p:cBhvr>
                                        <p:cTn id="268" dur="2000" fill="hold"/>
                                        <p:tgtEl>
                                          <p:spTgt spid="12"/>
                                        </p:tgtEl>
                                        <p:attrNameLst>
                                          <p:attrName>r</p:attrName>
                                        </p:attrNameLst>
                                      </p:cBhvr>
                                    </p:animRot>
                                  </p:childTnLst>
                                </p:cTn>
                              </p:par>
                              <p:par>
                                <p:cTn id="269" presetID="8" presetClass="emph" presetSubtype="0" fill="hold" grpId="4" nodeType="withEffect">
                                  <p:stCondLst>
                                    <p:cond delay="0"/>
                                  </p:stCondLst>
                                  <p:childTnLst>
                                    <p:animRot by="-21600000">
                                      <p:cBhvr>
                                        <p:cTn id="270" dur="2000" fill="hold"/>
                                        <p:tgtEl>
                                          <p:spTgt spid="17"/>
                                        </p:tgtEl>
                                        <p:attrNameLst>
                                          <p:attrName>r</p:attrName>
                                        </p:attrNameLst>
                                      </p:cBhvr>
                                    </p:animRot>
                                  </p:childTnLst>
                                </p:cTn>
                              </p:par>
                              <p:par>
                                <p:cTn id="271" presetID="8" presetClass="emph" presetSubtype="0" fill="hold" grpId="4" nodeType="withEffect">
                                  <p:stCondLst>
                                    <p:cond delay="0"/>
                                  </p:stCondLst>
                                  <p:childTnLst>
                                    <p:animRot by="-21600000">
                                      <p:cBhvr>
                                        <p:cTn id="272" dur="2000" fill="hold"/>
                                        <p:tgtEl>
                                          <p:spTgt spid="18"/>
                                        </p:tgtEl>
                                        <p:attrNameLst>
                                          <p:attrName>r</p:attrName>
                                        </p:attrNameLst>
                                      </p:cBhvr>
                                    </p:animRot>
                                  </p:childTnLst>
                                </p:cTn>
                              </p:par>
                              <p:par>
                                <p:cTn id="273" presetID="8" presetClass="emph" presetSubtype="0" fill="hold" grpId="4" nodeType="withEffect">
                                  <p:stCondLst>
                                    <p:cond delay="0"/>
                                  </p:stCondLst>
                                  <p:childTnLst>
                                    <p:animRot by="-21600000">
                                      <p:cBhvr>
                                        <p:cTn id="274" dur="2000" fill="hold"/>
                                        <p:tgtEl>
                                          <p:spTgt spid="19"/>
                                        </p:tgtEl>
                                        <p:attrNameLst>
                                          <p:attrName>r</p:attrName>
                                        </p:attrNameLst>
                                      </p:cBhvr>
                                    </p:animRot>
                                  </p:childTnLst>
                                </p:cTn>
                              </p:par>
                              <p:par>
                                <p:cTn id="275" presetID="8" presetClass="emph" presetSubtype="0" fill="hold" grpId="4" nodeType="withEffect">
                                  <p:stCondLst>
                                    <p:cond delay="0"/>
                                  </p:stCondLst>
                                  <p:childTnLst>
                                    <p:animRot by="-21600000">
                                      <p:cBhvr>
                                        <p:cTn id="276" dur="2000" fill="hold"/>
                                        <p:tgtEl>
                                          <p:spTgt spid="20"/>
                                        </p:tgtEl>
                                        <p:attrNameLst>
                                          <p:attrName>r</p:attrName>
                                        </p:attrNameLst>
                                      </p:cBhvr>
                                    </p:animRot>
                                  </p:childTnLst>
                                </p:cTn>
                              </p:par>
                              <p:par>
                                <p:cTn id="277" presetID="8" presetClass="emph" presetSubtype="0" fill="hold" grpId="4" nodeType="withEffect">
                                  <p:stCondLst>
                                    <p:cond delay="0"/>
                                  </p:stCondLst>
                                  <p:childTnLst>
                                    <p:animRot by="-21600000">
                                      <p:cBhvr>
                                        <p:cTn id="278" dur="2000" fill="hold"/>
                                        <p:tgtEl>
                                          <p:spTgt spid="21"/>
                                        </p:tgtEl>
                                        <p:attrNameLst>
                                          <p:attrName>r</p:attrName>
                                        </p:attrNameLst>
                                      </p:cBhvr>
                                    </p:animRot>
                                  </p:childTnLst>
                                </p:cTn>
                              </p:par>
                              <p:par>
                                <p:cTn id="279" presetID="23" presetClass="entr" presetSubtype="288" fill="hold" nodeType="withEffect">
                                  <p:stCondLst>
                                    <p:cond delay="0"/>
                                  </p:stCondLst>
                                  <p:childTnLst>
                                    <p:set>
                                      <p:cBhvr>
                                        <p:cTn id="280" dur="1" fill="hold">
                                          <p:stCondLst>
                                            <p:cond delay="0"/>
                                          </p:stCondLst>
                                        </p:cTn>
                                        <p:tgtEl>
                                          <p:spTgt spid="4"/>
                                        </p:tgtEl>
                                        <p:attrNameLst>
                                          <p:attrName>style.visibility</p:attrName>
                                        </p:attrNameLst>
                                      </p:cBhvr>
                                      <p:to>
                                        <p:strVal val="visible"/>
                                      </p:to>
                                    </p:set>
                                    <p:anim calcmode="lin" valueType="num">
                                      <p:cBhvr>
                                        <p:cTn id="281" dur="2000" fill="hold"/>
                                        <p:tgtEl>
                                          <p:spTgt spid="4"/>
                                        </p:tgtEl>
                                        <p:attrNameLst>
                                          <p:attrName>ppt_w</p:attrName>
                                        </p:attrNameLst>
                                      </p:cBhvr>
                                      <p:tavLst>
                                        <p:tav tm="0">
                                          <p:val>
                                            <p:strVal val="4/3*#ppt_w"/>
                                          </p:val>
                                        </p:tav>
                                        <p:tav tm="100000">
                                          <p:val>
                                            <p:strVal val="#ppt_w"/>
                                          </p:val>
                                        </p:tav>
                                      </p:tavLst>
                                    </p:anim>
                                    <p:anim calcmode="lin" valueType="num">
                                      <p:cBhvr>
                                        <p:cTn id="282" dur="2000" fill="hold"/>
                                        <p:tgtEl>
                                          <p:spTgt spid="4"/>
                                        </p:tgtEl>
                                        <p:attrNameLst>
                                          <p:attrName>ppt_h</p:attrName>
                                        </p:attrNameLst>
                                      </p:cBhvr>
                                      <p:tavLst>
                                        <p:tav tm="0">
                                          <p:val>
                                            <p:strVal val="4/3*#ppt_h"/>
                                          </p:val>
                                        </p:tav>
                                        <p:tav tm="100000">
                                          <p:val>
                                            <p:strVal val="#ppt_h"/>
                                          </p:val>
                                        </p:tav>
                                      </p:tavLst>
                                    </p:anim>
                                  </p:childTnLst>
                                </p:cTn>
                              </p:par>
                              <p:par>
                                <p:cTn id="283" presetID="16" presetClass="entr" presetSubtype="37" fill="hold" nodeType="withEffect">
                                  <p:stCondLst>
                                    <p:cond delay="0"/>
                                  </p:stCondLst>
                                  <p:childTnLst>
                                    <p:set>
                                      <p:cBhvr>
                                        <p:cTn id="284" dur="1" fill="hold">
                                          <p:stCondLst>
                                            <p:cond delay="0"/>
                                          </p:stCondLst>
                                        </p:cTn>
                                        <p:tgtEl>
                                          <p:spTgt spid="4"/>
                                        </p:tgtEl>
                                        <p:attrNameLst>
                                          <p:attrName>style.visibility</p:attrName>
                                        </p:attrNameLst>
                                      </p:cBhvr>
                                      <p:to>
                                        <p:strVal val="visible"/>
                                      </p:to>
                                    </p:set>
                                    <p:animEffect transition="in" filter="barn(outVertical)">
                                      <p:cBhvr>
                                        <p:cTn id="28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0(13).jpg"/>
          <p:cNvPicPr>
            <a:picLocks noChangeAspect="1"/>
          </p:cNvPicPr>
          <p:nvPr/>
        </p:nvPicPr>
        <p:blipFill>
          <a:blip r:embed="rId2"/>
          <a:stretch>
            <a:fillRect/>
          </a:stretch>
        </p:blipFill>
        <p:spPr>
          <a:xfrm>
            <a:off x="0" y="6691"/>
            <a:ext cx="9144000" cy="6851309"/>
          </a:xfrm>
          <a:prstGeom prst="rect">
            <a:avLst/>
          </a:prstGeom>
        </p:spPr>
      </p:pic>
      <p:sp>
        <p:nvSpPr>
          <p:cNvPr id="6" name="5 Anillo"/>
          <p:cNvSpPr/>
          <p:nvPr/>
        </p:nvSpPr>
        <p:spPr>
          <a:xfrm>
            <a:off x="0" y="2000240"/>
            <a:ext cx="1571604" cy="1500222"/>
          </a:xfrm>
          <a:prstGeom prst="donut">
            <a:avLst/>
          </a:prstGeom>
          <a:blipFill>
            <a:blip r:embed="rId3">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0" y="3571876"/>
            <a:ext cx="1571604" cy="1500222"/>
          </a:xfrm>
          <a:prstGeom prst="donut">
            <a:avLst/>
          </a:prstGeom>
          <a:blipFill>
            <a:blip r:embed="rId3">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7572396" y="5357778"/>
            <a:ext cx="1571604" cy="1500222"/>
          </a:xfrm>
          <a:prstGeom prst="donut">
            <a:avLst/>
          </a:prstGeom>
          <a:blipFill>
            <a:blip r:embed="rId3">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071802" y="4214818"/>
            <a:ext cx="1571604" cy="1500222"/>
          </a:xfrm>
          <a:prstGeom prst="donut">
            <a:avLst/>
          </a:prstGeom>
          <a:blipFill>
            <a:blip r:embed="rId3">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500166" y="3857628"/>
            <a:ext cx="1571604" cy="1500222"/>
          </a:xfrm>
          <a:prstGeom prst="donut">
            <a:avLst/>
          </a:prstGeom>
          <a:blipFill>
            <a:blip r:embed="rId3">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572000" y="4572008"/>
            <a:ext cx="1571604" cy="1500222"/>
          </a:xfrm>
          <a:prstGeom prst="donut">
            <a:avLst/>
          </a:prstGeom>
          <a:blipFill>
            <a:blip r:embed="rId3">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6072198" y="4929198"/>
            <a:ext cx="1571604" cy="1500222"/>
          </a:xfrm>
          <a:prstGeom prst="donut">
            <a:avLst/>
          </a:prstGeom>
          <a:blipFill>
            <a:blip r:embed="rId3">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7572396" y="0"/>
            <a:ext cx="1571604" cy="1500222"/>
          </a:xfrm>
          <a:prstGeom prst="donut">
            <a:avLst/>
          </a:prstGeom>
          <a:blipFill>
            <a:blip r:embed="rId3">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071802" y="1357298"/>
            <a:ext cx="1571604" cy="1500222"/>
          </a:xfrm>
          <a:prstGeom prst="donut">
            <a:avLst/>
          </a:prstGeom>
          <a:blipFill>
            <a:blip r:embed="rId3">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643438" y="928670"/>
            <a:ext cx="1571604" cy="1500222"/>
          </a:xfrm>
          <a:prstGeom prst="donut">
            <a:avLst/>
          </a:prstGeom>
          <a:blipFill>
            <a:blip r:embed="rId3">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143636" y="500042"/>
            <a:ext cx="1571604" cy="1500222"/>
          </a:xfrm>
          <a:prstGeom prst="donut">
            <a:avLst/>
          </a:prstGeom>
          <a:blipFill>
            <a:blip r:embed="rId3">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1571604" y="1714488"/>
            <a:ext cx="1571604" cy="1500222"/>
          </a:xfrm>
          <a:prstGeom prst="donut">
            <a:avLst/>
          </a:prstGeom>
          <a:blipFill>
            <a:blip r:embed="rId3">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2000" fill="hold"/>
                                        <p:tgtEl>
                                          <p:spTgt spid="13"/>
                                        </p:tgtEl>
                                        <p:attrNameLst>
                                          <p:attrName>ppt_x</p:attrName>
                                        </p:attrNameLst>
                                      </p:cBhvr>
                                      <p:tavLst>
                                        <p:tav tm="0">
                                          <p:val>
                                            <p:strVal val="1+#ppt_w/2"/>
                                          </p:val>
                                        </p:tav>
                                        <p:tav tm="100000">
                                          <p:val>
                                            <p:strVal val="#ppt_x"/>
                                          </p:val>
                                        </p:tav>
                                      </p:tavLst>
                                    </p:anim>
                                    <p:anim calcmode="lin" valueType="num">
                                      <p:cBhvr additive="base">
                                        <p:cTn id="15" dur="2000" fill="hold"/>
                                        <p:tgtEl>
                                          <p:spTgt spid="13"/>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2000" fill="hold"/>
                                        <p:tgtEl>
                                          <p:spTgt spid="14"/>
                                        </p:tgtEl>
                                        <p:attrNameLst>
                                          <p:attrName>ppt_x</p:attrName>
                                        </p:attrNameLst>
                                      </p:cBhvr>
                                      <p:tavLst>
                                        <p:tav tm="0">
                                          <p:val>
                                            <p:strVal val="1+#ppt_w/2"/>
                                          </p:val>
                                        </p:tav>
                                        <p:tav tm="100000">
                                          <p:val>
                                            <p:strVal val="#ppt_x"/>
                                          </p:val>
                                        </p:tav>
                                      </p:tavLst>
                                    </p:anim>
                                    <p:anim calcmode="lin" valueType="num">
                                      <p:cBhvr additive="base">
                                        <p:cTn id="19" dur="2000" fill="hold"/>
                                        <p:tgtEl>
                                          <p:spTgt spid="14"/>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1+#ppt_w/2"/>
                                          </p:val>
                                        </p:tav>
                                        <p:tav tm="100000">
                                          <p:val>
                                            <p:strVal val="#ppt_x"/>
                                          </p:val>
                                        </p:tav>
                                      </p:tavLst>
                                    </p:anim>
                                    <p:anim calcmode="lin" valueType="num">
                                      <p:cBhvr additive="base">
                                        <p:cTn id="23" dur="2000" fill="hold"/>
                                        <p:tgtEl>
                                          <p:spTgt spid="15"/>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2000" fill="hold"/>
                                        <p:tgtEl>
                                          <p:spTgt spid="16"/>
                                        </p:tgtEl>
                                        <p:attrNameLst>
                                          <p:attrName>ppt_x</p:attrName>
                                        </p:attrNameLst>
                                      </p:cBhvr>
                                      <p:tavLst>
                                        <p:tav tm="0">
                                          <p:val>
                                            <p:strVal val="1+#ppt_w/2"/>
                                          </p:val>
                                        </p:tav>
                                        <p:tav tm="100000">
                                          <p:val>
                                            <p:strVal val="#ppt_x"/>
                                          </p:val>
                                        </p:tav>
                                      </p:tavLst>
                                    </p:anim>
                                    <p:anim calcmode="lin" valueType="num">
                                      <p:cBhvr additive="base">
                                        <p:cTn id="27" dur="2000" fill="hold"/>
                                        <p:tgtEl>
                                          <p:spTgt spid="16"/>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2000" fill="hold"/>
                                        <p:tgtEl>
                                          <p:spTgt spid="17"/>
                                        </p:tgtEl>
                                        <p:attrNameLst>
                                          <p:attrName>ppt_x</p:attrName>
                                        </p:attrNameLst>
                                      </p:cBhvr>
                                      <p:tavLst>
                                        <p:tav tm="0">
                                          <p:val>
                                            <p:strVal val="1+#ppt_w/2"/>
                                          </p:val>
                                        </p:tav>
                                        <p:tav tm="100000">
                                          <p:val>
                                            <p:strVal val="#ppt_x"/>
                                          </p:val>
                                        </p:tav>
                                      </p:tavLst>
                                    </p:anim>
                                    <p:anim calcmode="lin" valueType="num">
                                      <p:cBhvr additive="base">
                                        <p:cTn id="31" dur="2000" fill="hold"/>
                                        <p:tgtEl>
                                          <p:spTgt spid="17"/>
                                        </p:tgtEl>
                                        <p:attrNameLst>
                                          <p:attrName>ppt_y</p:attrName>
                                        </p:attrNameLst>
                                      </p:cBhvr>
                                      <p:tavLst>
                                        <p:tav tm="0">
                                          <p:val>
                                            <p:strVal val="0-#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1+#ppt_w/2"/>
                                          </p:val>
                                        </p:tav>
                                        <p:tav tm="100000">
                                          <p:val>
                                            <p:strVal val="#ppt_x"/>
                                          </p:val>
                                        </p:tav>
                                      </p:tavLst>
                                    </p:anim>
                                    <p:anim calcmode="lin" valueType="num">
                                      <p:cBhvr additive="base">
                                        <p:cTn id="35" dur="2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000" fill="hold"/>
                                        <p:tgtEl>
                                          <p:spTgt spid="8"/>
                                        </p:tgtEl>
                                        <p:attrNameLst>
                                          <p:attrName>ppt_x</p:attrName>
                                        </p:attrNameLst>
                                      </p:cBhvr>
                                      <p:tavLst>
                                        <p:tav tm="0">
                                          <p:val>
                                            <p:strVal val="1+#ppt_w/2"/>
                                          </p:val>
                                        </p:tav>
                                        <p:tav tm="100000">
                                          <p:val>
                                            <p:strVal val="#ppt_x"/>
                                          </p:val>
                                        </p:tav>
                                      </p:tavLst>
                                    </p:anim>
                                    <p:anim calcmode="lin" valueType="num">
                                      <p:cBhvr additive="base">
                                        <p:cTn id="39" dur="2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000" fill="hold"/>
                                        <p:tgtEl>
                                          <p:spTgt spid="9"/>
                                        </p:tgtEl>
                                        <p:attrNameLst>
                                          <p:attrName>ppt_x</p:attrName>
                                        </p:attrNameLst>
                                      </p:cBhvr>
                                      <p:tavLst>
                                        <p:tav tm="0">
                                          <p:val>
                                            <p:strVal val="1+#ppt_w/2"/>
                                          </p:val>
                                        </p:tav>
                                        <p:tav tm="100000">
                                          <p:val>
                                            <p:strVal val="#ppt_x"/>
                                          </p:val>
                                        </p:tav>
                                      </p:tavLst>
                                    </p:anim>
                                    <p:anim calcmode="lin" valueType="num">
                                      <p:cBhvr additive="base">
                                        <p:cTn id="43" dur="2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1+#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2000" fill="hold"/>
                                        <p:tgtEl>
                                          <p:spTgt spid="11"/>
                                        </p:tgtEl>
                                        <p:attrNameLst>
                                          <p:attrName>ppt_x</p:attrName>
                                        </p:attrNameLst>
                                      </p:cBhvr>
                                      <p:tavLst>
                                        <p:tav tm="0">
                                          <p:val>
                                            <p:strVal val="1+#ppt_w/2"/>
                                          </p:val>
                                        </p:tav>
                                        <p:tav tm="100000">
                                          <p:val>
                                            <p:strVal val="#ppt_x"/>
                                          </p:val>
                                        </p:tav>
                                      </p:tavLst>
                                    </p:anim>
                                    <p:anim calcmode="lin" valueType="num">
                                      <p:cBhvr additive="base">
                                        <p:cTn id="51" dur="2000" fill="hold"/>
                                        <p:tgtEl>
                                          <p:spTgt spid="11"/>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2000" fill="hold"/>
                                        <p:tgtEl>
                                          <p:spTgt spid="12"/>
                                        </p:tgtEl>
                                        <p:attrNameLst>
                                          <p:attrName>ppt_x</p:attrName>
                                        </p:attrNameLst>
                                      </p:cBhvr>
                                      <p:tavLst>
                                        <p:tav tm="0">
                                          <p:val>
                                            <p:strVal val="1+#ppt_w/2"/>
                                          </p:val>
                                        </p:tav>
                                        <p:tav tm="100000">
                                          <p:val>
                                            <p:strVal val="#ppt_x"/>
                                          </p:val>
                                        </p:tav>
                                      </p:tavLst>
                                    </p:anim>
                                    <p:anim calcmode="lin" valueType="num">
                                      <p:cBhvr additive="base">
                                        <p:cTn id="55" dur="2000" fill="hold"/>
                                        <p:tgtEl>
                                          <p:spTgt spid="12"/>
                                        </p:tgtEl>
                                        <p:attrNameLst>
                                          <p:attrName>ppt_y</p:attrName>
                                        </p:attrNameLst>
                                      </p:cBhvr>
                                      <p:tavLst>
                                        <p:tav tm="0">
                                          <p:val>
                                            <p:strVal val="1+#ppt_h/2"/>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13"/>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14"/>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5"/>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6"/>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7"/>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7"/>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8"/>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0"/>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2"/>
                                        </p:tgtEl>
                                        <p:attrNameLst>
                                          <p:attrName>r</p:attrName>
                                        </p:attrNameLst>
                                      </p:cBhvr>
                                    </p:animRot>
                                  </p:childTnLst>
                                </p:cTn>
                              </p:par>
                            </p:childTnLst>
                          </p:cTn>
                        </p:par>
                        <p:par>
                          <p:cTn id="80" fill="hold">
                            <p:stCondLst>
                              <p:cond delay="2000"/>
                            </p:stCondLst>
                            <p:childTnLst>
                              <p:par>
                                <p:cTn id="81" presetID="2" presetClass="exit" presetSubtype="3" fill="hold" grpId="2" nodeType="afterEffect">
                                  <p:stCondLst>
                                    <p:cond delay="0"/>
                                  </p:stCondLst>
                                  <p:childTnLst>
                                    <p:anim calcmode="lin" valueType="num">
                                      <p:cBhvr additive="base">
                                        <p:cTn id="82" dur="2000"/>
                                        <p:tgtEl>
                                          <p:spTgt spid="6"/>
                                        </p:tgtEl>
                                        <p:attrNameLst>
                                          <p:attrName>ppt_x</p:attrName>
                                        </p:attrNameLst>
                                      </p:cBhvr>
                                      <p:tavLst>
                                        <p:tav tm="0">
                                          <p:val>
                                            <p:strVal val="ppt_x"/>
                                          </p:val>
                                        </p:tav>
                                        <p:tav tm="100000">
                                          <p:val>
                                            <p:strVal val="1+ppt_w/2"/>
                                          </p:val>
                                        </p:tav>
                                      </p:tavLst>
                                    </p:anim>
                                    <p:anim calcmode="lin" valueType="num">
                                      <p:cBhvr additive="base">
                                        <p:cTn id="83" dur="2000"/>
                                        <p:tgtEl>
                                          <p:spTgt spid="6"/>
                                        </p:tgtEl>
                                        <p:attrNameLst>
                                          <p:attrName>ppt_y</p:attrName>
                                        </p:attrNameLst>
                                      </p:cBhvr>
                                      <p:tavLst>
                                        <p:tav tm="0">
                                          <p:val>
                                            <p:strVal val="ppt_y"/>
                                          </p:val>
                                        </p:tav>
                                        <p:tav tm="100000">
                                          <p:val>
                                            <p:strVal val="0-ppt_h/2"/>
                                          </p:val>
                                        </p:tav>
                                      </p:tavLst>
                                    </p:anim>
                                    <p:set>
                                      <p:cBhvr>
                                        <p:cTn id="84" dur="1" fill="hold">
                                          <p:stCondLst>
                                            <p:cond delay="1999"/>
                                          </p:stCondLst>
                                        </p:cTn>
                                        <p:tgtEl>
                                          <p:spTgt spid="6"/>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2000"/>
                                        <p:tgtEl>
                                          <p:spTgt spid="13"/>
                                        </p:tgtEl>
                                        <p:attrNameLst>
                                          <p:attrName>ppt_x</p:attrName>
                                        </p:attrNameLst>
                                      </p:cBhvr>
                                      <p:tavLst>
                                        <p:tav tm="0">
                                          <p:val>
                                            <p:strVal val="ppt_x"/>
                                          </p:val>
                                        </p:tav>
                                        <p:tav tm="100000">
                                          <p:val>
                                            <p:strVal val="1+ppt_w/2"/>
                                          </p:val>
                                        </p:tav>
                                      </p:tavLst>
                                    </p:anim>
                                    <p:anim calcmode="lin" valueType="num">
                                      <p:cBhvr additive="base">
                                        <p:cTn id="87" dur="2000"/>
                                        <p:tgtEl>
                                          <p:spTgt spid="13"/>
                                        </p:tgtEl>
                                        <p:attrNameLst>
                                          <p:attrName>ppt_y</p:attrName>
                                        </p:attrNameLst>
                                      </p:cBhvr>
                                      <p:tavLst>
                                        <p:tav tm="0">
                                          <p:val>
                                            <p:strVal val="ppt_y"/>
                                          </p:val>
                                        </p:tav>
                                        <p:tav tm="100000">
                                          <p:val>
                                            <p:strVal val="0-ppt_h/2"/>
                                          </p:val>
                                        </p:tav>
                                      </p:tavLst>
                                    </p:anim>
                                    <p:set>
                                      <p:cBhvr>
                                        <p:cTn id="88" dur="1" fill="hold">
                                          <p:stCondLst>
                                            <p:cond delay="1999"/>
                                          </p:stCondLst>
                                        </p:cTn>
                                        <p:tgtEl>
                                          <p:spTgt spid="13"/>
                                        </p:tgtEl>
                                        <p:attrNameLst>
                                          <p:attrName>style.visibility</p:attrName>
                                        </p:attrNameLst>
                                      </p:cBhvr>
                                      <p:to>
                                        <p:strVal val="hidden"/>
                                      </p:to>
                                    </p:set>
                                  </p:childTnLst>
                                </p:cTn>
                              </p:par>
                              <p:par>
                                <p:cTn id="89" presetID="2" presetClass="exit" presetSubtype="3" fill="hold" grpId="2" nodeType="withEffect">
                                  <p:stCondLst>
                                    <p:cond delay="0"/>
                                  </p:stCondLst>
                                  <p:childTnLst>
                                    <p:anim calcmode="lin" valueType="num">
                                      <p:cBhvr additive="base">
                                        <p:cTn id="90" dur="2000"/>
                                        <p:tgtEl>
                                          <p:spTgt spid="14"/>
                                        </p:tgtEl>
                                        <p:attrNameLst>
                                          <p:attrName>ppt_x</p:attrName>
                                        </p:attrNameLst>
                                      </p:cBhvr>
                                      <p:tavLst>
                                        <p:tav tm="0">
                                          <p:val>
                                            <p:strVal val="ppt_x"/>
                                          </p:val>
                                        </p:tav>
                                        <p:tav tm="100000">
                                          <p:val>
                                            <p:strVal val="1+ppt_w/2"/>
                                          </p:val>
                                        </p:tav>
                                      </p:tavLst>
                                    </p:anim>
                                    <p:anim calcmode="lin" valueType="num">
                                      <p:cBhvr additive="base">
                                        <p:cTn id="91" dur="2000"/>
                                        <p:tgtEl>
                                          <p:spTgt spid="14"/>
                                        </p:tgtEl>
                                        <p:attrNameLst>
                                          <p:attrName>ppt_y</p:attrName>
                                        </p:attrNameLst>
                                      </p:cBhvr>
                                      <p:tavLst>
                                        <p:tav tm="0">
                                          <p:val>
                                            <p:strVal val="ppt_y"/>
                                          </p:val>
                                        </p:tav>
                                        <p:tav tm="100000">
                                          <p:val>
                                            <p:strVal val="0-ppt_h/2"/>
                                          </p:val>
                                        </p:tav>
                                      </p:tavLst>
                                    </p:anim>
                                    <p:set>
                                      <p:cBhvr>
                                        <p:cTn id="92" dur="1" fill="hold">
                                          <p:stCondLst>
                                            <p:cond delay="1999"/>
                                          </p:stCondLst>
                                        </p:cTn>
                                        <p:tgtEl>
                                          <p:spTgt spid="14"/>
                                        </p:tgtEl>
                                        <p:attrNameLst>
                                          <p:attrName>style.visibility</p:attrName>
                                        </p:attrNameLst>
                                      </p:cBhvr>
                                      <p:to>
                                        <p:strVal val="hidden"/>
                                      </p:to>
                                    </p:set>
                                  </p:childTnLst>
                                </p:cTn>
                              </p:par>
                              <p:par>
                                <p:cTn id="93" presetID="2" presetClass="exit" presetSubtype="3" fill="hold" grpId="2" nodeType="withEffect">
                                  <p:stCondLst>
                                    <p:cond delay="0"/>
                                  </p:stCondLst>
                                  <p:childTnLst>
                                    <p:anim calcmode="lin" valueType="num">
                                      <p:cBhvr additive="base">
                                        <p:cTn id="94" dur="2000"/>
                                        <p:tgtEl>
                                          <p:spTgt spid="15"/>
                                        </p:tgtEl>
                                        <p:attrNameLst>
                                          <p:attrName>ppt_x</p:attrName>
                                        </p:attrNameLst>
                                      </p:cBhvr>
                                      <p:tavLst>
                                        <p:tav tm="0">
                                          <p:val>
                                            <p:strVal val="ppt_x"/>
                                          </p:val>
                                        </p:tav>
                                        <p:tav tm="100000">
                                          <p:val>
                                            <p:strVal val="1+ppt_w/2"/>
                                          </p:val>
                                        </p:tav>
                                      </p:tavLst>
                                    </p:anim>
                                    <p:anim calcmode="lin" valueType="num">
                                      <p:cBhvr additive="base">
                                        <p:cTn id="95" dur="2000"/>
                                        <p:tgtEl>
                                          <p:spTgt spid="15"/>
                                        </p:tgtEl>
                                        <p:attrNameLst>
                                          <p:attrName>ppt_y</p:attrName>
                                        </p:attrNameLst>
                                      </p:cBhvr>
                                      <p:tavLst>
                                        <p:tav tm="0">
                                          <p:val>
                                            <p:strVal val="ppt_y"/>
                                          </p:val>
                                        </p:tav>
                                        <p:tav tm="100000">
                                          <p:val>
                                            <p:strVal val="0-ppt_h/2"/>
                                          </p:val>
                                        </p:tav>
                                      </p:tavLst>
                                    </p:anim>
                                    <p:set>
                                      <p:cBhvr>
                                        <p:cTn id="96" dur="1" fill="hold">
                                          <p:stCondLst>
                                            <p:cond delay="1999"/>
                                          </p:stCondLst>
                                        </p:cTn>
                                        <p:tgtEl>
                                          <p:spTgt spid="15"/>
                                        </p:tgtEl>
                                        <p:attrNameLst>
                                          <p:attrName>style.visibility</p:attrName>
                                        </p:attrNameLst>
                                      </p:cBhvr>
                                      <p:to>
                                        <p:strVal val="hidden"/>
                                      </p:to>
                                    </p:set>
                                  </p:childTnLst>
                                </p:cTn>
                              </p:par>
                              <p:par>
                                <p:cTn id="97" presetID="2" presetClass="exit" presetSubtype="3" fill="hold" grpId="2" nodeType="withEffect">
                                  <p:stCondLst>
                                    <p:cond delay="0"/>
                                  </p:stCondLst>
                                  <p:childTnLst>
                                    <p:anim calcmode="lin" valueType="num">
                                      <p:cBhvr additive="base">
                                        <p:cTn id="98" dur="2000"/>
                                        <p:tgtEl>
                                          <p:spTgt spid="16"/>
                                        </p:tgtEl>
                                        <p:attrNameLst>
                                          <p:attrName>ppt_x</p:attrName>
                                        </p:attrNameLst>
                                      </p:cBhvr>
                                      <p:tavLst>
                                        <p:tav tm="0">
                                          <p:val>
                                            <p:strVal val="ppt_x"/>
                                          </p:val>
                                        </p:tav>
                                        <p:tav tm="100000">
                                          <p:val>
                                            <p:strVal val="1+ppt_w/2"/>
                                          </p:val>
                                        </p:tav>
                                      </p:tavLst>
                                    </p:anim>
                                    <p:anim calcmode="lin" valueType="num">
                                      <p:cBhvr additive="base">
                                        <p:cTn id="99" dur="2000"/>
                                        <p:tgtEl>
                                          <p:spTgt spid="16"/>
                                        </p:tgtEl>
                                        <p:attrNameLst>
                                          <p:attrName>ppt_y</p:attrName>
                                        </p:attrNameLst>
                                      </p:cBhvr>
                                      <p:tavLst>
                                        <p:tav tm="0">
                                          <p:val>
                                            <p:strVal val="ppt_y"/>
                                          </p:val>
                                        </p:tav>
                                        <p:tav tm="100000">
                                          <p:val>
                                            <p:strVal val="0-ppt_h/2"/>
                                          </p:val>
                                        </p:tav>
                                      </p:tavLst>
                                    </p:anim>
                                    <p:set>
                                      <p:cBhvr>
                                        <p:cTn id="100" dur="1" fill="hold">
                                          <p:stCondLst>
                                            <p:cond delay="1999"/>
                                          </p:stCondLst>
                                        </p:cTn>
                                        <p:tgtEl>
                                          <p:spTgt spid="16"/>
                                        </p:tgtEl>
                                        <p:attrNameLst>
                                          <p:attrName>style.visibility</p:attrName>
                                        </p:attrNameLst>
                                      </p:cBhvr>
                                      <p:to>
                                        <p:strVal val="hidden"/>
                                      </p:to>
                                    </p:set>
                                  </p:childTnLst>
                                </p:cTn>
                              </p:par>
                              <p:par>
                                <p:cTn id="101" presetID="2" presetClass="exit" presetSubtype="3" fill="hold" grpId="2" nodeType="withEffect">
                                  <p:stCondLst>
                                    <p:cond delay="0"/>
                                  </p:stCondLst>
                                  <p:childTnLst>
                                    <p:anim calcmode="lin" valueType="num">
                                      <p:cBhvr additive="base">
                                        <p:cTn id="102" dur="2000"/>
                                        <p:tgtEl>
                                          <p:spTgt spid="17"/>
                                        </p:tgtEl>
                                        <p:attrNameLst>
                                          <p:attrName>ppt_x</p:attrName>
                                        </p:attrNameLst>
                                      </p:cBhvr>
                                      <p:tavLst>
                                        <p:tav tm="0">
                                          <p:val>
                                            <p:strVal val="ppt_x"/>
                                          </p:val>
                                        </p:tav>
                                        <p:tav tm="100000">
                                          <p:val>
                                            <p:strVal val="1+ppt_w/2"/>
                                          </p:val>
                                        </p:tav>
                                      </p:tavLst>
                                    </p:anim>
                                    <p:anim calcmode="lin" valueType="num">
                                      <p:cBhvr additive="base">
                                        <p:cTn id="103" dur="2000"/>
                                        <p:tgtEl>
                                          <p:spTgt spid="17"/>
                                        </p:tgtEl>
                                        <p:attrNameLst>
                                          <p:attrName>ppt_y</p:attrName>
                                        </p:attrNameLst>
                                      </p:cBhvr>
                                      <p:tavLst>
                                        <p:tav tm="0">
                                          <p:val>
                                            <p:strVal val="ppt_y"/>
                                          </p:val>
                                        </p:tav>
                                        <p:tav tm="100000">
                                          <p:val>
                                            <p:strVal val="0-ppt_h/2"/>
                                          </p:val>
                                        </p:tav>
                                      </p:tavLst>
                                    </p:anim>
                                    <p:set>
                                      <p:cBhvr>
                                        <p:cTn id="104" dur="1" fill="hold">
                                          <p:stCondLst>
                                            <p:cond delay="1999"/>
                                          </p:stCondLst>
                                        </p:cTn>
                                        <p:tgtEl>
                                          <p:spTgt spid="17"/>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1+ppt_w/2"/>
                                          </p:val>
                                        </p:tav>
                                      </p:tavLst>
                                    </p:anim>
                                    <p:anim calcmode="lin" valueType="num">
                                      <p:cBhvr additive="base">
                                        <p:cTn id="107" dur="2000"/>
                                        <p:tgtEl>
                                          <p:spTgt spid="7"/>
                                        </p:tgtEl>
                                        <p:attrNameLst>
                                          <p:attrName>ppt_y</p:attrName>
                                        </p:attrNameLst>
                                      </p:cBhvr>
                                      <p:tavLst>
                                        <p:tav tm="0">
                                          <p:val>
                                            <p:strVal val="ppt_y"/>
                                          </p:val>
                                        </p:tav>
                                        <p:tav tm="100000">
                                          <p:val>
                                            <p:strVal val="1+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6" fill="hold" grpId="2"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1+ppt_w/2"/>
                                          </p:val>
                                        </p:tav>
                                      </p:tavLst>
                                    </p:anim>
                                    <p:anim calcmode="lin" valueType="num">
                                      <p:cBhvr additive="base">
                                        <p:cTn id="111" dur="2000"/>
                                        <p:tgtEl>
                                          <p:spTgt spid="8"/>
                                        </p:tgtEl>
                                        <p:attrNameLst>
                                          <p:attrName>ppt_y</p:attrName>
                                        </p:attrNameLst>
                                      </p:cBhvr>
                                      <p:tavLst>
                                        <p:tav tm="0">
                                          <p:val>
                                            <p:strVal val="ppt_y"/>
                                          </p:val>
                                        </p:tav>
                                        <p:tav tm="100000">
                                          <p:val>
                                            <p:strVal val="1+ppt_h/2"/>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6" fill="hold" grpId="2" nodeType="withEffect">
                                  <p:stCondLst>
                                    <p:cond delay="0"/>
                                  </p:stCondLst>
                                  <p:childTnLst>
                                    <p:anim calcmode="lin" valueType="num">
                                      <p:cBhvr additive="base">
                                        <p:cTn id="114" dur="2000"/>
                                        <p:tgtEl>
                                          <p:spTgt spid="9"/>
                                        </p:tgtEl>
                                        <p:attrNameLst>
                                          <p:attrName>ppt_x</p:attrName>
                                        </p:attrNameLst>
                                      </p:cBhvr>
                                      <p:tavLst>
                                        <p:tav tm="0">
                                          <p:val>
                                            <p:strVal val="ppt_x"/>
                                          </p:val>
                                        </p:tav>
                                        <p:tav tm="100000">
                                          <p:val>
                                            <p:strVal val="1+ppt_w/2"/>
                                          </p:val>
                                        </p:tav>
                                      </p:tavLst>
                                    </p:anim>
                                    <p:anim calcmode="lin" valueType="num">
                                      <p:cBhvr additive="base">
                                        <p:cTn id="115" dur="2000"/>
                                        <p:tgtEl>
                                          <p:spTgt spid="9"/>
                                        </p:tgtEl>
                                        <p:attrNameLst>
                                          <p:attrName>ppt_y</p:attrName>
                                        </p:attrNameLst>
                                      </p:cBhvr>
                                      <p:tavLst>
                                        <p:tav tm="0">
                                          <p:val>
                                            <p:strVal val="ppt_y"/>
                                          </p:val>
                                        </p:tav>
                                        <p:tav tm="100000">
                                          <p:val>
                                            <p:strVal val="1+ppt_h/2"/>
                                          </p:val>
                                        </p:tav>
                                      </p:tavLst>
                                    </p:anim>
                                    <p:set>
                                      <p:cBhvr>
                                        <p:cTn id="116" dur="1" fill="hold">
                                          <p:stCondLst>
                                            <p:cond delay="1999"/>
                                          </p:stCondLst>
                                        </p:cTn>
                                        <p:tgtEl>
                                          <p:spTgt spid="9"/>
                                        </p:tgtEl>
                                        <p:attrNameLst>
                                          <p:attrName>style.visibility</p:attrName>
                                        </p:attrNameLst>
                                      </p:cBhvr>
                                      <p:to>
                                        <p:strVal val="hidden"/>
                                      </p:to>
                                    </p:set>
                                  </p:childTnLst>
                                </p:cTn>
                              </p:par>
                              <p:par>
                                <p:cTn id="117" presetID="2" presetClass="exit" presetSubtype="6" fill="hold" grpId="2" nodeType="withEffect">
                                  <p:stCondLst>
                                    <p:cond delay="0"/>
                                  </p:stCondLst>
                                  <p:childTnLst>
                                    <p:anim calcmode="lin" valueType="num">
                                      <p:cBhvr additive="base">
                                        <p:cTn id="118" dur="2000"/>
                                        <p:tgtEl>
                                          <p:spTgt spid="10"/>
                                        </p:tgtEl>
                                        <p:attrNameLst>
                                          <p:attrName>ppt_x</p:attrName>
                                        </p:attrNameLst>
                                      </p:cBhvr>
                                      <p:tavLst>
                                        <p:tav tm="0">
                                          <p:val>
                                            <p:strVal val="ppt_x"/>
                                          </p:val>
                                        </p:tav>
                                        <p:tav tm="100000">
                                          <p:val>
                                            <p:strVal val="1+ppt_w/2"/>
                                          </p:val>
                                        </p:tav>
                                      </p:tavLst>
                                    </p:anim>
                                    <p:anim calcmode="lin" valueType="num">
                                      <p:cBhvr additive="base">
                                        <p:cTn id="119" dur="2000"/>
                                        <p:tgtEl>
                                          <p:spTgt spid="10"/>
                                        </p:tgtEl>
                                        <p:attrNameLst>
                                          <p:attrName>ppt_y</p:attrName>
                                        </p:attrNameLst>
                                      </p:cBhvr>
                                      <p:tavLst>
                                        <p:tav tm="0">
                                          <p:val>
                                            <p:strVal val="ppt_y"/>
                                          </p:val>
                                        </p:tav>
                                        <p:tav tm="100000">
                                          <p:val>
                                            <p:strVal val="1+ppt_h/2"/>
                                          </p:val>
                                        </p:tav>
                                      </p:tavLst>
                                    </p:anim>
                                    <p:set>
                                      <p:cBhvr>
                                        <p:cTn id="120" dur="1" fill="hold">
                                          <p:stCondLst>
                                            <p:cond delay="1999"/>
                                          </p:stCondLst>
                                        </p:cTn>
                                        <p:tgtEl>
                                          <p:spTgt spid="10"/>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1+ppt_w/2"/>
                                          </p:val>
                                        </p:tav>
                                      </p:tavLst>
                                    </p:anim>
                                    <p:anim calcmode="lin" valueType="num">
                                      <p:cBhvr additive="base">
                                        <p:cTn id="123" dur="2000"/>
                                        <p:tgtEl>
                                          <p:spTgt spid="11"/>
                                        </p:tgtEl>
                                        <p:attrNameLst>
                                          <p:attrName>ppt_y</p:attrName>
                                        </p:attrNameLst>
                                      </p:cBhvr>
                                      <p:tavLst>
                                        <p:tav tm="0">
                                          <p:val>
                                            <p:strVal val="ppt_y"/>
                                          </p:val>
                                        </p:tav>
                                        <p:tav tm="100000">
                                          <p:val>
                                            <p:strVal val="1+ppt_h/2"/>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2000"/>
                                        <p:tgtEl>
                                          <p:spTgt spid="12"/>
                                        </p:tgtEl>
                                        <p:attrNameLst>
                                          <p:attrName>ppt_x</p:attrName>
                                        </p:attrNameLst>
                                      </p:cBhvr>
                                      <p:tavLst>
                                        <p:tav tm="0">
                                          <p:val>
                                            <p:strVal val="ppt_x"/>
                                          </p:val>
                                        </p:tav>
                                        <p:tav tm="100000">
                                          <p:val>
                                            <p:strVal val="1+ppt_w/2"/>
                                          </p:val>
                                        </p:tav>
                                      </p:tavLst>
                                    </p:anim>
                                    <p:anim calcmode="lin" valueType="num">
                                      <p:cBhvr additive="base">
                                        <p:cTn id="127" dur="2000"/>
                                        <p:tgtEl>
                                          <p:spTgt spid="12"/>
                                        </p:tgtEl>
                                        <p:attrNameLst>
                                          <p:attrName>ppt_y</p:attrName>
                                        </p:attrNameLst>
                                      </p:cBhvr>
                                      <p:tavLst>
                                        <p:tav tm="0">
                                          <p:val>
                                            <p:strVal val="ppt_y"/>
                                          </p:val>
                                        </p:tav>
                                        <p:tav tm="100000">
                                          <p:val>
                                            <p:strVal val="1+ppt_h/2"/>
                                          </p:val>
                                        </p:tav>
                                      </p:tavLst>
                                    </p:anim>
                                    <p:set>
                                      <p:cBhvr>
                                        <p:cTn id="128" dur="1" fill="hold">
                                          <p:stCondLst>
                                            <p:cond delay="1999"/>
                                          </p:stCondLst>
                                        </p:cTn>
                                        <p:tgtEl>
                                          <p:spTgt spid="12"/>
                                        </p:tgtEl>
                                        <p:attrNameLst>
                                          <p:attrName>style.visibility</p:attrName>
                                        </p:attrNameLst>
                                      </p:cBhvr>
                                      <p:to>
                                        <p:strVal val="hidden"/>
                                      </p:to>
                                    </p:set>
                                  </p:childTnLst>
                                </p:cTn>
                              </p:par>
                              <p:par>
                                <p:cTn id="129" presetID="2" presetClass="entr" presetSubtype="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additive="base">
                                        <p:cTn id="131" dur="2000" fill="hold"/>
                                        <p:tgtEl>
                                          <p:spTgt spid="4"/>
                                        </p:tgtEl>
                                        <p:attrNameLst>
                                          <p:attrName>ppt_x</p:attrName>
                                        </p:attrNameLst>
                                      </p:cBhvr>
                                      <p:tavLst>
                                        <p:tav tm="0">
                                          <p:val>
                                            <p:strVal val="0-#ppt_w/2"/>
                                          </p:val>
                                        </p:tav>
                                        <p:tav tm="100000">
                                          <p:val>
                                            <p:strVal val="#ppt_x"/>
                                          </p:val>
                                        </p:tav>
                                      </p:tavLst>
                                    </p:anim>
                                    <p:anim calcmode="lin" valueType="num">
                                      <p:cBhvr additive="base">
                                        <p:cTn id="132"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644A00"/>
          </a:solidFill>
        </p:spPr>
        <p:txBody>
          <a:bodyPr/>
          <a:lstStyle/>
          <a:p>
            <a:endParaRPr lang="es-ES" dirty="0"/>
          </a:p>
        </p:txBody>
      </p:sp>
      <p:pic>
        <p:nvPicPr>
          <p:cNvPr id="4" name="3 Imagen" descr="0(14).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2897278">
            <a:off x="1711356" y="2310281"/>
            <a:ext cx="1571636" cy="1653080"/>
          </a:xfrm>
          <a:prstGeom prst="teardrop">
            <a:avLst>
              <a:gd name="adj" fmla="val 146933"/>
            </a:avLst>
          </a:prstGeom>
          <a:gradFill flip="none" rotWithShape="1">
            <a:gsLst>
              <a:gs pos="49000">
                <a:schemeClr val="accent2">
                  <a:lumMod val="20000"/>
                  <a:lumOff val="80000"/>
                  <a:alpha val="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5822165" y="4107661"/>
            <a:ext cx="1571636" cy="1643074"/>
          </a:xfrm>
          <a:prstGeom prst="teardrop">
            <a:avLst>
              <a:gd name="adj" fmla="val 146933"/>
            </a:avLst>
          </a:prstGeom>
          <a:gradFill flip="none" rotWithShape="1">
            <a:gsLst>
              <a:gs pos="49000">
                <a:schemeClr val="accent2">
                  <a:lumMod val="20000"/>
                  <a:lumOff val="80000"/>
                  <a:alpha val="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98875">
            <a:off x="2053494" y="4137980"/>
            <a:ext cx="1725133" cy="1589557"/>
          </a:xfrm>
          <a:prstGeom prst="teardrop">
            <a:avLst>
              <a:gd name="adj" fmla="val 146933"/>
            </a:avLst>
          </a:prstGeom>
          <a:gradFill flip="none" rotWithShape="1">
            <a:gsLst>
              <a:gs pos="49000">
                <a:schemeClr val="accent2">
                  <a:lumMod val="20000"/>
                  <a:lumOff val="80000"/>
                  <a:alpha val="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985987">
            <a:off x="3917143" y="5059575"/>
            <a:ext cx="1666902" cy="1668114"/>
          </a:xfrm>
          <a:prstGeom prst="teardrop">
            <a:avLst>
              <a:gd name="adj" fmla="val 146933"/>
            </a:avLst>
          </a:prstGeom>
          <a:gradFill flip="none" rotWithShape="1">
            <a:gsLst>
              <a:gs pos="49000">
                <a:schemeClr val="accent2">
                  <a:lumMod val="20000"/>
                  <a:lumOff val="80000"/>
                  <a:alpha val="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3792811">
            <a:off x="6492418" y="2451881"/>
            <a:ext cx="1571636" cy="1643074"/>
          </a:xfrm>
          <a:prstGeom prst="teardrop">
            <a:avLst>
              <a:gd name="adj" fmla="val 146933"/>
            </a:avLst>
          </a:prstGeom>
          <a:gradFill flip="none" rotWithShape="1">
            <a:gsLst>
              <a:gs pos="49000">
                <a:schemeClr val="accent2">
                  <a:lumMod val="20000"/>
                  <a:lumOff val="80000"/>
                  <a:alpha val="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5772176">
            <a:off x="2453985" y="590938"/>
            <a:ext cx="1633456" cy="1659806"/>
          </a:xfrm>
          <a:prstGeom prst="teardrop">
            <a:avLst>
              <a:gd name="adj" fmla="val 146933"/>
            </a:avLst>
          </a:prstGeom>
          <a:gradFill flip="none" rotWithShape="1">
            <a:gsLst>
              <a:gs pos="49000">
                <a:schemeClr val="accent2">
                  <a:lumMod val="20000"/>
                  <a:lumOff val="80000"/>
                  <a:alpha val="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8386380">
            <a:off x="4062686" y="97673"/>
            <a:ext cx="1571636" cy="1653080"/>
          </a:xfrm>
          <a:prstGeom prst="teardrop">
            <a:avLst>
              <a:gd name="adj" fmla="val 146933"/>
            </a:avLst>
          </a:prstGeom>
          <a:gradFill flip="none" rotWithShape="1">
            <a:gsLst>
              <a:gs pos="49000">
                <a:schemeClr val="accent2">
                  <a:lumMod val="20000"/>
                  <a:lumOff val="80000"/>
                  <a:alpha val="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1176499">
            <a:off x="5729202" y="723855"/>
            <a:ext cx="1571636" cy="1653080"/>
          </a:xfrm>
          <a:prstGeom prst="teardrop">
            <a:avLst>
              <a:gd name="adj" fmla="val 146933"/>
            </a:avLst>
          </a:prstGeom>
          <a:gradFill flip="none" rotWithShape="1">
            <a:gsLst>
              <a:gs pos="49000">
                <a:schemeClr val="accent2">
                  <a:lumMod val="20000"/>
                  <a:lumOff val="80000"/>
                  <a:alpha val="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load-formulario.gif"/>
          <p:cNvPicPr>
            <a:picLocks noChangeAspect="1"/>
          </p:cNvPicPr>
          <p:nvPr/>
        </p:nvPicPr>
        <p:blipFill>
          <a:blip r:embed="rId3">
            <a:duotone>
              <a:prstClr val="black"/>
              <a:schemeClr val="accent2">
                <a:tint val="45000"/>
                <a:satMod val="400000"/>
              </a:schemeClr>
            </a:duotone>
            <a:lum contrast="40000"/>
          </a:blip>
          <a:stretch>
            <a:fillRect/>
          </a:stretch>
        </p:blipFill>
        <p:spPr>
          <a:xfrm>
            <a:off x="4143372" y="2571744"/>
            <a:ext cx="1381131" cy="1381131"/>
          </a:xfrm>
          <a:prstGeom prst="rect">
            <a:avLst/>
          </a:prstGeom>
          <a:effectLst>
            <a:softEdge rad="31750"/>
          </a:effectLst>
        </p:spPr>
      </p:pic>
      <p:sp>
        <p:nvSpPr>
          <p:cNvPr id="14" name="13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2000" fill="hold"/>
                                        <p:tgtEl>
                                          <p:spTgt spid="13"/>
                                        </p:tgtEl>
                                        <p:attrNameLst>
                                          <p:attrName>ppt_w</p:attrName>
                                        </p:attrNameLst>
                                      </p:cBhvr>
                                      <p:tavLst>
                                        <p:tav tm="0">
                                          <p:val>
                                            <p:fltVal val="0"/>
                                          </p:val>
                                        </p:tav>
                                        <p:tav tm="100000">
                                          <p:val>
                                            <p:strVal val="#ppt_w"/>
                                          </p:val>
                                        </p:tav>
                                      </p:tavLst>
                                    </p:anim>
                                    <p:anim calcmode="lin" valueType="num">
                                      <p:cBhvr>
                                        <p:cTn id="59" dur="2000" fill="hold"/>
                                        <p:tgtEl>
                                          <p:spTgt spid="13"/>
                                        </p:tgtEl>
                                        <p:attrNameLst>
                                          <p:attrName>ppt_h</p:attrName>
                                        </p:attrNameLst>
                                      </p:cBhvr>
                                      <p:tavLst>
                                        <p:tav tm="0">
                                          <p:val>
                                            <p:fltVal val="0"/>
                                          </p:val>
                                        </p:tav>
                                        <p:tav tm="100000">
                                          <p:val>
                                            <p:strVal val="#ppt_h"/>
                                          </p:val>
                                        </p:tav>
                                      </p:tavLst>
                                    </p:anim>
                                    <p:anim calcmode="lin" valueType="num">
                                      <p:cBhvr>
                                        <p:cTn id="60" dur="2000" fill="hold"/>
                                        <p:tgtEl>
                                          <p:spTgt spid="13"/>
                                        </p:tgtEl>
                                        <p:attrNameLst>
                                          <p:attrName>ppt_x</p:attrName>
                                        </p:attrNameLst>
                                      </p:cBhvr>
                                      <p:tavLst>
                                        <p:tav tm="0">
                                          <p:val>
                                            <p:fltVal val="0.5"/>
                                          </p:val>
                                        </p:tav>
                                        <p:tav tm="100000">
                                          <p:val>
                                            <p:strVal val="#ppt_x"/>
                                          </p:val>
                                        </p:tav>
                                      </p:tavLst>
                                    </p:anim>
                                    <p:anim calcmode="lin" valueType="num">
                                      <p:cBhvr>
                                        <p:cTn id="61" dur="2000" fill="hold"/>
                                        <p:tgtEl>
                                          <p:spTgt spid="13"/>
                                        </p:tgtEl>
                                        <p:attrNameLst>
                                          <p:attrName>ppt_y</p:attrName>
                                        </p:attrNameLst>
                                      </p:cBhvr>
                                      <p:tavLst>
                                        <p:tav tm="0">
                                          <p:val>
                                            <p:fltVal val="0.5"/>
                                          </p:val>
                                        </p:tav>
                                        <p:tav tm="100000">
                                          <p:val>
                                            <p:strVal val="#ppt_y"/>
                                          </p:val>
                                        </p:tav>
                                      </p:tavLst>
                                    </p:anim>
                                  </p:childTnLst>
                                </p:cTn>
                              </p:par>
                              <p:par>
                                <p:cTn id="62" presetID="8" presetClass="emph" presetSubtype="0" fill="hold" grpId="1" nodeType="withEffect">
                                  <p:stCondLst>
                                    <p:cond delay="0"/>
                                  </p:stCondLst>
                                  <p:childTnLst>
                                    <p:animRot by="21600000">
                                      <p:cBhvr>
                                        <p:cTn id="63" dur="2000" fill="hold"/>
                                        <p:tgtEl>
                                          <p:spTgt spid="5"/>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6"/>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7"/>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8"/>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9"/>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0"/>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1"/>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2"/>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3"/>
                                        </p:tgtEl>
                                        <p:attrNameLst>
                                          <p:attrName>r</p:attrName>
                                        </p:attrNameLst>
                                      </p:cBhvr>
                                    </p:animRot>
                                  </p:childTnLst>
                                </p:cTn>
                              </p:par>
                            </p:childTnLst>
                          </p:cTn>
                        </p:par>
                        <p:par>
                          <p:cTn id="80" fill="hold">
                            <p:stCondLst>
                              <p:cond delay="2000"/>
                            </p:stCondLst>
                            <p:childTnLst>
                              <p:par>
                                <p:cTn id="81" presetID="23" presetClass="exit" presetSubtype="544" fill="hold" grpId="2" nodeType="afterEffect">
                                  <p:stCondLst>
                                    <p:cond delay="0"/>
                                  </p:stCondLst>
                                  <p:childTnLst>
                                    <p:anim calcmode="lin" valueType="num">
                                      <p:cBhvr>
                                        <p:cTn id="82" dur="2000"/>
                                        <p:tgtEl>
                                          <p:spTgt spid="5"/>
                                        </p:tgtEl>
                                        <p:attrNameLst>
                                          <p:attrName>ppt_w</p:attrName>
                                        </p:attrNameLst>
                                      </p:cBhvr>
                                      <p:tavLst>
                                        <p:tav tm="0">
                                          <p:val>
                                            <p:strVal val="ppt_w"/>
                                          </p:val>
                                        </p:tav>
                                        <p:tav tm="100000">
                                          <p:val>
                                            <p:fltVal val="0"/>
                                          </p:val>
                                        </p:tav>
                                      </p:tavLst>
                                    </p:anim>
                                    <p:anim calcmode="lin" valueType="num">
                                      <p:cBhvr>
                                        <p:cTn id="83" dur="2000"/>
                                        <p:tgtEl>
                                          <p:spTgt spid="5"/>
                                        </p:tgtEl>
                                        <p:attrNameLst>
                                          <p:attrName>ppt_h</p:attrName>
                                        </p:attrNameLst>
                                      </p:cBhvr>
                                      <p:tavLst>
                                        <p:tav tm="0">
                                          <p:val>
                                            <p:strVal val="ppt_h"/>
                                          </p:val>
                                        </p:tav>
                                        <p:tav tm="100000">
                                          <p:val>
                                            <p:fltVal val="0"/>
                                          </p:val>
                                        </p:tav>
                                      </p:tavLst>
                                    </p:anim>
                                    <p:anim calcmode="lin" valueType="num">
                                      <p:cBhvr>
                                        <p:cTn id="84" dur="2000"/>
                                        <p:tgtEl>
                                          <p:spTgt spid="5"/>
                                        </p:tgtEl>
                                        <p:attrNameLst>
                                          <p:attrName>ppt_x</p:attrName>
                                        </p:attrNameLst>
                                      </p:cBhvr>
                                      <p:tavLst>
                                        <p:tav tm="0">
                                          <p:val>
                                            <p:strVal val="ppt_x"/>
                                          </p:val>
                                        </p:tav>
                                        <p:tav tm="100000">
                                          <p:val>
                                            <p:fltVal val="0.5"/>
                                          </p:val>
                                        </p:tav>
                                      </p:tavLst>
                                    </p:anim>
                                    <p:anim calcmode="lin" valueType="num">
                                      <p:cBhvr>
                                        <p:cTn id="85" dur="2000"/>
                                        <p:tgtEl>
                                          <p:spTgt spid="5"/>
                                        </p:tgtEl>
                                        <p:attrNameLst>
                                          <p:attrName>ppt_y</p:attrName>
                                        </p:attrNameLst>
                                      </p:cBhvr>
                                      <p:tavLst>
                                        <p:tav tm="0">
                                          <p:val>
                                            <p:strVal val="ppt_y"/>
                                          </p:val>
                                        </p:tav>
                                        <p:tav tm="100000">
                                          <p:val>
                                            <p:fltVal val="0.5"/>
                                          </p:val>
                                        </p:tav>
                                      </p:tavLst>
                                    </p:anim>
                                    <p:set>
                                      <p:cBhvr>
                                        <p:cTn id="86" dur="1" fill="hold">
                                          <p:stCondLst>
                                            <p:cond delay="1999"/>
                                          </p:stCondLst>
                                        </p:cTn>
                                        <p:tgtEl>
                                          <p:spTgt spid="5"/>
                                        </p:tgtEl>
                                        <p:attrNameLst>
                                          <p:attrName>style.visibility</p:attrName>
                                        </p:attrNameLst>
                                      </p:cBhvr>
                                      <p:to>
                                        <p:strVal val="hidden"/>
                                      </p:to>
                                    </p:set>
                                  </p:childTnLst>
                                </p:cTn>
                              </p:par>
                              <p:par>
                                <p:cTn id="87" presetID="23" presetClass="exit" presetSubtype="544" fill="hold" grpId="2" nodeType="withEffect">
                                  <p:stCondLst>
                                    <p:cond delay="0"/>
                                  </p:stCondLst>
                                  <p:childTnLst>
                                    <p:anim calcmode="lin" valueType="num">
                                      <p:cBhvr>
                                        <p:cTn id="88" dur="2000"/>
                                        <p:tgtEl>
                                          <p:spTgt spid="6"/>
                                        </p:tgtEl>
                                        <p:attrNameLst>
                                          <p:attrName>ppt_w</p:attrName>
                                        </p:attrNameLst>
                                      </p:cBhvr>
                                      <p:tavLst>
                                        <p:tav tm="0">
                                          <p:val>
                                            <p:strVal val="ppt_w"/>
                                          </p:val>
                                        </p:tav>
                                        <p:tav tm="100000">
                                          <p:val>
                                            <p:fltVal val="0"/>
                                          </p:val>
                                        </p:tav>
                                      </p:tavLst>
                                    </p:anim>
                                    <p:anim calcmode="lin" valueType="num">
                                      <p:cBhvr>
                                        <p:cTn id="89" dur="2000"/>
                                        <p:tgtEl>
                                          <p:spTgt spid="6"/>
                                        </p:tgtEl>
                                        <p:attrNameLst>
                                          <p:attrName>ppt_h</p:attrName>
                                        </p:attrNameLst>
                                      </p:cBhvr>
                                      <p:tavLst>
                                        <p:tav tm="0">
                                          <p:val>
                                            <p:strVal val="ppt_h"/>
                                          </p:val>
                                        </p:tav>
                                        <p:tav tm="100000">
                                          <p:val>
                                            <p:fltVal val="0"/>
                                          </p:val>
                                        </p:tav>
                                      </p:tavLst>
                                    </p:anim>
                                    <p:anim calcmode="lin" valueType="num">
                                      <p:cBhvr>
                                        <p:cTn id="90" dur="2000"/>
                                        <p:tgtEl>
                                          <p:spTgt spid="6"/>
                                        </p:tgtEl>
                                        <p:attrNameLst>
                                          <p:attrName>ppt_x</p:attrName>
                                        </p:attrNameLst>
                                      </p:cBhvr>
                                      <p:tavLst>
                                        <p:tav tm="0">
                                          <p:val>
                                            <p:strVal val="ppt_x"/>
                                          </p:val>
                                        </p:tav>
                                        <p:tav tm="100000">
                                          <p:val>
                                            <p:fltVal val="0.5"/>
                                          </p:val>
                                        </p:tav>
                                      </p:tavLst>
                                    </p:anim>
                                    <p:anim calcmode="lin" valueType="num">
                                      <p:cBhvr>
                                        <p:cTn id="91" dur="2000"/>
                                        <p:tgtEl>
                                          <p:spTgt spid="6"/>
                                        </p:tgtEl>
                                        <p:attrNameLst>
                                          <p:attrName>ppt_y</p:attrName>
                                        </p:attrNameLst>
                                      </p:cBhvr>
                                      <p:tavLst>
                                        <p:tav tm="0">
                                          <p:val>
                                            <p:strVal val="ppt_y"/>
                                          </p:val>
                                        </p:tav>
                                        <p:tav tm="100000">
                                          <p:val>
                                            <p:fltVal val="0.5"/>
                                          </p:val>
                                        </p:tav>
                                      </p:tavLst>
                                    </p:anim>
                                    <p:set>
                                      <p:cBhvr>
                                        <p:cTn id="92" dur="1" fill="hold">
                                          <p:stCondLst>
                                            <p:cond delay="1999"/>
                                          </p:stCondLst>
                                        </p:cTn>
                                        <p:tgtEl>
                                          <p:spTgt spid="6"/>
                                        </p:tgtEl>
                                        <p:attrNameLst>
                                          <p:attrName>style.visibility</p:attrName>
                                        </p:attrNameLst>
                                      </p:cBhvr>
                                      <p:to>
                                        <p:strVal val="hidden"/>
                                      </p:to>
                                    </p:set>
                                  </p:childTnLst>
                                </p:cTn>
                              </p:par>
                              <p:par>
                                <p:cTn id="93" presetID="23" presetClass="exit" presetSubtype="544" fill="hold" grpId="2" nodeType="withEffect">
                                  <p:stCondLst>
                                    <p:cond delay="0"/>
                                  </p:stCondLst>
                                  <p:childTnLst>
                                    <p:anim calcmode="lin" valueType="num">
                                      <p:cBhvr>
                                        <p:cTn id="94" dur="2000"/>
                                        <p:tgtEl>
                                          <p:spTgt spid="7"/>
                                        </p:tgtEl>
                                        <p:attrNameLst>
                                          <p:attrName>ppt_w</p:attrName>
                                        </p:attrNameLst>
                                      </p:cBhvr>
                                      <p:tavLst>
                                        <p:tav tm="0">
                                          <p:val>
                                            <p:strVal val="ppt_w"/>
                                          </p:val>
                                        </p:tav>
                                        <p:tav tm="100000">
                                          <p:val>
                                            <p:fltVal val="0"/>
                                          </p:val>
                                        </p:tav>
                                      </p:tavLst>
                                    </p:anim>
                                    <p:anim calcmode="lin" valueType="num">
                                      <p:cBhvr>
                                        <p:cTn id="95" dur="2000"/>
                                        <p:tgtEl>
                                          <p:spTgt spid="7"/>
                                        </p:tgtEl>
                                        <p:attrNameLst>
                                          <p:attrName>ppt_h</p:attrName>
                                        </p:attrNameLst>
                                      </p:cBhvr>
                                      <p:tavLst>
                                        <p:tav tm="0">
                                          <p:val>
                                            <p:strVal val="ppt_h"/>
                                          </p:val>
                                        </p:tav>
                                        <p:tav tm="100000">
                                          <p:val>
                                            <p:fltVal val="0"/>
                                          </p:val>
                                        </p:tav>
                                      </p:tavLst>
                                    </p:anim>
                                    <p:anim calcmode="lin" valueType="num">
                                      <p:cBhvr>
                                        <p:cTn id="96" dur="2000"/>
                                        <p:tgtEl>
                                          <p:spTgt spid="7"/>
                                        </p:tgtEl>
                                        <p:attrNameLst>
                                          <p:attrName>ppt_x</p:attrName>
                                        </p:attrNameLst>
                                      </p:cBhvr>
                                      <p:tavLst>
                                        <p:tav tm="0">
                                          <p:val>
                                            <p:strVal val="ppt_x"/>
                                          </p:val>
                                        </p:tav>
                                        <p:tav tm="100000">
                                          <p:val>
                                            <p:fltVal val="0.5"/>
                                          </p:val>
                                        </p:tav>
                                      </p:tavLst>
                                    </p:anim>
                                    <p:anim calcmode="lin" valueType="num">
                                      <p:cBhvr>
                                        <p:cTn id="97" dur="2000"/>
                                        <p:tgtEl>
                                          <p:spTgt spid="7"/>
                                        </p:tgtEl>
                                        <p:attrNameLst>
                                          <p:attrName>ppt_y</p:attrName>
                                        </p:attrNameLst>
                                      </p:cBhvr>
                                      <p:tavLst>
                                        <p:tav tm="0">
                                          <p:val>
                                            <p:strVal val="ppt_y"/>
                                          </p:val>
                                        </p:tav>
                                        <p:tav tm="100000">
                                          <p:val>
                                            <p:fltVal val="0.5"/>
                                          </p:val>
                                        </p:tav>
                                      </p:tavLst>
                                    </p:anim>
                                    <p:set>
                                      <p:cBhvr>
                                        <p:cTn id="98" dur="1" fill="hold">
                                          <p:stCondLst>
                                            <p:cond delay="1999"/>
                                          </p:stCondLst>
                                        </p:cTn>
                                        <p:tgtEl>
                                          <p:spTgt spid="7"/>
                                        </p:tgtEl>
                                        <p:attrNameLst>
                                          <p:attrName>style.visibility</p:attrName>
                                        </p:attrNameLst>
                                      </p:cBhvr>
                                      <p:to>
                                        <p:strVal val="hidden"/>
                                      </p:to>
                                    </p:set>
                                  </p:childTnLst>
                                </p:cTn>
                              </p:par>
                              <p:par>
                                <p:cTn id="99" presetID="23" presetClass="exit" presetSubtype="544" fill="hold" grpId="2" nodeType="withEffect">
                                  <p:stCondLst>
                                    <p:cond delay="0"/>
                                  </p:stCondLst>
                                  <p:childTnLst>
                                    <p:anim calcmode="lin" valueType="num">
                                      <p:cBhvr>
                                        <p:cTn id="100" dur="2000"/>
                                        <p:tgtEl>
                                          <p:spTgt spid="8"/>
                                        </p:tgtEl>
                                        <p:attrNameLst>
                                          <p:attrName>ppt_w</p:attrName>
                                        </p:attrNameLst>
                                      </p:cBhvr>
                                      <p:tavLst>
                                        <p:tav tm="0">
                                          <p:val>
                                            <p:strVal val="ppt_w"/>
                                          </p:val>
                                        </p:tav>
                                        <p:tav tm="100000">
                                          <p:val>
                                            <p:fltVal val="0"/>
                                          </p:val>
                                        </p:tav>
                                      </p:tavLst>
                                    </p:anim>
                                    <p:anim calcmode="lin" valueType="num">
                                      <p:cBhvr>
                                        <p:cTn id="101" dur="2000"/>
                                        <p:tgtEl>
                                          <p:spTgt spid="8"/>
                                        </p:tgtEl>
                                        <p:attrNameLst>
                                          <p:attrName>ppt_h</p:attrName>
                                        </p:attrNameLst>
                                      </p:cBhvr>
                                      <p:tavLst>
                                        <p:tav tm="0">
                                          <p:val>
                                            <p:strVal val="ppt_h"/>
                                          </p:val>
                                        </p:tav>
                                        <p:tav tm="100000">
                                          <p:val>
                                            <p:fltVal val="0"/>
                                          </p:val>
                                        </p:tav>
                                      </p:tavLst>
                                    </p:anim>
                                    <p:anim calcmode="lin" valueType="num">
                                      <p:cBhvr>
                                        <p:cTn id="102" dur="2000"/>
                                        <p:tgtEl>
                                          <p:spTgt spid="8"/>
                                        </p:tgtEl>
                                        <p:attrNameLst>
                                          <p:attrName>ppt_x</p:attrName>
                                        </p:attrNameLst>
                                      </p:cBhvr>
                                      <p:tavLst>
                                        <p:tav tm="0">
                                          <p:val>
                                            <p:strVal val="ppt_x"/>
                                          </p:val>
                                        </p:tav>
                                        <p:tav tm="100000">
                                          <p:val>
                                            <p:fltVal val="0.5"/>
                                          </p:val>
                                        </p:tav>
                                      </p:tavLst>
                                    </p:anim>
                                    <p:anim calcmode="lin" valueType="num">
                                      <p:cBhvr>
                                        <p:cTn id="103" dur="2000"/>
                                        <p:tgtEl>
                                          <p:spTgt spid="8"/>
                                        </p:tgtEl>
                                        <p:attrNameLst>
                                          <p:attrName>ppt_y</p:attrName>
                                        </p:attrNameLst>
                                      </p:cBhvr>
                                      <p:tavLst>
                                        <p:tav tm="0">
                                          <p:val>
                                            <p:strVal val="ppt_y"/>
                                          </p:val>
                                        </p:tav>
                                        <p:tav tm="100000">
                                          <p:val>
                                            <p:fltVal val="0.5"/>
                                          </p:val>
                                        </p:tav>
                                      </p:tavLst>
                                    </p:anim>
                                    <p:set>
                                      <p:cBhvr>
                                        <p:cTn id="104" dur="1" fill="hold">
                                          <p:stCondLst>
                                            <p:cond delay="1999"/>
                                          </p:stCondLst>
                                        </p:cTn>
                                        <p:tgtEl>
                                          <p:spTgt spid="8"/>
                                        </p:tgtEl>
                                        <p:attrNameLst>
                                          <p:attrName>style.visibility</p:attrName>
                                        </p:attrNameLst>
                                      </p:cBhvr>
                                      <p:to>
                                        <p:strVal val="hidden"/>
                                      </p:to>
                                    </p:set>
                                  </p:childTnLst>
                                </p:cTn>
                              </p:par>
                              <p:par>
                                <p:cTn id="105" presetID="23" presetClass="exit" presetSubtype="544" fill="hold" grpId="2" nodeType="withEffect">
                                  <p:stCondLst>
                                    <p:cond delay="0"/>
                                  </p:stCondLst>
                                  <p:childTnLst>
                                    <p:anim calcmode="lin" valueType="num">
                                      <p:cBhvr>
                                        <p:cTn id="106" dur="2000"/>
                                        <p:tgtEl>
                                          <p:spTgt spid="9"/>
                                        </p:tgtEl>
                                        <p:attrNameLst>
                                          <p:attrName>ppt_w</p:attrName>
                                        </p:attrNameLst>
                                      </p:cBhvr>
                                      <p:tavLst>
                                        <p:tav tm="0">
                                          <p:val>
                                            <p:strVal val="ppt_w"/>
                                          </p:val>
                                        </p:tav>
                                        <p:tav tm="100000">
                                          <p:val>
                                            <p:fltVal val="0"/>
                                          </p:val>
                                        </p:tav>
                                      </p:tavLst>
                                    </p:anim>
                                    <p:anim calcmode="lin" valueType="num">
                                      <p:cBhvr>
                                        <p:cTn id="107" dur="2000"/>
                                        <p:tgtEl>
                                          <p:spTgt spid="9"/>
                                        </p:tgtEl>
                                        <p:attrNameLst>
                                          <p:attrName>ppt_h</p:attrName>
                                        </p:attrNameLst>
                                      </p:cBhvr>
                                      <p:tavLst>
                                        <p:tav tm="0">
                                          <p:val>
                                            <p:strVal val="ppt_h"/>
                                          </p:val>
                                        </p:tav>
                                        <p:tav tm="100000">
                                          <p:val>
                                            <p:fltVal val="0"/>
                                          </p:val>
                                        </p:tav>
                                      </p:tavLst>
                                    </p:anim>
                                    <p:anim calcmode="lin" valueType="num">
                                      <p:cBhvr>
                                        <p:cTn id="108" dur="2000"/>
                                        <p:tgtEl>
                                          <p:spTgt spid="9"/>
                                        </p:tgtEl>
                                        <p:attrNameLst>
                                          <p:attrName>ppt_x</p:attrName>
                                        </p:attrNameLst>
                                      </p:cBhvr>
                                      <p:tavLst>
                                        <p:tav tm="0">
                                          <p:val>
                                            <p:strVal val="ppt_x"/>
                                          </p:val>
                                        </p:tav>
                                        <p:tav tm="100000">
                                          <p:val>
                                            <p:fltVal val="0.5"/>
                                          </p:val>
                                        </p:tav>
                                      </p:tavLst>
                                    </p:anim>
                                    <p:anim calcmode="lin" valueType="num">
                                      <p:cBhvr>
                                        <p:cTn id="109" dur="2000"/>
                                        <p:tgtEl>
                                          <p:spTgt spid="9"/>
                                        </p:tgtEl>
                                        <p:attrNameLst>
                                          <p:attrName>ppt_y</p:attrName>
                                        </p:attrNameLst>
                                      </p:cBhvr>
                                      <p:tavLst>
                                        <p:tav tm="0">
                                          <p:val>
                                            <p:strVal val="ppt_y"/>
                                          </p:val>
                                        </p:tav>
                                        <p:tav tm="100000">
                                          <p:val>
                                            <p:fltVal val="0.5"/>
                                          </p:val>
                                        </p:tav>
                                      </p:tavLst>
                                    </p:anim>
                                    <p:set>
                                      <p:cBhvr>
                                        <p:cTn id="110" dur="1" fill="hold">
                                          <p:stCondLst>
                                            <p:cond delay="1999"/>
                                          </p:stCondLst>
                                        </p:cTn>
                                        <p:tgtEl>
                                          <p:spTgt spid="9"/>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2000"/>
                                        <p:tgtEl>
                                          <p:spTgt spid="10"/>
                                        </p:tgtEl>
                                        <p:attrNameLst>
                                          <p:attrName>ppt_w</p:attrName>
                                        </p:attrNameLst>
                                      </p:cBhvr>
                                      <p:tavLst>
                                        <p:tav tm="0">
                                          <p:val>
                                            <p:strVal val="ppt_w"/>
                                          </p:val>
                                        </p:tav>
                                        <p:tav tm="100000">
                                          <p:val>
                                            <p:fltVal val="0"/>
                                          </p:val>
                                        </p:tav>
                                      </p:tavLst>
                                    </p:anim>
                                    <p:anim calcmode="lin" valueType="num">
                                      <p:cBhvr>
                                        <p:cTn id="113" dur="2000"/>
                                        <p:tgtEl>
                                          <p:spTgt spid="10"/>
                                        </p:tgtEl>
                                        <p:attrNameLst>
                                          <p:attrName>ppt_h</p:attrName>
                                        </p:attrNameLst>
                                      </p:cBhvr>
                                      <p:tavLst>
                                        <p:tav tm="0">
                                          <p:val>
                                            <p:strVal val="ppt_h"/>
                                          </p:val>
                                        </p:tav>
                                        <p:tav tm="100000">
                                          <p:val>
                                            <p:fltVal val="0"/>
                                          </p:val>
                                        </p:tav>
                                      </p:tavLst>
                                    </p:anim>
                                    <p:anim calcmode="lin" valueType="num">
                                      <p:cBhvr>
                                        <p:cTn id="114" dur="2000"/>
                                        <p:tgtEl>
                                          <p:spTgt spid="10"/>
                                        </p:tgtEl>
                                        <p:attrNameLst>
                                          <p:attrName>ppt_x</p:attrName>
                                        </p:attrNameLst>
                                      </p:cBhvr>
                                      <p:tavLst>
                                        <p:tav tm="0">
                                          <p:val>
                                            <p:strVal val="ppt_x"/>
                                          </p:val>
                                        </p:tav>
                                        <p:tav tm="100000">
                                          <p:val>
                                            <p:fltVal val="0.5"/>
                                          </p:val>
                                        </p:tav>
                                      </p:tavLst>
                                    </p:anim>
                                    <p:anim calcmode="lin" valueType="num">
                                      <p:cBhvr>
                                        <p:cTn id="115" dur="2000"/>
                                        <p:tgtEl>
                                          <p:spTgt spid="10"/>
                                        </p:tgtEl>
                                        <p:attrNameLst>
                                          <p:attrName>ppt_y</p:attrName>
                                        </p:attrNameLst>
                                      </p:cBhvr>
                                      <p:tavLst>
                                        <p:tav tm="0">
                                          <p:val>
                                            <p:strVal val="ppt_y"/>
                                          </p:val>
                                        </p:tav>
                                        <p:tav tm="100000">
                                          <p:val>
                                            <p:fltVal val="0.5"/>
                                          </p:val>
                                        </p:tav>
                                      </p:tavLst>
                                    </p:anim>
                                    <p:set>
                                      <p:cBhvr>
                                        <p:cTn id="116" dur="1" fill="hold">
                                          <p:stCondLst>
                                            <p:cond delay="1999"/>
                                          </p:stCondLst>
                                        </p:cTn>
                                        <p:tgtEl>
                                          <p:spTgt spid="10"/>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2000"/>
                                        <p:tgtEl>
                                          <p:spTgt spid="11"/>
                                        </p:tgtEl>
                                        <p:attrNameLst>
                                          <p:attrName>ppt_w</p:attrName>
                                        </p:attrNameLst>
                                      </p:cBhvr>
                                      <p:tavLst>
                                        <p:tav tm="0">
                                          <p:val>
                                            <p:strVal val="ppt_w"/>
                                          </p:val>
                                        </p:tav>
                                        <p:tav tm="100000">
                                          <p:val>
                                            <p:fltVal val="0"/>
                                          </p:val>
                                        </p:tav>
                                      </p:tavLst>
                                    </p:anim>
                                    <p:anim calcmode="lin" valueType="num">
                                      <p:cBhvr>
                                        <p:cTn id="119" dur="2000"/>
                                        <p:tgtEl>
                                          <p:spTgt spid="11"/>
                                        </p:tgtEl>
                                        <p:attrNameLst>
                                          <p:attrName>ppt_h</p:attrName>
                                        </p:attrNameLst>
                                      </p:cBhvr>
                                      <p:tavLst>
                                        <p:tav tm="0">
                                          <p:val>
                                            <p:strVal val="ppt_h"/>
                                          </p:val>
                                        </p:tav>
                                        <p:tav tm="100000">
                                          <p:val>
                                            <p:fltVal val="0"/>
                                          </p:val>
                                        </p:tav>
                                      </p:tavLst>
                                    </p:anim>
                                    <p:anim calcmode="lin" valueType="num">
                                      <p:cBhvr>
                                        <p:cTn id="120" dur="2000"/>
                                        <p:tgtEl>
                                          <p:spTgt spid="11"/>
                                        </p:tgtEl>
                                        <p:attrNameLst>
                                          <p:attrName>ppt_x</p:attrName>
                                        </p:attrNameLst>
                                      </p:cBhvr>
                                      <p:tavLst>
                                        <p:tav tm="0">
                                          <p:val>
                                            <p:strVal val="ppt_x"/>
                                          </p:val>
                                        </p:tav>
                                        <p:tav tm="100000">
                                          <p:val>
                                            <p:fltVal val="0.5"/>
                                          </p:val>
                                        </p:tav>
                                      </p:tavLst>
                                    </p:anim>
                                    <p:anim calcmode="lin" valueType="num">
                                      <p:cBhvr>
                                        <p:cTn id="121" dur="2000"/>
                                        <p:tgtEl>
                                          <p:spTgt spid="11"/>
                                        </p:tgtEl>
                                        <p:attrNameLst>
                                          <p:attrName>ppt_y</p:attrName>
                                        </p:attrNameLst>
                                      </p:cBhvr>
                                      <p:tavLst>
                                        <p:tav tm="0">
                                          <p:val>
                                            <p:strVal val="ppt_y"/>
                                          </p:val>
                                        </p:tav>
                                        <p:tav tm="100000">
                                          <p:val>
                                            <p:fltVal val="0.5"/>
                                          </p:val>
                                        </p:tav>
                                      </p:tavLst>
                                    </p:anim>
                                    <p:set>
                                      <p:cBhvr>
                                        <p:cTn id="122" dur="1" fill="hold">
                                          <p:stCondLst>
                                            <p:cond delay="1999"/>
                                          </p:stCondLst>
                                        </p:cTn>
                                        <p:tgtEl>
                                          <p:spTgt spid="11"/>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2000"/>
                                        <p:tgtEl>
                                          <p:spTgt spid="12"/>
                                        </p:tgtEl>
                                        <p:attrNameLst>
                                          <p:attrName>ppt_w</p:attrName>
                                        </p:attrNameLst>
                                      </p:cBhvr>
                                      <p:tavLst>
                                        <p:tav tm="0">
                                          <p:val>
                                            <p:strVal val="ppt_w"/>
                                          </p:val>
                                        </p:tav>
                                        <p:tav tm="100000">
                                          <p:val>
                                            <p:fltVal val="0"/>
                                          </p:val>
                                        </p:tav>
                                      </p:tavLst>
                                    </p:anim>
                                    <p:anim calcmode="lin" valueType="num">
                                      <p:cBhvr>
                                        <p:cTn id="125" dur="2000"/>
                                        <p:tgtEl>
                                          <p:spTgt spid="12"/>
                                        </p:tgtEl>
                                        <p:attrNameLst>
                                          <p:attrName>ppt_h</p:attrName>
                                        </p:attrNameLst>
                                      </p:cBhvr>
                                      <p:tavLst>
                                        <p:tav tm="0">
                                          <p:val>
                                            <p:strVal val="ppt_h"/>
                                          </p:val>
                                        </p:tav>
                                        <p:tav tm="100000">
                                          <p:val>
                                            <p:fltVal val="0"/>
                                          </p:val>
                                        </p:tav>
                                      </p:tavLst>
                                    </p:anim>
                                    <p:anim calcmode="lin" valueType="num">
                                      <p:cBhvr>
                                        <p:cTn id="126" dur="2000"/>
                                        <p:tgtEl>
                                          <p:spTgt spid="12"/>
                                        </p:tgtEl>
                                        <p:attrNameLst>
                                          <p:attrName>ppt_x</p:attrName>
                                        </p:attrNameLst>
                                      </p:cBhvr>
                                      <p:tavLst>
                                        <p:tav tm="0">
                                          <p:val>
                                            <p:strVal val="ppt_x"/>
                                          </p:val>
                                        </p:tav>
                                        <p:tav tm="100000">
                                          <p:val>
                                            <p:fltVal val="0.5"/>
                                          </p:val>
                                        </p:tav>
                                      </p:tavLst>
                                    </p:anim>
                                    <p:anim calcmode="lin" valueType="num">
                                      <p:cBhvr>
                                        <p:cTn id="127" dur="2000"/>
                                        <p:tgtEl>
                                          <p:spTgt spid="12"/>
                                        </p:tgtEl>
                                        <p:attrNameLst>
                                          <p:attrName>ppt_y</p:attrName>
                                        </p:attrNameLst>
                                      </p:cBhvr>
                                      <p:tavLst>
                                        <p:tav tm="0">
                                          <p:val>
                                            <p:strVal val="ppt_y"/>
                                          </p:val>
                                        </p:tav>
                                        <p:tav tm="100000">
                                          <p:val>
                                            <p:fltVal val="0.5"/>
                                          </p:val>
                                        </p:tav>
                                      </p:tavLst>
                                    </p:anim>
                                    <p:set>
                                      <p:cBhvr>
                                        <p:cTn id="128" dur="1" fill="hold">
                                          <p:stCondLst>
                                            <p:cond delay="1999"/>
                                          </p:stCondLst>
                                        </p:cTn>
                                        <p:tgtEl>
                                          <p:spTgt spid="12"/>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2000"/>
                                        <p:tgtEl>
                                          <p:spTgt spid="13"/>
                                        </p:tgtEl>
                                        <p:attrNameLst>
                                          <p:attrName>ppt_w</p:attrName>
                                        </p:attrNameLst>
                                      </p:cBhvr>
                                      <p:tavLst>
                                        <p:tav tm="0">
                                          <p:val>
                                            <p:strVal val="ppt_w"/>
                                          </p:val>
                                        </p:tav>
                                        <p:tav tm="100000">
                                          <p:val>
                                            <p:fltVal val="0"/>
                                          </p:val>
                                        </p:tav>
                                      </p:tavLst>
                                    </p:anim>
                                    <p:anim calcmode="lin" valueType="num">
                                      <p:cBhvr>
                                        <p:cTn id="131" dur="2000"/>
                                        <p:tgtEl>
                                          <p:spTgt spid="13"/>
                                        </p:tgtEl>
                                        <p:attrNameLst>
                                          <p:attrName>ppt_h</p:attrName>
                                        </p:attrNameLst>
                                      </p:cBhvr>
                                      <p:tavLst>
                                        <p:tav tm="0">
                                          <p:val>
                                            <p:strVal val="ppt_h"/>
                                          </p:val>
                                        </p:tav>
                                        <p:tav tm="100000">
                                          <p:val>
                                            <p:fltVal val="0"/>
                                          </p:val>
                                        </p:tav>
                                      </p:tavLst>
                                    </p:anim>
                                    <p:anim calcmode="lin" valueType="num">
                                      <p:cBhvr>
                                        <p:cTn id="132" dur="2000"/>
                                        <p:tgtEl>
                                          <p:spTgt spid="13"/>
                                        </p:tgtEl>
                                        <p:attrNameLst>
                                          <p:attrName>ppt_x</p:attrName>
                                        </p:attrNameLst>
                                      </p:cBhvr>
                                      <p:tavLst>
                                        <p:tav tm="0">
                                          <p:val>
                                            <p:strVal val="ppt_x"/>
                                          </p:val>
                                        </p:tav>
                                        <p:tav tm="100000">
                                          <p:val>
                                            <p:fltVal val="0.5"/>
                                          </p:val>
                                        </p:tav>
                                      </p:tavLst>
                                    </p:anim>
                                    <p:anim calcmode="lin" valueType="num">
                                      <p:cBhvr>
                                        <p:cTn id="133" dur="2000"/>
                                        <p:tgtEl>
                                          <p:spTgt spid="13"/>
                                        </p:tgtEl>
                                        <p:attrNameLst>
                                          <p:attrName>ppt_y</p:attrName>
                                        </p:attrNameLst>
                                      </p:cBhvr>
                                      <p:tavLst>
                                        <p:tav tm="0">
                                          <p:val>
                                            <p:strVal val="ppt_y"/>
                                          </p:val>
                                        </p:tav>
                                        <p:tav tm="100000">
                                          <p:val>
                                            <p:fltVal val="0.5"/>
                                          </p:val>
                                        </p:tav>
                                      </p:tavLst>
                                    </p:anim>
                                    <p:set>
                                      <p:cBhvr>
                                        <p:cTn id="134" dur="1" fill="hold">
                                          <p:stCondLst>
                                            <p:cond delay="1999"/>
                                          </p:stCondLst>
                                        </p:cTn>
                                        <p:tgtEl>
                                          <p:spTgt spid="13"/>
                                        </p:tgtEl>
                                        <p:attrNameLst>
                                          <p:attrName>style.visibility</p:attrName>
                                        </p:attrNameLst>
                                      </p:cBhvr>
                                      <p:to>
                                        <p:strVal val="hidden"/>
                                      </p:to>
                                    </p:set>
                                  </p:childTnLst>
                                </p:cTn>
                              </p:par>
                              <p:par>
                                <p:cTn id="135" presetID="8" presetClass="emph" presetSubtype="0" fill="hold" grpId="3" nodeType="withEffect">
                                  <p:stCondLst>
                                    <p:cond delay="0"/>
                                  </p:stCondLst>
                                  <p:childTnLst>
                                    <p:animRot by="-21600000">
                                      <p:cBhvr>
                                        <p:cTn id="136" dur="2000" fill="hold"/>
                                        <p:tgtEl>
                                          <p:spTgt spid="5"/>
                                        </p:tgtEl>
                                        <p:attrNameLst>
                                          <p:attrName>r</p:attrName>
                                        </p:attrNameLst>
                                      </p:cBhvr>
                                    </p:animRot>
                                  </p:childTnLst>
                                </p:cTn>
                              </p:par>
                              <p:par>
                                <p:cTn id="137" presetID="8" presetClass="emph" presetSubtype="0" fill="hold" grpId="3" nodeType="withEffect">
                                  <p:stCondLst>
                                    <p:cond delay="0"/>
                                  </p:stCondLst>
                                  <p:childTnLst>
                                    <p:animRot by="-21600000">
                                      <p:cBhvr>
                                        <p:cTn id="138" dur="2000" fill="hold"/>
                                        <p:tgtEl>
                                          <p:spTgt spid="6"/>
                                        </p:tgtEl>
                                        <p:attrNameLst>
                                          <p:attrName>r</p:attrName>
                                        </p:attrNameLst>
                                      </p:cBhvr>
                                    </p:animRot>
                                  </p:childTnLst>
                                </p:cTn>
                              </p:par>
                              <p:par>
                                <p:cTn id="139" presetID="8" presetClass="emph" presetSubtype="0" fill="hold" grpId="3" nodeType="withEffect">
                                  <p:stCondLst>
                                    <p:cond delay="0"/>
                                  </p:stCondLst>
                                  <p:childTnLst>
                                    <p:animRot by="-21600000">
                                      <p:cBhvr>
                                        <p:cTn id="140" dur="2000" fill="hold"/>
                                        <p:tgtEl>
                                          <p:spTgt spid="7"/>
                                        </p:tgtEl>
                                        <p:attrNameLst>
                                          <p:attrName>r</p:attrName>
                                        </p:attrNameLst>
                                      </p:cBhvr>
                                    </p:animRot>
                                  </p:childTnLst>
                                </p:cTn>
                              </p:par>
                              <p:par>
                                <p:cTn id="141" presetID="8" presetClass="emph" presetSubtype="0" fill="hold" grpId="3" nodeType="withEffect">
                                  <p:stCondLst>
                                    <p:cond delay="0"/>
                                  </p:stCondLst>
                                  <p:childTnLst>
                                    <p:animRot by="-21600000">
                                      <p:cBhvr>
                                        <p:cTn id="142" dur="2000" fill="hold"/>
                                        <p:tgtEl>
                                          <p:spTgt spid="8"/>
                                        </p:tgtEl>
                                        <p:attrNameLst>
                                          <p:attrName>r</p:attrName>
                                        </p:attrNameLst>
                                      </p:cBhvr>
                                    </p:animRot>
                                  </p:childTnLst>
                                </p:cTn>
                              </p:par>
                              <p:par>
                                <p:cTn id="143" presetID="8" presetClass="emph" presetSubtype="0" fill="hold" grpId="3" nodeType="withEffect">
                                  <p:stCondLst>
                                    <p:cond delay="0"/>
                                  </p:stCondLst>
                                  <p:childTnLst>
                                    <p:animRot by="-21600000">
                                      <p:cBhvr>
                                        <p:cTn id="144" dur="2000" fill="hold"/>
                                        <p:tgtEl>
                                          <p:spTgt spid="9"/>
                                        </p:tgtEl>
                                        <p:attrNameLst>
                                          <p:attrName>r</p:attrName>
                                        </p:attrNameLst>
                                      </p:cBhvr>
                                    </p:animRot>
                                  </p:childTnLst>
                                </p:cTn>
                              </p:par>
                              <p:par>
                                <p:cTn id="145" presetID="8" presetClass="emph" presetSubtype="0" fill="hold" grpId="3" nodeType="withEffect">
                                  <p:stCondLst>
                                    <p:cond delay="0"/>
                                  </p:stCondLst>
                                  <p:childTnLst>
                                    <p:animRot by="-21600000">
                                      <p:cBhvr>
                                        <p:cTn id="146" dur="2000" fill="hold"/>
                                        <p:tgtEl>
                                          <p:spTgt spid="10"/>
                                        </p:tgtEl>
                                        <p:attrNameLst>
                                          <p:attrName>r</p:attrName>
                                        </p:attrNameLst>
                                      </p:cBhvr>
                                    </p:animRot>
                                  </p:childTnLst>
                                </p:cTn>
                              </p:par>
                              <p:par>
                                <p:cTn id="147" presetID="8" presetClass="emph" presetSubtype="0" fill="hold" grpId="3" nodeType="withEffect">
                                  <p:stCondLst>
                                    <p:cond delay="0"/>
                                  </p:stCondLst>
                                  <p:childTnLst>
                                    <p:animRot by="-21600000">
                                      <p:cBhvr>
                                        <p:cTn id="148" dur="2000" fill="hold"/>
                                        <p:tgtEl>
                                          <p:spTgt spid="11"/>
                                        </p:tgtEl>
                                        <p:attrNameLst>
                                          <p:attrName>r</p:attrName>
                                        </p:attrNameLst>
                                      </p:cBhvr>
                                    </p:animRot>
                                  </p:childTnLst>
                                </p:cTn>
                              </p:par>
                              <p:par>
                                <p:cTn id="149" presetID="8" presetClass="emph" presetSubtype="0" fill="hold" grpId="3" nodeType="withEffect">
                                  <p:stCondLst>
                                    <p:cond delay="0"/>
                                  </p:stCondLst>
                                  <p:childTnLst>
                                    <p:animRot by="-21600000">
                                      <p:cBhvr>
                                        <p:cTn id="150" dur="2000" fill="hold"/>
                                        <p:tgtEl>
                                          <p:spTgt spid="12"/>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3"/>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2000" fill="hold"/>
                                        <p:tgtEl>
                                          <p:spTgt spid="4"/>
                                        </p:tgtEl>
                                        <p:attrNameLst>
                                          <p:attrName>ppt_w</p:attrName>
                                        </p:attrNameLst>
                                      </p:cBhvr>
                                      <p:tavLst>
                                        <p:tav tm="0">
                                          <p:val>
                                            <p:strVal val="4/3*#ppt_w"/>
                                          </p:val>
                                        </p:tav>
                                        <p:tav tm="100000">
                                          <p:val>
                                            <p:strVal val="#ppt_w"/>
                                          </p:val>
                                        </p:tav>
                                      </p:tavLst>
                                    </p:anim>
                                    <p:anim calcmode="lin" valueType="num">
                                      <p:cBhvr>
                                        <p:cTn id="156"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155315"/>
          </a:solidFill>
        </p:spPr>
        <p:txBody>
          <a:bodyPr/>
          <a:lstStyle/>
          <a:p>
            <a:endParaRPr lang="es-ES" dirty="0"/>
          </a:p>
        </p:txBody>
      </p:sp>
      <p:pic>
        <p:nvPicPr>
          <p:cNvPr id="4" name="3 Imagen" descr="0(31).jpg"/>
          <p:cNvPicPr>
            <a:picLocks noChangeAspect="1"/>
          </p:cNvPicPr>
          <p:nvPr/>
        </p:nvPicPr>
        <p:blipFill>
          <a:blip r:embed="rId2"/>
          <a:stretch>
            <a:fillRect/>
          </a:stretch>
        </p:blipFill>
        <p:spPr>
          <a:xfrm>
            <a:off x="0" y="13368"/>
            <a:ext cx="9144000" cy="6844632"/>
          </a:xfrm>
          <a:prstGeom prst="rect">
            <a:avLst/>
          </a:prstGeom>
        </p:spPr>
      </p:pic>
      <p:sp>
        <p:nvSpPr>
          <p:cNvPr id="5" name="4 Onda"/>
          <p:cNvSpPr/>
          <p:nvPr/>
        </p:nvSpPr>
        <p:spPr>
          <a:xfrm rot="5400000">
            <a:off x="-1393057" y="2178851"/>
            <a:ext cx="3571900" cy="785786"/>
          </a:xfrm>
          <a:prstGeom prst="wave">
            <a:avLst>
              <a:gd name="adj1" fmla="val 20000"/>
              <a:gd name="adj2" fmla="val -10000"/>
            </a:avLst>
          </a:prstGeom>
          <a:gradFill flip="none" rotWithShape="1">
            <a:gsLst>
              <a:gs pos="93000">
                <a:schemeClr val="tx1">
                  <a:alpha val="54000"/>
                </a:schemeClr>
              </a:gs>
              <a:gs pos="50000">
                <a:srgbClr val="238923">
                  <a:shade val="67500"/>
                  <a:satMod val="115000"/>
                </a:srgbClr>
              </a:gs>
              <a:gs pos="100000">
                <a:srgbClr val="23892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678709" y="2178851"/>
            <a:ext cx="3571900" cy="785786"/>
          </a:xfrm>
          <a:prstGeom prst="wave">
            <a:avLst>
              <a:gd name="adj1" fmla="val 20000"/>
              <a:gd name="adj2" fmla="val -10000"/>
            </a:avLst>
          </a:prstGeom>
          <a:gradFill flip="none" rotWithShape="1">
            <a:gsLst>
              <a:gs pos="93000">
                <a:schemeClr val="tx1">
                  <a:alpha val="54000"/>
                </a:schemeClr>
              </a:gs>
              <a:gs pos="50000">
                <a:srgbClr val="238923">
                  <a:shade val="67500"/>
                  <a:satMod val="115000"/>
                </a:srgbClr>
              </a:gs>
              <a:gs pos="100000">
                <a:srgbClr val="23892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35671" y="2178851"/>
            <a:ext cx="3571900" cy="785786"/>
          </a:xfrm>
          <a:prstGeom prst="wave">
            <a:avLst>
              <a:gd name="adj1" fmla="val 20000"/>
              <a:gd name="adj2" fmla="val -10000"/>
            </a:avLst>
          </a:prstGeom>
          <a:gradFill flip="none" rotWithShape="1">
            <a:gsLst>
              <a:gs pos="93000">
                <a:schemeClr val="tx1">
                  <a:alpha val="54000"/>
                </a:schemeClr>
              </a:gs>
              <a:gs pos="50000">
                <a:srgbClr val="238923">
                  <a:shade val="67500"/>
                  <a:satMod val="115000"/>
                </a:srgbClr>
              </a:gs>
              <a:gs pos="100000">
                <a:srgbClr val="23892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750051" y="2178851"/>
            <a:ext cx="3571900" cy="785786"/>
          </a:xfrm>
          <a:prstGeom prst="wave">
            <a:avLst>
              <a:gd name="adj1" fmla="val 20000"/>
              <a:gd name="adj2" fmla="val -10000"/>
            </a:avLst>
          </a:prstGeom>
          <a:gradFill flip="none" rotWithShape="1">
            <a:gsLst>
              <a:gs pos="93000">
                <a:schemeClr val="tx1">
                  <a:alpha val="54000"/>
                </a:schemeClr>
              </a:gs>
              <a:gs pos="50000">
                <a:srgbClr val="238923">
                  <a:shade val="67500"/>
                  <a:satMod val="115000"/>
                </a:srgbClr>
              </a:gs>
              <a:gs pos="100000">
                <a:srgbClr val="23892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1393025" y="2250289"/>
            <a:ext cx="3571900" cy="785786"/>
          </a:xfrm>
          <a:prstGeom prst="wave">
            <a:avLst>
              <a:gd name="adj1" fmla="val 20000"/>
              <a:gd name="adj2" fmla="val -10000"/>
            </a:avLst>
          </a:prstGeom>
          <a:gradFill flip="none" rotWithShape="1">
            <a:gsLst>
              <a:gs pos="93000">
                <a:schemeClr val="tx1">
                  <a:alpha val="54000"/>
                </a:schemeClr>
              </a:gs>
              <a:gs pos="50000">
                <a:srgbClr val="238923">
                  <a:shade val="67500"/>
                  <a:satMod val="115000"/>
                </a:srgbClr>
              </a:gs>
              <a:gs pos="100000">
                <a:srgbClr val="23892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2107373" y="2250289"/>
            <a:ext cx="3571900" cy="785786"/>
          </a:xfrm>
          <a:prstGeom prst="wave">
            <a:avLst>
              <a:gd name="adj1" fmla="val 20000"/>
              <a:gd name="adj2" fmla="val -10000"/>
            </a:avLst>
          </a:prstGeom>
          <a:gradFill flip="none" rotWithShape="1">
            <a:gsLst>
              <a:gs pos="93000">
                <a:schemeClr val="tx1">
                  <a:alpha val="54000"/>
                </a:schemeClr>
              </a:gs>
              <a:gs pos="50000">
                <a:srgbClr val="238923">
                  <a:shade val="67500"/>
                  <a:satMod val="115000"/>
                </a:srgbClr>
              </a:gs>
              <a:gs pos="100000">
                <a:srgbClr val="23892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2821753" y="2250289"/>
            <a:ext cx="3571900" cy="785786"/>
          </a:xfrm>
          <a:prstGeom prst="wave">
            <a:avLst>
              <a:gd name="adj1" fmla="val 20000"/>
              <a:gd name="adj2" fmla="val -10000"/>
            </a:avLst>
          </a:prstGeom>
          <a:gradFill flip="none" rotWithShape="1">
            <a:gsLst>
              <a:gs pos="93000">
                <a:schemeClr val="tx1">
                  <a:alpha val="54000"/>
                </a:schemeClr>
              </a:gs>
              <a:gs pos="50000">
                <a:srgbClr val="238923">
                  <a:shade val="67500"/>
                  <a:satMod val="115000"/>
                </a:srgbClr>
              </a:gs>
              <a:gs pos="100000">
                <a:srgbClr val="23892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3536133" y="2250289"/>
            <a:ext cx="3571900" cy="785786"/>
          </a:xfrm>
          <a:prstGeom prst="wave">
            <a:avLst>
              <a:gd name="adj1" fmla="val 20000"/>
              <a:gd name="adj2" fmla="val -10000"/>
            </a:avLst>
          </a:prstGeom>
          <a:gradFill flip="none" rotWithShape="1">
            <a:gsLst>
              <a:gs pos="93000">
                <a:schemeClr val="tx1">
                  <a:alpha val="54000"/>
                </a:schemeClr>
              </a:gs>
              <a:gs pos="50000">
                <a:srgbClr val="238923">
                  <a:shade val="67500"/>
                  <a:satMod val="115000"/>
                </a:srgbClr>
              </a:gs>
              <a:gs pos="100000">
                <a:srgbClr val="23892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a:off x="4250513" y="2250289"/>
            <a:ext cx="3571900" cy="785786"/>
          </a:xfrm>
          <a:prstGeom prst="wave">
            <a:avLst>
              <a:gd name="adj1" fmla="val 20000"/>
              <a:gd name="adj2" fmla="val -10000"/>
            </a:avLst>
          </a:prstGeom>
          <a:gradFill flip="none" rotWithShape="1">
            <a:gsLst>
              <a:gs pos="93000">
                <a:schemeClr val="tx1">
                  <a:alpha val="54000"/>
                </a:schemeClr>
              </a:gs>
              <a:gs pos="50000">
                <a:srgbClr val="238923">
                  <a:shade val="67500"/>
                  <a:satMod val="115000"/>
                </a:srgbClr>
              </a:gs>
              <a:gs pos="100000">
                <a:srgbClr val="23892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a:off x="4964861" y="2250289"/>
            <a:ext cx="3571900" cy="785786"/>
          </a:xfrm>
          <a:prstGeom prst="wave">
            <a:avLst>
              <a:gd name="adj1" fmla="val 20000"/>
              <a:gd name="adj2" fmla="val -10000"/>
            </a:avLst>
          </a:prstGeom>
          <a:gradFill flip="none" rotWithShape="1">
            <a:gsLst>
              <a:gs pos="93000">
                <a:schemeClr val="tx1">
                  <a:alpha val="54000"/>
                </a:schemeClr>
              </a:gs>
              <a:gs pos="50000">
                <a:srgbClr val="238923">
                  <a:shade val="67500"/>
                  <a:satMod val="115000"/>
                </a:srgbClr>
              </a:gs>
              <a:gs pos="100000">
                <a:srgbClr val="23892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a:off x="5679241" y="2250289"/>
            <a:ext cx="3571900" cy="785786"/>
          </a:xfrm>
          <a:prstGeom prst="wave">
            <a:avLst>
              <a:gd name="adj1" fmla="val 20000"/>
              <a:gd name="adj2" fmla="val -10000"/>
            </a:avLst>
          </a:prstGeom>
          <a:gradFill flip="none" rotWithShape="1">
            <a:gsLst>
              <a:gs pos="93000">
                <a:schemeClr val="tx1">
                  <a:alpha val="54000"/>
                </a:schemeClr>
              </a:gs>
              <a:gs pos="50000">
                <a:srgbClr val="238923">
                  <a:shade val="67500"/>
                  <a:satMod val="115000"/>
                </a:srgbClr>
              </a:gs>
              <a:gs pos="100000">
                <a:srgbClr val="23892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a:off x="6393621" y="2250289"/>
            <a:ext cx="3571900" cy="785786"/>
          </a:xfrm>
          <a:prstGeom prst="wave">
            <a:avLst>
              <a:gd name="adj1" fmla="val 20000"/>
              <a:gd name="adj2" fmla="val -10000"/>
            </a:avLst>
          </a:prstGeom>
          <a:gradFill flip="none" rotWithShape="1">
            <a:gsLst>
              <a:gs pos="93000">
                <a:schemeClr val="tx1">
                  <a:alpha val="54000"/>
                </a:schemeClr>
              </a:gs>
              <a:gs pos="50000">
                <a:srgbClr val="238923">
                  <a:shade val="67500"/>
                  <a:satMod val="115000"/>
                </a:srgbClr>
              </a:gs>
              <a:gs pos="100000">
                <a:srgbClr val="23892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a:off x="6965157" y="2250289"/>
            <a:ext cx="3571900" cy="785786"/>
          </a:xfrm>
          <a:prstGeom prst="wave">
            <a:avLst>
              <a:gd name="adj1" fmla="val 20000"/>
              <a:gd name="adj2" fmla="val -10000"/>
            </a:avLst>
          </a:prstGeom>
          <a:gradFill flip="none" rotWithShape="1">
            <a:gsLst>
              <a:gs pos="93000">
                <a:schemeClr val="tx1">
                  <a:alpha val="54000"/>
                </a:schemeClr>
              </a:gs>
              <a:gs pos="50000">
                <a:srgbClr val="238923">
                  <a:shade val="67500"/>
                  <a:satMod val="115000"/>
                </a:srgbClr>
              </a:gs>
              <a:gs pos="100000">
                <a:srgbClr val="23892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1+#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1+#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1+#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2000" fill="hold"/>
                                        <p:tgtEl>
                                          <p:spTgt spid="5"/>
                                        </p:tgtEl>
                                        <p:attrNameLst>
                                          <p:attrName>ppt_w</p:attrName>
                                        </p:attrNameLst>
                                      </p:cBhvr>
                                      <p:tavLst>
                                        <p:tav tm="0" fmla="#ppt_w*sin(2.5*pi*$)">
                                          <p:val>
                                            <p:fltVal val="0"/>
                                          </p:val>
                                        </p:tav>
                                        <p:tav tm="100000">
                                          <p:val>
                                            <p:fltVal val="1"/>
                                          </p:val>
                                        </p:tav>
                                      </p:tavLst>
                                    </p:anim>
                                    <p:anim calcmode="lin" valueType="num">
                                      <p:cBhvr>
                                        <p:cTn id="63" dur="2000" fill="hold"/>
                                        <p:tgtEl>
                                          <p:spTgt spid="5"/>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p:cTn id="66" dur="2000" fill="hold"/>
                                        <p:tgtEl>
                                          <p:spTgt spid="6"/>
                                        </p:tgtEl>
                                        <p:attrNameLst>
                                          <p:attrName>ppt_w</p:attrName>
                                        </p:attrNameLst>
                                      </p:cBhvr>
                                      <p:tavLst>
                                        <p:tav tm="0" fmla="#ppt_w*sin(2.5*pi*$)">
                                          <p:val>
                                            <p:fltVal val="0"/>
                                          </p:val>
                                        </p:tav>
                                        <p:tav tm="100000">
                                          <p:val>
                                            <p:fltVal val="1"/>
                                          </p:val>
                                        </p:tav>
                                      </p:tavLst>
                                    </p:anim>
                                    <p:anim calcmode="lin" valueType="num">
                                      <p:cBhvr>
                                        <p:cTn id="67" dur="2000" fill="hold"/>
                                        <p:tgtEl>
                                          <p:spTgt spid="6"/>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2000" fill="hold"/>
                                        <p:tgtEl>
                                          <p:spTgt spid="7"/>
                                        </p:tgtEl>
                                        <p:attrNameLst>
                                          <p:attrName>ppt_w</p:attrName>
                                        </p:attrNameLst>
                                      </p:cBhvr>
                                      <p:tavLst>
                                        <p:tav tm="0" fmla="#ppt_w*sin(2.5*pi*$)">
                                          <p:val>
                                            <p:fltVal val="0"/>
                                          </p:val>
                                        </p:tav>
                                        <p:tav tm="100000">
                                          <p:val>
                                            <p:fltVal val="1"/>
                                          </p:val>
                                        </p:tav>
                                      </p:tavLst>
                                    </p:anim>
                                    <p:anim calcmode="lin" valueType="num">
                                      <p:cBhvr>
                                        <p:cTn id="71" dur="2000" fill="hold"/>
                                        <p:tgtEl>
                                          <p:spTgt spid="7"/>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2000" fill="hold"/>
                                        <p:tgtEl>
                                          <p:spTgt spid="8"/>
                                        </p:tgtEl>
                                        <p:attrNameLst>
                                          <p:attrName>ppt_w</p:attrName>
                                        </p:attrNameLst>
                                      </p:cBhvr>
                                      <p:tavLst>
                                        <p:tav tm="0" fmla="#ppt_w*sin(2.5*pi*$)">
                                          <p:val>
                                            <p:fltVal val="0"/>
                                          </p:val>
                                        </p:tav>
                                        <p:tav tm="100000">
                                          <p:val>
                                            <p:fltVal val="1"/>
                                          </p:val>
                                        </p:tav>
                                      </p:tavLst>
                                    </p:anim>
                                    <p:anim calcmode="lin" valueType="num">
                                      <p:cBhvr>
                                        <p:cTn id="75" dur="2000" fill="hold"/>
                                        <p:tgtEl>
                                          <p:spTgt spid="8"/>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2000" fill="hold"/>
                                        <p:tgtEl>
                                          <p:spTgt spid="9"/>
                                        </p:tgtEl>
                                        <p:attrNameLst>
                                          <p:attrName>ppt_w</p:attrName>
                                        </p:attrNameLst>
                                      </p:cBhvr>
                                      <p:tavLst>
                                        <p:tav tm="0" fmla="#ppt_w*sin(2.5*pi*$)">
                                          <p:val>
                                            <p:fltVal val="0"/>
                                          </p:val>
                                        </p:tav>
                                        <p:tav tm="100000">
                                          <p:val>
                                            <p:fltVal val="1"/>
                                          </p:val>
                                        </p:tav>
                                      </p:tavLst>
                                    </p:anim>
                                    <p:anim calcmode="lin" valueType="num">
                                      <p:cBhvr>
                                        <p:cTn id="79" dur="2000" fill="hold"/>
                                        <p:tgtEl>
                                          <p:spTgt spid="9"/>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2000" fill="hold"/>
                                        <p:tgtEl>
                                          <p:spTgt spid="10"/>
                                        </p:tgtEl>
                                        <p:attrNameLst>
                                          <p:attrName>ppt_w</p:attrName>
                                        </p:attrNameLst>
                                      </p:cBhvr>
                                      <p:tavLst>
                                        <p:tav tm="0" fmla="#ppt_w*sin(2.5*pi*$)">
                                          <p:val>
                                            <p:fltVal val="0"/>
                                          </p:val>
                                        </p:tav>
                                        <p:tav tm="100000">
                                          <p:val>
                                            <p:fltVal val="1"/>
                                          </p:val>
                                        </p:tav>
                                      </p:tavLst>
                                    </p:anim>
                                    <p:anim calcmode="lin" valueType="num">
                                      <p:cBhvr>
                                        <p:cTn id="83" dur="2000" fill="hold"/>
                                        <p:tgtEl>
                                          <p:spTgt spid="10"/>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p:cTn id="86" dur="2000" fill="hold"/>
                                        <p:tgtEl>
                                          <p:spTgt spid="11"/>
                                        </p:tgtEl>
                                        <p:attrNameLst>
                                          <p:attrName>ppt_w</p:attrName>
                                        </p:attrNameLst>
                                      </p:cBhvr>
                                      <p:tavLst>
                                        <p:tav tm="0" fmla="#ppt_w*sin(2.5*pi*$)">
                                          <p:val>
                                            <p:fltVal val="0"/>
                                          </p:val>
                                        </p:tav>
                                        <p:tav tm="100000">
                                          <p:val>
                                            <p:fltVal val="1"/>
                                          </p:val>
                                        </p:tav>
                                      </p:tavLst>
                                    </p:anim>
                                    <p:anim calcmode="lin" valueType="num">
                                      <p:cBhvr>
                                        <p:cTn id="87" dur="2000" fill="hold"/>
                                        <p:tgtEl>
                                          <p:spTgt spid="11"/>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p:cTn id="90" dur="2000" fill="hold"/>
                                        <p:tgtEl>
                                          <p:spTgt spid="12"/>
                                        </p:tgtEl>
                                        <p:attrNameLst>
                                          <p:attrName>ppt_w</p:attrName>
                                        </p:attrNameLst>
                                      </p:cBhvr>
                                      <p:tavLst>
                                        <p:tav tm="0" fmla="#ppt_w*sin(2.5*pi*$)">
                                          <p:val>
                                            <p:fltVal val="0"/>
                                          </p:val>
                                        </p:tav>
                                        <p:tav tm="100000">
                                          <p:val>
                                            <p:fltVal val="1"/>
                                          </p:val>
                                        </p:tav>
                                      </p:tavLst>
                                    </p:anim>
                                    <p:anim calcmode="lin" valueType="num">
                                      <p:cBhvr>
                                        <p:cTn id="91" dur="2000" fill="hold"/>
                                        <p:tgtEl>
                                          <p:spTgt spid="12"/>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p:cTn id="94" dur="2000" fill="hold"/>
                                        <p:tgtEl>
                                          <p:spTgt spid="13"/>
                                        </p:tgtEl>
                                        <p:attrNameLst>
                                          <p:attrName>ppt_w</p:attrName>
                                        </p:attrNameLst>
                                      </p:cBhvr>
                                      <p:tavLst>
                                        <p:tav tm="0" fmla="#ppt_w*sin(2.5*pi*$)">
                                          <p:val>
                                            <p:fltVal val="0"/>
                                          </p:val>
                                        </p:tav>
                                        <p:tav tm="100000">
                                          <p:val>
                                            <p:fltVal val="1"/>
                                          </p:val>
                                        </p:tav>
                                      </p:tavLst>
                                    </p:anim>
                                    <p:anim calcmode="lin" valueType="num">
                                      <p:cBhvr>
                                        <p:cTn id="95" dur="2000" fill="hold"/>
                                        <p:tgtEl>
                                          <p:spTgt spid="13"/>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2000" fill="hold"/>
                                        <p:tgtEl>
                                          <p:spTgt spid="14"/>
                                        </p:tgtEl>
                                        <p:attrNameLst>
                                          <p:attrName>ppt_w</p:attrName>
                                        </p:attrNameLst>
                                      </p:cBhvr>
                                      <p:tavLst>
                                        <p:tav tm="0" fmla="#ppt_w*sin(2.5*pi*$)">
                                          <p:val>
                                            <p:fltVal val="0"/>
                                          </p:val>
                                        </p:tav>
                                        <p:tav tm="100000">
                                          <p:val>
                                            <p:fltVal val="1"/>
                                          </p:val>
                                        </p:tav>
                                      </p:tavLst>
                                    </p:anim>
                                    <p:anim calcmode="lin" valueType="num">
                                      <p:cBhvr>
                                        <p:cTn id="99" dur="2000" fill="hold"/>
                                        <p:tgtEl>
                                          <p:spTgt spid="14"/>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p:cTn id="102" dur="2000" fill="hold"/>
                                        <p:tgtEl>
                                          <p:spTgt spid="15"/>
                                        </p:tgtEl>
                                        <p:attrNameLst>
                                          <p:attrName>ppt_w</p:attrName>
                                        </p:attrNameLst>
                                      </p:cBhvr>
                                      <p:tavLst>
                                        <p:tav tm="0" fmla="#ppt_w*sin(2.5*pi*$)">
                                          <p:val>
                                            <p:fltVal val="0"/>
                                          </p:val>
                                        </p:tav>
                                        <p:tav tm="100000">
                                          <p:val>
                                            <p:fltVal val="1"/>
                                          </p:val>
                                        </p:tav>
                                      </p:tavLst>
                                    </p:anim>
                                    <p:anim calcmode="lin" valueType="num">
                                      <p:cBhvr>
                                        <p:cTn id="103" dur="2000" fill="hold"/>
                                        <p:tgtEl>
                                          <p:spTgt spid="15"/>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p:cTn id="106" dur="2000" fill="hold"/>
                                        <p:tgtEl>
                                          <p:spTgt spid="16"/>
                                        </p:tgtEl>
                                        <p:attrNameLst>
                                          <p:attrName>ppt_w</p:attrName>
                                        </p:attrNameLst>
                                      </p:cBhvr>
                                      <p:tavLst>
                                        <p:tav tm="0" fmla="#ppt_w*sin(2.5*pi*$)">
                                          <p:val>
                                            <p:fltVal val="0"/>
                                          </p:val>
                                        </p:tav>
                                        <p:tav tm="100000">
                                          <p:val>
                                            <p:fltVal val="1"/>
                                          </p:val>
                                        </p:tav>
                                      </p:tavLst>
                                    </p:anim>
                                    <p:anim calcmode="lin" valueType="num">
                                      <p:cBhvr>
                                        <p:cTn id="107" dur="2000" fill="hold"/>
                                        <p:tgtEl>
                                          <p:spTgt spid="16"/>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 calcmode="lin" valueType="num">
                                      <p:cBhvr>
                                        <p:cTn id="110" dur="2000" fill="hold"/>
                                        <p:tgtEl>
                                          <p:spTgt spid="17"/>
                                        </p:tgtEl>
                                        <p:attrNameLst>
                                          <p:attrName>ppt_w</p:attrName>
                                        </p:attrNameLst>
                                      </p:cBhvr>
                                      <p:tavLst>
                                        <p:tav tm="0" fmla="#ppt_w*sin(2.5*pi*$)">
                                          <p:val>
                                            <p:fltVal val="0"/>
                                          </p:val>
                                        </p:tav>
                                        <p:tav tm="100000">
                                          <p:val>
                                            <p:fltVal val="1"/>
                                          </p:val>
                                        </p:tav>
                                      </p:tavLst>
                                    </p:anim>
                                    <p:anim calcmode="lin" valueType="num">
                                      <p:cBhvr>
                                        <p:cTn id="111" dur="2000" fill="hold"/>
                                        <p:tgtEl>
                                          <p:spTgt spid="17"/>
                                        </p:tgtEl>
                                        <p:attrNameLst>
                                          <p:attrName>ppt_h</p:attrName>
                                        </p:attrNameLst>
                                      </p:cBhvr>
                                      <p:tavLst>
                                        <p:tav tm="0">
                                          <p:val>
                                            <p:strVal val="#ppt_h"/>
                                          </p:val>
                                        </p:tav>
                                        <p:tav tm="100000">
                                          <p:val>
                                            <p:strVal val="#ppt_h"/>
                                          </p:val>
                                        </p:tav>
                                      </p:tavLst>
                                    </p:anim>
                                  </p:childTnLst>
                                </p:cTn>
                              </p:par>
                            </p:childTnLst>
                          </p:cTn>
                        </p:par>
                        <p:par>
                          <p:cTn id="112" fill="hold">
                            <p:stCondLst>
                              <p:cond delay="2000"/>
                            </p:stCondLst>
                            <p:childTnLst>
                              <p:par>
                                <p:cTn id="113" presetID="2" presetClass="exit" presetSubtype="2" fill="hold" grpId="2" nodeType="afterEffect">
                                  <p:stCondLst>
                                    <p:cond delay="0"/>
                                  </p:stCondLst>
                                  <p:childTnLst>
                                    <p:anim calcmode="lin" valueType="num">
                                      <p:cBhvr additive="base">
                                        <p:cTn id="114" dur="2000"/>
                                        <p:tgtEl>
                                          <p:spTgt spid="5"/>
                                        </p:tgtEl>
                                        <p:attrNameLst>
                                          <p:attrName>ppt_x</p:attrName>
                                        </p:attrNameLst>
                                      </p:cBhvr>
                                      <p:tavLst>
                                        <p:tav tm="0">
                                          <p:val>
                                            <p:strVal val="ppt_x"/>
                                          </p:val>
                                        </p:tav>
                                        <p:tav tm="100000">
                                          <p:val>
                                            <p:strVal val="1+ppt_w/2"/>
                                          </p:val>
                                        </p:tav>
                                      </p:tavLst>
                                    </p:anim>
                                    <p:anim calcmode="lin" valueType="num">
                                      <p:cBhvr additive="base">
                                        <p:cTn id="115" dur="2000"/>
                                        <p:tgtEl>
                                          <p:spTgt spid="5"/>
                                        </p:tgtEl>
                                        <p:attrNameLst>
                                          <p:attrName>ppt_y</p:attrName>
                                        </p:attrNameLst>
                                      </p:cBhvr>
                                      <p:tavLst>
                                        <p:tav tm="0">
                                          <p:val>
                                            <p:strVal val="ppt_y"/>
                                          </p:val>
                                        </p:tav>
                                        <p:tav tm="100000">
                                          <p:val>
                                            <p:strVal val="ppt_y"/>
                                          </p:val>
                                        </p:tav>
                                      </p:tavLst>
                                    </p:anim>
                                    <p:set>
                                      <p:cBhvr>
                                        <p:cTn id="116" dur="1" fill="hold">
                                          <p:stCondLst>
                                            <p:cond delay="1999"/>
                                          </p:stCondLst>
                                        </p:cTn>
                                        <p:tgtEl>
                                          <p:spTgt spid="5"/>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2000"/>
                                        <p:tgtEl>
                                          <p:spTgt spid="6"/>
                                        </p:tgtEl>
                                        <p:attrNameLst>
                                          <p:attrName>ppt_x</p:attrName>
                                        </p:attrNameLst>
                                      </p:cBhvr>
                                      <p:tavLst>
                                        <p:tav tm="0">
                                          <p:val>
                                            <p:strVal val="ppt_x"/>
                                          </p:val>
                                        </p:tav>
                                        <p:tav tm="100000">
                                          <p:val>
                                            <p:strVal val="1+ppt_w/2"/>
                                          </p:val>
                                        </p:tav>
                                      </p:tavLst>
                                    </p:anim>
                                    <p:anim calcmode="lin" valueType="num">
                                      <p:cBhvr additive="base">
                                        <p:cTn id="119" dur="2000"/>
                                        <p:tgtEl>
                                          <p:spTgt spid="6"/>
                                        </p:tgtEl>
                                        <p:attrNameLst>
                                          <p:attrName>ppt_y</p:attrName>
                                        </p:attrNameLst>
                                      </p:cBhvr>
                                      <p:tavLst>
                                        <p:tav tm="0">
                                          <p:val>
                                            <p:strVal val="ppt_y"/>
                                          </p:val>
                                        </p:tav>
                                        <p:tav tm="100000">
                                          <p:val>
                                            <p:strVal val="ppt_y"/>
                                          </p:val>
                                        </p:tav>
                                      </p:tavLst>
                                    </p:anim>
                                    <p:set>
                                      <p:cBhvr>
                                        <p:cTn id="120" dur="1" fill="hold">
                                          <p:stCondLst>
                                            <p:cond delay="1999"/>
                                          </p:stCondLst>
                                        </p:cTn>
                                        <p:tgtEl>
                                          <p:spTgt spid="6"/>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2000"/>
                                        <p:tgtEl>
                                          <p:spTgt spid="7"/>
                                        </p:tgtEl>
                                        <p:attrNameLst>
                                          <p:attrName>ppt_x</p:attrName>
                                        </p:attrNameLst>
                                      </p:cBhvr>
                                      <p:tavLst>
                                        <p:tav tm="0">
                                          <p:val>
                                            <p:strVal val="ppt_x"/>
                                          </p:val>
                                        </p:tav>
                                        <p:tav tm="100000">
                                          <p:val>
                                            <p:strVal val="1+ppt_w/2"/>
                                          </p:val>
                                        </p:tav>
                                      </p:tavLst>
                                    </p:anim>
                                    <p:anim calcmode="lin" valueType="num">
                                      <p:cBhvr additive="base">
                                        <p:cTn id="123" dur="2000"/>
                                        <p:tgtEl>
                                          <p:spTgt spid="7"/>
                                        </p:tgtEl>
                                        <p:attrNameLst>
                                          <p:attrName>ppt_y</p:attrName>
                                        </p:attrNameLst>
                                      </p:cBhvr>
                                      <p:tavLst>
                                        <p:tav tm="0">
                                          <p:val>
                                            <p:strVal val="ppt_y"/>
                                          </p:val>
                                        </p:tav>
                                        <p:tav tm="100000">
                                          <p:val>
                                            <p:strVal val="ppt_y"/>
                                          </p:val>
                                        </p:tav>
                                      </p:tavLst>
                                    </p:anim>
                                    <p:set>
                                      <p:cBhvr>
                                        <p:cTn id="124" dur="1" fill="hold">
                                          <p:stCondLst>
                                            <p:cond delay="1999"/>
                                          </p:stCondLst>
                                        </p:cTn>
                                        <p:tgtEl>
                                          <p:spTgt spid="7"/>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2000"/>
                                        <p:tgtEl>
                                          <p:spTgt spid="8"/>
                                        </p:tgtEl>
                                        <p:attrNameLst>
                                          <p:attrName>ppt_x</p:attrName>
                                        </p:attrNameLst>
                                      </p:cBhvr>
                                      <p:tavLst>
                                        <p:tav tm="0">
                                          <p:val>
                                            <p:strVal val="ppt_x"/>
                                          </p:val>
                                        </p:tav>
                                        <p:tav tm="100000">
                                          <p:val>
                                            <p:strVal val="1+ppt_w/2"/>
                                          </p:val>
                                        </p:tav>
                                      </p:tavLst>
                                    </p:anim>
                                    <p:anim calcmode="lin" valueType="num">
                                      <p:cBhvr additive="base">
                                        <p:cTn id="127" dur="2000"/>
                                        <p:tgtEl>
                                          <p:spTgt spid="8"/>
                                        </p:tgtEl>
                                        <p:attrNameLst>
                                          <p:attrName>ppt_y</p:attrName>
                                        </p:attrNameLst>
                                      </p:cBhvr>
                                      <p:tavLst>
                                        <p:tav tm="0">
                                          <p:val>
                                            <p:strVal val="ppt_y"/>
                                          </p:val>
                                        </p:tav>
                                        <p:tav tm="100000">
                                          <p:val>
                                            <p:strVal val="ppt_y"/>
                                          </p:val>
                                        </p:tav>
                                      </p:tavLst>
                                    </p:anim>
                                    <p:set>
                                      <p:cBhvr>
                                        <p:cTn id="128" dur="1" fill="hold">
                                          <p:stCondLst>
                                            <p:cond delay="1999"/>
                                          </p:stCondLst>
                                        </p:cTn>
                                        <p:tgtEl>
                                          <p:spTgt spid="8"/>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2000"/>
                                        <p:tgtEl>
                                          <p:spTgt spid="9"/>
                                        </p:tgtEl>
                                        <p:attrNameLst>
                                          <p:attrName>ppt_x</p:attrName>
                                        </p:attrNameLst>
                                      </p:cBhvr>
                                      <p:tavLst>
                                        <p:tav tm="0">
                                          <p:val>
                                            <p:strVal val="ppt_x"/>
                                          </p:val>
                                        </p:tav>
                                        <p:tav tm="100000">
                                          <p:val>
                                            <p:strVal val="1+ppt_w/2"/>
                                          </p:val>
                                        </p:tav>
                                      </p:tavLst>
                                    </p:anim>
                                    <p:anim calcmode="lin" valueType="num">
                                      <p:cBhvr additive="base">
                                        <p:cTn id="131" dur="2000"/>
                                        <p:tgtEl>
                                          <p:spTgt spid="9"/>
                                        </p:tgtEl>
                                        <p:attrNameLst>
                                          <p:attrName>ppt_y</p:attrName>
                                        </p:attrNameLst>
                                      </p:cBhvr>
                                      <p:tavLst>
                                        <p:tav tm="0">
                                          <p:val>
                                            <p:strVal val="ppt_y"/>
                                          </p:val>
                                        </p:tav>
                                        <p:tav tm="100000">
                                          <p:val>
                                            <p:strVal val="ppt_y"/>
                                          </p:val>
                                        </p:tav>
                                      </p:tavLst>
                                    </p:anim>
                                    <p:set>
                                      <p:cBhvr>
                                        <p:cTn id="132" dur="1" fill="hold">
                                          <p:stCondLst>
                                            <p:cond delay="1999"/>
                                          </p:stCondLst>
                                        </p:cTn>
                                        <p:tgtEl>
                                          <p:spTgt spid="9"/>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2000"/>
                                        <p:tgtEl>
                                          <p:spTgt spid="10"/>
                                        </p:tgtEl>
                                        <p:attrNameLst>
                                          <p:attrName>ppt_x</p:attrName>
                                        </p:attrNameLst>
                                      </p:cBhvr>
                                      <p:tavLst>
                                        <p:tav tm="0">
                                          <p:val>
                                            <p:strVal val="ppt_x"/>
                                          </p:val>
                                        </p:tav>
                                        <p:tav tm="100000">
                                          <p:val>
                                            <p:strVal val="1+ppt_w/2"/>
                                          </p:val>
                                        </p:tav>
                                      </p:tavLst>
                                    </p:anim>
                                    <p:anim calcmode="lin" valueType="num">
                                      <p:cBhvr additive="base">
                                        <p:cTn id="135" dur="2000"/>
                                        <p:tgtEl>
                                          <p:spTgt spid="10"/>
                                        </p:tgtEl>
                                        <p:attrNameLst>
                                          <p:attrName>ppt_y</p:attrName>
                                        </p:attrNameLst>
                                      </p:cBhvr>
                                      <p:tavLst>
                                        <p:tav tm="0">
                                          <p:val>
                                            <p:strVal val="ppt_y"/>
                                          </p:val>
                                        </p:tav>
                                        <p:tav tm="100000">
                                          <p:val>
                                            <p:strVal val="ppt_y"/>
                                          </p:val>
                                        </p:tav>
                                      </p:tavLst>
                                    </p:anim>
                                    <p:set>
                                      <p:cBhvr>
                                        <p:cTn id="136" dur="1" fill="hold">
                                          <p:stCondLst>
                                            <p:cond delay="1999"/>
                                          </p:stCondLst>
                                        </p:cTn>
                                        <p:tgtEl>
                                          <p:spTgt spid="10"/>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2000"/>
                                        <p:tgtEl>
                                          <p:spTgt spid="11"/>
                                        </p:tgtEl>
                                        <p:attrNameLst>
                                          <p:attrName>ppt_x</p:attrName>
                                        </p:attrNameLst>
                                      </p:cBhvr>
                                      <p:tavLst>
                                        <p:tav tm="0">
                                          <p:val>
                                            <p:strVal val="ppt_x"/>
                                          </p:val>
                                        </p:tav>
                                        <p:tav tm="100000">
                                          <p:val>
                                            <p:strVal val="1+ppt_w/2"/>
                                          </p:val>
                                        </p:tav>
                                      </p:tavLst>
                                    </p:anim>
                                    <p:anim calcmode="lin" valueType="num">
                                      <p:cBhvr additive="base">
                                        <p:cTn id="139" dur="2000"/>
                                        <p:tgtEl>
                                          <p:spTgt spid="11"/>
                                        </p:tgtEl>
                                        <p:attrNameLst>
                                          <p:attrName>ppt_y</p:attrName>
                                        </p:attrNameLst>
                                      </p:cBhvr>
                                      <p:tavLst>
                                        <p:tav tm="0">
                                          <p:val>
                                            <p:strVal val="ppt_y"/>
                                          </p:val>
                                        </p:tav>
                                        <p:tav tm="100000">
                                          <p:val>
                                            <p:strVal val="ppt_y"/>
                                          </p:val>
                                        </p:tav>
                                      </p:tavLst>
                                    </p:anim>
                                    <p:set>
                                      <p:cBhvr>
                                        <p:cTn id="140" dur="1" fill="hold">
                                          <p:stCondLst>
                                            <p:cond delay="1999"/>
                                          </p:stCondLst>
                                        </p:cTn>
                                        <p:tgtEl>
                                          <p:spTgt spid="11"/>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2000"/>
                                        <p:tgtEl>
                                          <p:spTgt spid="12"/>
                                        </p:tgtEl>
                                        <p:attrNameLst>
                                          <p:attrName>ppt_x</p:attrName>
                                        </p:attrNameLst>
                                      </p:cBhvr>
                                      <p:tavLst>
                                        <p:tav tm="0">
                                          <p:val>
                                            <p:strVal val="ppt_x"/>
                                          </p:val>
                                        </p:tav>
                                        <p:tav tm="100000">
                                          <p:val>
                                            <p:strVal val="1+ppt_w/2"/>
                                          </p:val>
                                        </p:tav>
                                      </p:tavLst>
                                    </p:anim>
                                    <p:anim calcmode="lin" valueType="num">
                                      <p:cBhvr additive="base">
                                        <p:cTn id="143" dur="2000"/>
                                        <p:tgtEl>
                                          <p:spTgt spid="12"/>
                                        </p:tgtEl>
                                        <p:attrNameLst>
                                          <p:attrName>ppt_y</p:attrName>
                                        </p:attrNameLst>
                                      </p:cBhvr>
                                      <p:tavLst>
                                        <p:tav tm="0">
                                          <p:val>
                                            <p:strVal val="ppt_y"/>
                                          </p:val>
                                        </p:tav>
                                        <p:tav tm="100000">
                                          <p:val>
                                            <p:strVal val="ppt_y"/>
                                          </p:val>
                                        </p:tav>
                                      </p:tavLst>
                                    </p:anim>
                                    <p:set>
                                      <p:cBhvr>
                                        <p:cTn id="144" dur="1" fill="hold">
                                          <p:stCondLst>
                                            <p:cond delay="1999"/>
                                          </p:stCondLst>
                                        </p:cTn>
                                        <p:tgtEl>
                                          <p:spTgt spid="12"/>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2000"/>
                                        <p:tgtEl>
                                          <p:spTgt spid="13"/>
                                        </p:tgtEl>
                                        <p:attrNameLst>
                                          <p:attrName>ppt_x</p:attrName>
                                        </p:attrNameLst>
                                      </p:cBhvr>
                                      <p:tavLst>
                                        <p:tav tm="0">
                                          <p:val>
                                            <p:strVal val="ppt_x"/>
                                          </p:val>
                                        </p:tav>
                                        <p:tav tm="100000">
                                          <p:val>
                                            <p:strVal val="1+ppt_w/2"/>
                                          </p:val>
                                        </p:tav>
                                      </p:tavLst>
                                    </p:anim>
                                    <p:anim calcmode="lin" valueType="num">
                                      <p:cBhvr additive="base">
                                        <p:cTn id="147" dur="2000"/>
                                        <p:tgtEl>
                                          <p:spTgt spid="13"/>
                                        </p:tgtEl>
                                        <p:attrNameLst>
                                          <p:attrName>ppt_y</p:attrName>
                                        </p:attrNameLst>
                                      </p:cBhvr>
                                      <p:tavLst>
                                        <p:tav tm="0">
                                          <p:val>
                                            <p:strVal val="ppt_y"/>
                                          </p:val>
                                        </p:tav>
                                        <p:tav tm="100000">
                                          <p:val>
                                            <p:strVal val="ppt_y"/>
                                          </p:val>
                                        </p:tav>
                                      </p:tavLst>
                                    </p:anim>
                                    <p:set>
                                      <p:cBhvr>
                                        <p:cTn id="148" dur="1" fill="hold">
                                          <p:stCondLst>
                                            <p:cond delay="1999"/>
                                          </p:stCondLst>
                                        </p:cTn>
                                        <p:tgtEl>
                                          <p:spTgt spid="13"/>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2000"/>
                                        <p:tgtEl>
                                          <p:spTgt spid="14"/>
                                        </p:tgtEl>
                                        <p:attrNameLst>
                                          <p:attrName>ppt_x</p:attrName>
                                        </p:attrNameLst>
                                      </p:cBhvr>
                                      <p:tavLst>
                                        <p:tav tm="0">
                                          <p:val>
                                            <p:strVal val="ppt_x"/>
                                          </p:val>
                                        </p:tav>
                                        <p:tav tm="100000">
                                          <p:val>
                                            <p:strVal val="1+ppt_w/2"/>
                                          </p:val>
                                        </p:tav>
                                      </p:tavLst>
                                    </p:anim>
                                    <p:anim calcmode="lin" valueType="num">
                                      <p:cBhvr additive="base">
                                        <p:cTn id="151" dur="2000"/>
                                        <p:tgtEl>
                                          <p:spTgt spid="14"/>
                                        </p:tgtEl>
                                        <p:attrNameLst>
                                          <p:attrName>ppt_y</p:attrName>
                                        </p:attrNameLst>
                                      </p:cBhvr>
                                      <p:tavLst>
                                        <p:tav tm="0">
                                          <p:val>
                                            <p:strVal val="ppt_y"/>
                                          </p:val>
                                        </p:tav>
                                        <p:tav tm="100000">
                                          <p:val>
                                            <p:strVal val="ppt_y"/>
                                          </p:val>
                                        </p:tav>
                                      </p:tavLst>
                                    </p:anim>
                                    <p:set>
                                      <p:cBhvr>
                                        <p:cTn id="152" dur="1" fill="hold">
                                          <p:stCondLst>
                                            <p:cond delay="1999"/>
                                          </p:stCondLst>
                                        </p:cTn>
                                        <p:tgtEl>
                                          <p:spTgt spid="14"/>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2000"/>
                                        <p:tgtEl>
                                          <p:spTgt spid="15"/>
                                        </p:tgtEl>
                                        <p:attrNameLst>
                                          <p:attrName>ppt_x</p:attrName>
                                        </p:attrNameLst>
                                      </p:cBhvr>
                                      <p:tavLst>
                                        <p:tav tm="0">
                                          <p:val>
                                            <p:strVal val="ppt_x"/>
                                          </p:val>
                                        </p:tav>
                                        <p:tav tm="100000">
                                          <p:val>
                                            <p:strVal val="1+ppt_w/2"/>
                                          </p:val>
                                        </p:tav>
                                      </p:tavLst>
                                    </p:anim>
                                    <p:anim calcmode="lin" valueType="num">
                                      <p:cBhvr additive="base">
                                        <p:cTn id="155" dur="2000"/>
                                        <p:tgtEl>
                                          <p:spTgt spid="15"/>
                                        </p:tgtEl>
                                        <p:attrNameLst>
                                          <p:attrName>ppt_y</p:attrName>
                                        </p:attrNameLst>
                                      </p:cBhvr>
                                      <p:tavLst>
                                        <p:tav tm="0">
                                          <p:val>
                                            <p:strVal val="ppt_y"/>
                                          </p:val>
                                        </p:tav>
                                        <p:tav tm="100000">
                                          <p:val>
                                            <p:strVal val="ppt_y"/>
                                          </p:val>
                                        </p:tav>
                                      </p:tavLst>
                                    </p:anim>
                                    <p:set>
                                      <p:cBhvr>
                                        <p:cTn id="156" dur="1" fill="hold">
                                          <p:stCondLst>
                                            <p:cond delay="1999"/>
                                          </p:stCondLst>
                                        </p:cTn>
                                        <p:tgtEl>
                                          <p:spTgt spid="15"/>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2000"/>
                                        <p:tgtEl>
                                          <p:spTgt spid="16"/>
                                        </p:tgtEl>
                                        <p:attrNameLst>
                                          <p:attrName>ppt_x</p:attrName>
                                        </p:attrNameLst>
                                      </p:cBhvr>
                                      <p:tavLst>
                                        <p:tav tm="0">
                                          <p:val>
                                            <p:strVal val="ppt_x"/>
                                          </p:val>
                                        </p:tav>
                                        <p:tav tm="100000">
                                          <p:val>
                                            <p:strVal val="1+ppt_w/2"/>
                                          </p:val>
                                        </p:tav>
                                      </p:tavLst>
                                    </p:anim>
                                    <p:anim calcmode="lin" valueType="num">
                                      <p:cBhvr additive="base">
                                        <p:cTn id="159" dur="2000"/>
                                        <p:tgtEl>
                                          <p:spTgt spid="16"/>
                                        </p:tgtEl>
                                        <p:attrNameLst>
                                          <p:attrName>ppt_y</p:attrName>
                                        </p:attrNameLst>
                                      </p:cBhvr>
                                      <p:tavLst>
                                        <p:tav tm="0">
                                          <p:val>
                                            <p:strVal val="ppt_y"/>
                                          </p:val>
                                        </p:tav>
                                        <p:tav tm="100000">
                                          <p:val>
                                            <p:strVal val="ppt_y"/>
                                          </p:val>
                                        </p:tav>
                                      </p:tavLst>
                                    </p:anim>
                                    <p:set>
                                      <p:cBhvr>
                                        <p:cTn id="160" dur="1" fill="hold">
                                          <p:stCondLst>
                                            <p:cond delay="1999"/>
                                          </p:stCondLst>
                                        </p:cTn>
                                        <p:tgtEl>
                                          <p:spTgt spid="16"/>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2000"/>
                                        <p:tgtEl>
                                          <p:spTgt spid="17"/>
                                        </p:tgtEl>
                                        <p:attrNameLst>
                                          <p:attrName>ppt_x</p:attrName>
                                        </p:attrNameLst>
                                      </p:cBhvr>
                                      <p:tavLst>
                                        <p:tav tm="0">
                                          <p:val>
                                            <p:strVal val="ppt_x"/>
                                          </p:val>
                                        </p:tav>
                                        <p:tav tm="100000">
                                          <p:val>
                                            <p:strVal val="1+ppt_w/2"/>
                                          </p:val>
                                        </p:tav>
                                      </p:tavLst>
                                    </p:anim>
                                    <p:anim calcmode="lin" valueType="num">
                                      <p:cBhvr additive="base">
                                        <p:cTn id="163" dur="2000"/>
                                        <p:tgtEl>
                                          <p:spTgt spid="17"/>
                                        </p:tgtEl>
                                        <p:attrNameLst>
                                          <p:attrName>ppt_y</p:attrName>
                                        </p:attrNameLst>
                                      </p:cBhvr>
                                      <p:tavLst>
                                        <p:tav tm="0">
                                          <p:val>
                                            <p:strVal val="ppt_y"/>
                                          </p:val>
                                        </p:tav>
                                        <p:tav tm="100000">
                                          <p:val>
                                            <p:strVal val="ppt_y"/>
                                          </p:val>
                                        </p:tav>
                                      </p:tavLst>
                                    </p:anim>
                                    <p:set>
                                      <p:cBhvr>
                                        <p:cTn id="164" dur="1" fill="hold">
                                          <p:stCondLst>
                                            <p:cond delay="1999"/>
                                          </p:stCondLst>
                                        </p:cTn>
                                        <p:tgtEl>
                                          <p:spTgt spid="17"/>
                                        </p:tgtEl>
                                        <p:attrNameLst>
                                          <p:attrName>style.visibility</p:attrName>
                                        </p:attrNameLst>
                                      </p:cBhvr>
                                      <p:to>
                                        <p:strVal val="hidden"/>
                                      </p:to>
                                    </p:set>
                                  </p:childTnLst>
                                </p:cTn>
                              </p:par>
                              <p:par>
                                <p:cTn id="165" presetID="8" presetClass="emph" presetSubtype="0" fill="hold" grpId="3" nodeType="withEffect">
                                  <p:stCondLst>
                                    <p:cond delay="0"/>
                                  </p:stCondLst>
                                  <p:childTnLst>
                                    <p:animRot by="21600000">
                                      <p:cBhvr>
                                        <p:cTn id="166" dur="2000" fill="hold"/>
                                        <p:tgtEl>
                                          <p:spTgt spid="5"/>
                                        </p:tgtEl>
                                        <p:attrNameLst>
                                          <p:attrName>r</p:attrName>
                                        </p:attrNameLst>
                                      </p:cBhvr>
                                    </p:animRot>
                                  </p:childTnLst>
                                </p:cTn>
                              </p:par>
                              <p:par>
                                <p:cTn id="167" presetID="8" presetClass="emph" presetSubtype="0" fill="hold" grpId="3" nodeType="withEffect">
                                  <p:stCondLst>
                                    <p:cond delay="0"/>
                                  </p:stCondLst>
                                  <p:childTnLst>
                                    <p:animRot by="-21600000">
                                      <p:cBhvr>
                                        <p:cTn id="168" dur="2000" fill="hold"/>
                                        <p:tgtEl>
                                          <p:spTgt spid="6"/>
                                        </p:tgtEl>
                                        <p:attrNameLst>
                                          <p:attrName>r</p:attrName>
                                        </p:attrNameLst>
                                      </p:cBhvr>
                                    </p:animRot>
                                  </p:childTnLst>
                                </p:cTn>
                              </p:par>
                              <p:par>
                                <p:cTn id="169" presetID="8" presetClass="emph" presetSubtype="0" fill="hold" grpId="3" nodeType="withEffect">
                                  <p:stCondLst>
                                    <p:cond delay="0"/>
                                  </p:stCondLst>
                                  <p:childTnLst>
                                    <p:animRot by="21600000">
                                      <p:cBhvr>
                                        <p:cTn id="170" dur="2000" fill="hold"/>
                                        <p:tgtEl>
                                          <p:spTgt spid="7"/>
                                        </p:tgtEl>
                                        <p:attrNameLst>
                                          <p:attrName>r</p:attrName>
                                        </p:attrNameLst>
                                      </p:cBhvr>
                                    </p:animRot>
                                  </p:childTnLst>
                                </p:cTn>
                              </p:par>
                              <p:par>
                                <p:cTn id="171" presetID="8" presetClass="emph" presetSubtype="0" fill="hold" grpId="3" nodeType="withEffect">
                                  <p:stCondLst>
                                    <p:cond delay="0"/>
                                  </p:stCondLst>
                                  <p:childTnLst>
                                    <p:animRot by="-21600000">
                                      <p:cBhvr>
                                        <p:cTn id="172" dur="2000" fill="hold"/>
                                        <p:tgtEl>
                                          <p:spTgt spid="8"/>
                                        </p:tgtEl>
                                        <p:attrNameLst>
                                          <p:attrName>r</p:attrName>
                                        </p:attrNameLst>
                                      </p:cBhvr>
                                    </p:animRot>
                                  </p:childTnLst>
                                </p:cTn>
                              </p:par>
                              <p:par>
                                <p:cTn id="173" presetID="8" presetClass="emph" presetSubtype="0" fill="hold" grpId="3" nodeType="withEffect">
                                  <p:stCondLst>
                                    <p:cond delay="0"/>
                                  </p:stCondLst>
                                  <p:childTnLst>
                                    <p:animRot by="21600000">
                                      <p:cBhvr>
                                        <p:cTn id="174" dur="2000" fill="hold"/>
                                        <p:tgtEl>
                                          <p:spTgt spid="9"/>
                                        </p:tgtEl>
                                        <p:attrNameLst>
                                          <p:attrName>r</p:attrName>
                                        </p:attrNameLst>
                                      </p:cBhvr>
                                    </p:animRot>
                                  </p:childTnLst>
                                </p:cTn>
                              </p:par>
                              <p:par>
                                <p:cTn id="175" presetID="8" presetClass="emph" presetSubtype="0" fill="hold" grpId="3" nodeType="withEffect">
                                  <p:stCondLst>
                                    <p:cond delay="0"/>
                                  </p:stCondLst>
                                  <p:childTnLst>
                                    <p:animRot by="-21600000">
                                      <p:cBhvr>
                                        <p:cTn id="176" dur="2000" fill="hold"/>
                                        <p:tgtEl>
                                          <p:spTgt spid="10"/>
                                        </p:tgtEl>
                                        <p:attrNameLst>
                                          <p:attrName>r</p:attrName>
                                        </p:attrNameLst>
                                      </p:cBhvr>
                                    </p:animRot>
                                  </p:childTnLst>
                                </p:cTn>
                              </p:par>
                              <p:par>
                                <p:cTn id="177" presetID="8" presetClass="emph" presetSubtype="0" fill="hold" grpId="3" nodeType="withEffect">
                                  <p:stCondLst>
                                    <p:cond delay="0"/>
                                  </p:stCondLst>
                                  <p:childTnLst>
                                    <p:animRot by="21600000">
                                      <p:cBhvr>
                                        <p:cTn id="178" dur="2000" fill="hold"/>
                                        <p:tgtEl>
                                          <p:spTgt spid="11"/>
                                        </p:tgtEl>
                                        <p:attrNameLst>
                                          <p:attrName>r</p:attrName>
                                        </p:attrNameLst>
                                      </p:cBhvr>
                                    </p:animRot>
                                  </p:childTnLst>
                                </p:cTn>
                              </p:par>
                              <p:par>
                                <p:cTn id="179" presetID="8" presetClass="emph" presetSubtype="0" fill="hold" grpId="3" nodeType="withEffect">
                                  <p:stCondLst>
                                    <p:cond delay="0"/>
                                  </p:stCondLst>
                                  <p:childTnLst>
                                    <p:animRot by="-21600000">
                                      <p:cBhvr>
                                        <p:cTn id="180" dur="2000" fill="hold"/>
                                        <p:tgtEl>
                                          <p:spTgt spid="12"/>
                                        </p:tgtEl>
                                        <p:attrNameLst>
                                          <p:attrName>r</p:attrName>
                                        </p:attrNameLst>
                                      </p:cBhvr>
                                    </p:animRot>
                                  </p:childTnLst>
                                </p:cTn>
                              </p:par>
                              <p:par>
                                <p:cTn id="181" presetID="8" presetClass="emph" presetSubtype="0" fill="hold" grpId="3" nodeType="withEffect">
                                  <p:stCondLst>
                                    <p:cond delay="0"/>
                                  </p:stCondLst>
                                  <p:childTnLst>
                                    <p:animRot by="21600000">
                                      <p:cBhvr>
                                        <p:cTn id="182" dur="2000" fill="hold"/>
                                        <p:tgtEl>
                                          <p:spTgt spid="13"/>
                                        </p:tgtEl>
                                        <p:attrNameLst>
                                          <p:attrName>r</p:attrName>
                                        </p:attrNameLst>
                                      </p:cBhvr>
                                    </p:animRot>
                                  </p:childTnLst>
                                </p:cTn>
                              </p:par>
                              <p:par>
                                <p:cTn id="183" presetID="8" presetClass="emph" presetSubtype="0" fill="hold" grpId="3" nodeType="withEffect">
                                  <p:stCondLst>
                                    <p:cond delay="0"/>
                                  </p:stCondLst>
                                  <p:childTnLst>
                                    <p:animRot by="-21600000">
                                      <p:cBhvr>
                                        <p:cTn id="184" dur="2000" fill="hold"/>
                                        <p:tgtEl>
                                          <p:spTgt spid="14"/>
                                        </p:tgtEl>
                                        <p:attrNameLst>
                                          <p:attrName>r</p:attrName>
                                        </p:attrNameLst>
                                      </p:cBhvr>
                                    </p:animRot>
                                  </p:childTnLst>
                                </p:cTn>
                              </p:par>
                              <p:par>
                                <p:cTn id="185" presetID="8" presetClass="emph" presetSubtype="0" fill="hold" grpId="3" nodeType="withEffect">
                                  <p:stCondLst>
                                    <p:cond delay="0"/>
                                  </p:stCondLst>
                                  <p:childTnLst>
                                    <p:animRot by="21600000">
                                      <p:cBhvr>
                                        <p:cTn id="186" dur="2000" fill="hold"/>
                                        <p:tgtEl>
                                          <p:spTgt spid="15"/>
                                        </p:tgtEl>
                                        <p:attrNameLst>
                                          <p:attrName>r</p:attrName>
                                        </p:attrNameLst>
                                      </p:cBhvr>
                                    </p:animRot>
                                  </p:childTnLst>
                                </p:cTn>
                              </p:par>
                              <p:par>
                                <p:cTn id="187" presetID="8" presetClass="emph" presetSubtype="0" fill="hold" grpId="3" nodeType="withEffect">
                                  <p:stCondLst>
                                    <p:cond delay="0"/>
                                  </p:stCondLst>
                                  <p:childTnLst>
                                    <p:animRot by="-21600000">
                                      <p:cBhvr>
                                        <p:cTn id="188" dur="2000" fill="hold"/>
                                        <p:tgtEl>
                                          <p:spTgt spid="16"/>
                                        </p:tgtEl>
                                        <p:attrNameLst>
                                          <p:attrName>r</p:attrName>
                                        </p:attrNameLst>
                                      </p:cBhvr>
                                    </p:animRot>
                                  </p:childTnLst>
                                </p:cTn>
                              </p:par>
                              <p:par>
                                <p:cTn id="189" presetID="8" presetClass="emph" presetSubtype="0" fill="hold" grpId="3" nodeType="withEffect">
                                  <p:stCondLst>
                                    <p:cond delay="0"/>
                                  </p:stCondLst>
                                  <p:childTnLst>
                                    <p:animRot by="21600000">
                                      <p:cBhvr>
                                        <p:cTn id="190" dur="2000" fill="hold"/>
                                        <p:tgtEl>
                                          <p:spTgt spid="17"/>
                                        </p:tgtEl>
                                        <p:attrNameLst>
                                          <p:attrName>r</p:attrName>
                                        </p:attrNameLst>
                                      </p:cBhvr>
                                    </p:animRot>
                                  </p:childTnLst>
                                </p:cTn>
                              </p:par>
                              <p:par>
                                <p:cTn id="191" presetID="2" presetClass="entr" presetSubtype="8" fill="hold" nodeType="withEffect">
                                  <p:stCondLst>
                                    <p:cond delay="0"/>
                                  </p:stCondLst>
                                  <p:childTnLst>
                                    <p:set>
                                      <p:cBhvr>
                                        <p:cTn id="192" dur="1" fill="hold">
                                          <p:stCondLst>
                                            <p:cond delay="0"/>
                                          </p:stCondLst>
                                        </p:cTn>
                                        <p:tgtEl>
                                          <p:spTgt spid="4"/>
                                        </p:tgtEl>
                                        <p:attrNameLst>
                                          <p:attrName>style.visibility</p:attrName>
                                        </p:attrNameLst>
                                      </p:cBhvr>
                                      <p:to>
                                        <p:strVal val="visible"/>
                                      </p:to>
                                    </p:set>
                                    <p:anim calcmode="lin" valueType="num">
                                      <p:cBhvr additive="base">
                                        <p:cTn id="193" dur="2000" fill="hold"/>
                                        <p:tgtEl>
                                          <p:spTgt spid="4"/>
                                        </p:tgtEl>
                                        <p:attrNameLst>
                                          <p:attrName>ppt_x</p:attrName>
                                        </p:attrNameLst>
                                      </p:cBhvr>
                                      <p:tavLst>
                                        <p:tav tm="0">
                                          <p:val>
                                            <p:strVal val="0-#ppt_w/2"/>
                                          </p:val>
                                        </p:tav>
                                        <p:tav tm="100000">
                                          <p:val>
                                            <p:strVal val="#ppt_x"/>
                                          </p:val>
                                        </p:tav>
                                      </p:tavLst>
                                    </p:anim>
                                    <p:anim calcmode="lin" valueType="num">
                                      <p:cBhvr additive="base">
                                        <p:cTn id="194"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238923">
                  <a:shade val="30000"/>
                  <a:satMod val="115000"/>
                </a:srgbClr>
              </a:gs>
              <a:gs pos="50000">
                <a:srgbClr val="238923">
                  <a:shade val="67500"/>
                  <a:satMod val="115000"/>
                </a:srgbClr>
              </a:gs>
              <a:gs pos="100000">
                <a:srgbClr val="238923">
                  <a:shade val="100000"/>
                  <a:satMod val="115000"/>
                </a:srgbClr>
              </a:gs>
            </a:gsLst>
            <a:lin ang="5400000" scaled="1"/>
            <a:tileRect/>
          </a:gradFill>
        </p:spPr>
        <p:txBody>
          <a:bodyPr/>
          <a:lstStyle/>
          <a:p>
            <a:endParaRPr lang="es-ES" dirty="0"/>
          </a:p>
        </p:txBody>
      </p:sp>
      <p:pic>
        <p:nvPicPr>
          <p:cNvPr id="4" name="3 Imagen" descr="0(32).jpg"/>
          <p:cNvPicPr>
            <a:picLocks noChangeAspect="1"/>
          </p:cNvPicPr>
          <p:nvPr/>
        </p:nvPicPr>
        <p:blipFill>
          <a:blip r:embed="rId2"/>
          <a:stretch>
            <a:fillRect/>
          </a:stretch>
        </p:blipFill>
        <p:spPr>
          <a:xfrm>
            <a:off x="0" y="6691"/>
            <a:ext cx="9144000" cy="6851309"/>
          </a:xfrm>
          <a:prstGeom prst="rect">
            <a:avLst/>
          </a:prstGeom>
        </p:spPr>
      </p:pic>
      <p:sp>
        <p:nvSpPr>
          <p:cNvPr id="5" name="4 Rombo"/>
          <p:cNvSpPr/>
          <p:nvPr/>
        </p:nvSpPr>
        <p:spPr>
          <a:xfrm>
            <a:off x="2000232" y="0"/>
            <a:ext cx="2643206" cy="857232"/>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000232" y="357166"/>
            <a:ext cx="2643206" cy="857232"/>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928794" y="642942"/>
            <a:ext cx="2643206" cy="857232"/>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000232" y="928670"/>
            <a:ext cx="2643206" cy="939128"/>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000232" y="1214446"/>
            <a:ext cx="2643206" cy="928694"/>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000232" y="1571612"/>
            <a:ext cx="2643206" cy="928694"/>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000232" y="1857364"/>
            <a:ext cx="2643206" cy="928694"/>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2000232" y="2214554"/>
            <a:ext cx="2643206" cy="857232"/>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1928794" y="2571744"/>
            <a:ext cx="2643206" cy="857232"/>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928794" y="2928934"/>
            <a:ext cx="2643206" cy="857232"/>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2000232" y="3214686"/>
            <a:ext cx="2643206" cy="939128"/>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2000232" y="3571876"/>
            <a:ext cx="2643206" cy="928694"/>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2000232" y="3857628"/>
            <a:ext cx="2643206" cy="928694"/>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2000232" y="4214818"/>
            <a:ext cx="2643206" cy="928694"/>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2000232" y="4536289"/>
            <a:ext cx="2643206" cy="857232"/>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2000232" y="4857760"/>
            <a:ext cx="2643206" cy="857232"/>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1928794" y="5143512"/>
            <a:ext cx="2643206" cy="857232"/>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2000232" y="5429264"/>
            <a:ext cx="2643206" cy="939128"/>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2000232" y="5750735"/>
            <a:ext cx="2643206" cy="928694"/>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2000232" y="6107901"/>
            <a:ext cx="2643206" cy="928694"/>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2000232" y="6393653"/>
            <a:ext cx="2643206" cy="928694"/>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4572000" y="0"/>
            <a:ext cx="2643206" cy="857232"/>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643438" y="357166"/>
            <a:ext cx="2643206" cy="857232"/>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4500562" y="642942"/>
            <a:ext cx="2643206" cy="857232"/>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4572000" y="928670"/>
            <a:ext cx="2643206" cy="939128"/>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4572000" y="1214446"/>
            <a:ext cx="2643206" cy="928694"/>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4572000" y="1571612"/>
            <a:ext cx="2643206" cy="928694"/>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4572000" y="1857364"/>
            <a:ext cx="2643206" cy="928694"/>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ombo"/>
          <p:cNvSpPr/>
          <p:nvPr/>
        </p:nvSpPr>
        <p:spPr>
          <a:xfrm>
            <a:off x="4572000" y="2214554"/>
            <a:ext cx="2643206" cy="857232"/>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ombo"/>
          <p:cNvSpPr/>
          <p:nvPr/>
        </p:nvSpPr>
        <p:spPr>
          <a:xfrm>
            <a:off x="4572000" y="2571744"/>
            <a:ext cx="2643206" cy="857232"/>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ombo"/>
          <p:cNvSpPr/>
          <p:nvPr/>
        </p:nvSpPr>
        <p:spPr>
          <a:xfrm>
            <a:off x="4643438" y="2857496"/>
            <a:ext cx="2643206" cy="857232"/>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ombo"/>
          <p:cNvSpPr/>
          <p:nvPr/>
        </p:nvSpPr>
        <p:spPr>
          <a:xfrm>
            <a:off x="4572000" y="3214686"/>
            <a:ext cx="2643206" cy="939128"/>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ombo"/>
          <p:cNvSpPr/>
          <p:nvPr/>
        </p:nvSpPr>
        <p:spPr>
          <a:xfrm>
            <a:off x="4572000" y="3571876"/>
            <a:ext cx="2643206" cy="928694"/>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ombo"/>
          <p:cNvSpPr/>
          <p:nvPr/>
        </p:nvSpPr>
        <p:spPr>
          <a:xfrm>
            <a:off x="4572000" y="3857628"/>
            <a:ext cx="2643206" cy="928694"/>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ombo"/>
          <p:cNvSpPr/>
          <p:nvPr/>
        </p:nvSpPr>
        <p:spPr>
          <a:xfrm>
            <a:off x="4572000" y="4214818"/>
            <a:ext cx="2643206" cy="928694"/>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ombo"/>
          <p:cNvSpPr/>
          <p:nvPr/>
        </p:nvSpPr>
        <p:spPr>
          <a:xfrm>
            <a:off x="4572000" y="4536289"/>
            <a:ext cx="2643206" cy="857232"/>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ombo"/>
          <p:cNvSpPr/>
          <p:nvPr/>
        </p:nvSpPr>
        <p:spPr>
          <a:xfrm>
            <a:off x="4572000" y="4857760"/>
            <a:ext cx="2643206" cy="857232"/>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ombo"/>
          <p:cNvSpPr/>
          <p:nvPr/>
        </p:nvSpPr>
        <p:spPr>
          <a:xfrm>
            <a:off x="4572000" y="5143512"/>
            <a:ext cx="2643206" cy="857232"/>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ombo"/>
          <p:cNvSpPr/>
          <p:nvPr/>
        </p:nvSpPr>
        <p:spPr>
          <a:xfrm>
            <a:off x="4572000" y="5429264"/>
            <a:ext cx="2643206" cy="939128"/>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ombo"/>
          <p:cNvSpPr/>
          <p:nvPr/>
        </p:nvSpPr>
        <p:spPr>
          <a:xfrm>
            <a:off x="4572000" y="5750735"/>
            <a:ext cx="2643206" cy="928694"/>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ombo"/>
          <p:cNvSpPr/>
          <p:nvPr/>
        </p:nvSpPr>
        <p:spPr>
          <a:xfrm>
            <a:off x="4572000" y="6107901"/>
            <a:ext cx="2643206" cy="928694"/>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ombo"/>
          <p:cNvSpPr/>
          <p:nvPr/>
        </p:nvSpPr>
        <p:spPr>
          <a:xfrm>
            <a:off x="4572000" y="6393653"/>
            <a:ext cx="2643206" cy="928694"/>
          </a:xfrm>
          <a:prstGeom prst="diamond">
            <a:avLst/>
          </a:prstGeom>
          <a:gradFill flip="none" rotWithShape="1">
            <a:gsLst>
              <a:gs pos="36000">
                <a:srgbClr val="92D050"/>
              </a:gs>
              <a:gs pos="50000">
                <a:srgbClr val="155315">
                  <a:shade val="67500"/>
                  <a:satMod val="115000"/>
                </a:srgbClr>
              </a:gs>
              <a:gs pos="100000">
                <a:srgbClr val="155315">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7"/>
                                        </p:tgtEl>
                                        <p:attrNameLst>
                                          <p:attrName>style.opacity</p:attrName>
                                        </p:attrNameLst>
                                      </p:cBhvr>
                                      <p:to>
                                        <p:strVal val="0"/>
                                      </p:to>
                                    </p:set>
                                    <p:animEffect filter="image" prLst="opacity: 0">
                                      <p:cBhvr rctx="IE">
                                        <p:cTn id="7" dur="indefinite"/>
                                        <p:tgtEl>
                                          <p:spTgt spid="4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1+#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1+#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1+#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1+#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1+#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1+#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1+#ppt_w/2"/>
                                          </p:val>
                                        </p:tav>
                                        <p:tav tm="100000">
                                          <p:val>
                                            <p:strVal val="#ppt_x"/>
                                          </p:val>
                                        </p:tav>
                                      </p:tavLst>
                                    </p:anim>
                                    <p:anim calcmode="lin" valueType="num">
                                      <p:cBhvr additive="base">
                                        <p:cTn id="83" dur="2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1+#ppt_w/2"/>
                                          </p:val>
                                        </p:tav>
                                        <p:tav tm="100000">
                                          <p:val>
                                            <p:strVal val="#ppt_x"/>
                                          </p:val>
                                        </p:tav>
                                      </p:tavLst>
                                    </p:anim>
                                    <p:anim calcmode="lin" valueType="num">
                                      <p:cBhvr additive="base">
                                        <p:cTn id="87" dur="2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1+#ppt_w/2"/>
                                          </p:val>
                                        </p:tav>
                                        <p:tav tm="100000">
                                          <p:val>
                                            <p:strVal val="#ppt_x"/>
                                          </p:val>
                                        </p:tav>
                                      </p:tavLst>
                                    </p:anim>
                                    <p:anim calcmode="lin" valueType="num">
                                      <p:cBhvr additive="base">
                                        <p:cTn id="91" dur="2000" fill="hold"/>
                                        <p:tgtEl>
                                          <p:spTgt spid="25"/>
                                        </p:tgtEl>
                                        <p:attrNameLst>
                                          <p:attrName>ppt_y</p:attrName>
                                        </p:attrNameLst>
                                      </p:cBhvr>
                                      <p:tavLst>
                                        <p:tav tm="0">
                                          <p:val>
                                            <p:strVal val="#ppt_y"/>
                                          </p:val>
                                        </p:tav>
                                        <p:tav tm="100000">
                                          <p:val>
                                            <p:strVal val="#ppt_y"/>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5"/>
                                        </p:tgtEl>
                                        <p:attrNameLst>
                                          <p:attrName>style.visibility</p:attrName>
                                        </p:attrNameLst>
                                      </p:cBhvr>
                                      <p:to>
                                        <p:strVal val="visible"/>
                                      </p:to>
                                    </p:set>
                                    <p:anim calcmode="lin" valueType="num">
                                      <p:cBhvr>
                                        <p:cTn id="94" dur="2000" fill="hold"/>
                                        <p:tgtEl>
                                          <p:spTgt spid="5"/>
                                        </p:tgtEl>
                                        <p:attrNameLst>
                                          <p:attrName>ppt_w</p:attrName>
                                        </p:attrNameLst>
                                      </p:cBhvr>
                                      <p:tavLst>
                                        <p:tav tm="0">
                                          <p:val>
                                            <p:strVal val="#ppt_w"/>
                                          </p:val>
                                        </p:tav>
                                        <p:tav tm="100000">
                                          <p:val>
                                            <p:strVal val="#ppt_w"/>
                                          </p:val>
                                        </p:tav>
                                      </p:tavLst>
                                    </p:anim>
                                    <p:anim calcmode="lin" valueType="num">
                                      <p:cBhvr>
                                        <p:cTn id="95" dur="2000" fill="hold"/>
                                        <p:tgtEl>
                                          <p:spTgt spid="5"/>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p:cTn id="98" dur="2000" fill="hold"/>
                                        <p:tgtEl>
                                          <p:spTgt spid="6"/>
                                        </p:tgtEl>
                                        <p:attrNameLst>
                                          <p:attrName>ppt_w</p:attrName>
                                        </p:attrNameLst>
                                      </p:cBhvr>
                                      <p:tavLst>
                                        <p:tav tm="0">
                                          <p:val>
                                            <p:strVal val="#ppt_w"/>
                                          </p:val>
                                        </p:tav>
                                        <p:tav tm="100000">
                                          <p:val>
                                            <p:strVal val="#ppt_w"/>
                                          </p:val>
                                        </p:tav>
                                      </p:tavLst>
                                    </p:anim>
                                    <p:anim calcmode="lin" valueType="num">
                                      <p:cBhvr>
                                        <p:cTn id="99" dur="2000" fill="hold"/>
                                        <p:tgtEl>
                                          <p:spTgt spid="6"/>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7"/>
                                        </p:tgtEl>
                                        <p:attrNameLst>
                                          <p:attrName>style.visibility</p:attrName>
                                        </p:attrNameLst>
                                      </p:cBhvr>
                                      <p:to>
                                        <p:strVal val="visible"/>
                                      </p:to>
                                    </p:set>
                                    <p:anim calcmode="lin" valueType="num">
                                      <p:cBhvr>
                                        <p:cTn id="102" dur="2000" fill="hold"/>
                                        <p:tgtEl>
                                          <p:spTgt spid="7"/>
                                        </p:tgtEl>
                                        <p:attrNameLst>
                                          <p:attrName>ppt_w</p:attrName>
                                        </p:attrNameLst>
                                      </p:cBhvr>
                                      <p:tavLst>
                                        <p:tav tm="0">
                                          <p:val>
                                            <p:strVal val="#ppt_w"/>
                                          </p:val>
                                        </p:tav>
                                        <p:tav tm="100000">
                                          <p:val>
                                            <p:strVal val="#ppt_w"/>
                                          </p:val>
                                        </p:tav>
                                      </p:tavLst>
                                    </p:anim>
                                    <p:anim calcmode="lin" valueType="num">
                                      <p:cBhvr>
                                        <p:cTn id="103" dur="2000" fill="hold"/>
                                        <p:tgtEl>
                                          <p:spTgt spid="7"/>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p:cTn id="106" dur="2000" fill="hold"/>
                                        <p:tgtEl>
                                          <p:spTgt spid="8"/>
                                        </p:tgtEl>
                                        <p:attrNameLst>
                                          <p:attrName>ppt_w</p:attrName>
                                        </p:attrNameLst>
                                      </p:cBhvr>
                                      <p:tavLst>
                                        <p:tav tm="0">
                                          <p:val>
                                            <p:strVal val="#ppt_w"/>
                                          </p:val>
                                        </p:tav>
                                        <p:tav tm="100000">
                                          <p:val>
                                            <p:strVal val="#ppt_w"/>
                                          </p:val>
                                        </p:tav>
                                      </p:tavLst>
                                    </p:anim>
                                    <p:anim calcmode="lin" valueType="num">
                                      <p:cBhvr>
                                        <p:cTn id="107" dur="2000" fill="hold"/>
                                        <p:tgtEl>
                                          <p:spTgt spid="8"/>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9"/>
                                        </p:tgtEl>
                                        <p:attrNameLst>
                                          <p:attrName>style.visibility</p:attrName>
                                        </p:attrNameLst>
                                      </p:cBhvr>
                                      <p:to>
                                        <p:strVal val="visible"/>
                                      </p:to>
                                    </p:set>
                                    <p:anim calcmode="lin" valueType="num">
                                      <p:cBhvr>
                                        <p:cTn id="110" dur="2000" fill="hold"/>
                                        <p:tgtEl>
                                          <p:spTgt spid="9"/>
                                        </p:tgtEl>
                                        <p:attrNameLst>
                                          <p:attrName>ppt_w</p:attrName>
                                        </p:attrNameLst>
                                      </p:cBhvr>
                                      <p:tavLst>
                                        <p:tav tm="0">
                                          <p:val>
                                            <p:strVal val="#ppt_w"/>
                                          </p:val>
                                        </p:tav>
                                        <p:tav tm="100000">
                                          <p:val>
                                            <p:strVal val="#ppt_w"/>
                                          </p:val>
                                        </p:tav>
                                      </p:tavLst>
                                    </p:anim>
                                    <p:anim calcmode="lin" valueType="num">
                                      <p:cBhvr>
                                        <p:cTn id="111" dur="2000" fill="hold"/>
                                        <p:tgtEl>
                                          <p:spTgt spid="9"/>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0"/>
                                        </p:tgtEl>
                                        <p:attrNameLst>
                                          <p:attrName>style.visibility</p:attrName>
                                        </p:attrNameLst>
                                      </p:cBhvr>
                                      <p:to>
                                        <p:strVal val="visible"/>
                                      </p:to>
                                    </p:set>
                                    <p:anim calcmode="lin" valueType="num">
                                      <p:cBhvr>
                                        <p:cTn id="114" dur="2000" fill="hold"/>
                                        <p:tgtEl>
                                          <p:spTgt spid="10"/>
                                        </p:tgtEl>
                                        <p:attrNameLst>
                                          <p:attrName>ppt_w</p:attrName>
                                        </p:attrNameLst>
                                      </p:cBhvr>
                                      <p:tavLst>
                                        <p:tav tm="0">
                                          <p:val>
                                            <p:strVal val="#ppt_w"/>
                                          </p:val>
                                        </p:tav>
                                        <p:tav tm="100000">
                                          <p:val>
                                            <p:strVal val="#ppt_w"/>
                                          </p:val>
                                        </p:tav>
                                      </p:tavLst>
                                    </p:anim>
                                    <p:anim calcmode="lin" valueType="num">
                                      <p:cBhvr>
                                        <p:cTn id="115" dur="2000" fill="hold"/>
                                        <p:tgtEl>
                                          <p:spTgt spid="10"/>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1"/>
                                        </p:tgtEl>
                                        <p:attrNameLst>
                                          <p:attrName>style.visibility</p:attrName>
                                        </p:attrNameLst>
                                      </p:cBhvr>
                                      <p:to>
                                        <p:strVal val="visible"/>
                                      </p:to>
                                    </p:set>
                                    <p:anim calcmode="lin" valueType="num">
                                      <p:cBhvr>
                                        <p:cTn id="118" dur="2000" fill="hold"/>
                                        <p:tgtEl>
                                          <p:spTgt spid="11"/>
                                        </p:tgtEl>
                                        <p:attrNameLst>
                                          <p:attrName>ppt_w</p:attrName>
                                        </p:attrNameLst>
                                      </p:cBhvr>
                                      <p:tavLst>
                                        <p:tav tm="0">
                                          <p:val>
                                            <p:strVal val="#ppt_w"/>
                                          </p:val>
                                        </p:tav>
                                        <p:tav tm="100000">
                                          <p:val>
                                            <p:strVal val="#ppt_w"/>
                                          </p:val>
                                        </p:tav>
                                      </p:tavLst>
                                    </p:anim>
                                    <p:anim calcmode="lin" valueType="num">
                                      <p:cBhvr>
                                        <p:cTn id="119" dur="2000" fill="hold"/>
                                        <p:tgtEl>
                                          <p:spTgt spid="11"/>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12"/>
                                        </p:tgtEl>
                                        <p:attrNameLst>
                                          <p:attrName>style.visibility</p:attrName>
                                        </p:attrNameLst>
                                      </p:cBhvr>
                                      <p:to>
                                        <p:strVal val="visible"/>
                                      </p:to>
                                    </p:set>
                                    <p:anim calcmode="lin" valueType="num">
                                      <p:cBhvr>
                                        <p:cTn id="122" dur="2000" fill="hold"/>
                                        <p:tgtEl>
                                          <p:spTgt spid="12"/>
                                        </p:tgtEl>
                                        <p:attrNameLst>
                                          <p:attrName>ppt_w</p:attrName>
                                        </p:attrNameLst>
                                      </p:cBhvr>
                                      <p:tavLst>
                                        <p:tav tm="0">
                                          <p:val>
                                            <p:strVal val="#ppt_w"/>
                                          </p:val>
                                        </p:tav>
                                        <p:tav tm="100000">
                                          <p:val>
                                            <p:strVal val="#ppt_w"/>
                                          </p:val>
                                        </p:tav>
                                      </p:tavLst>
                                    </p:anim>
                                    <p:anim calcmode="lin" valueType="num">
                                      <p:cBhvr>
                                        <p:cTn id="123" dur="2000" fill="hold"/>
                                        <p:tgtEl>
                                          <p:spTgt spid="12"/>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p:cTn id="126" dur="2000" fill="hold"/>
                                        <p:tgtEl>
                                          <p:spTgt spid="13"/>
                                        </p:tgtEl>
                                        <p:attrNameLst>
                                          <p:attrName>ppt_w</p:attrName>
                                        </p:attrNameLst>
                                      </p:cBhvr>
                                      <p:tavLst>
                                        <p:tav tm="0">
                                          <p:val>
                                            <p:strVal val="#ppt_w"/>
                                          </p:val>
                                        </p:tav>
                                        <p:tav tm="100000">
                                          <p:val>
                                            <p:strVal val="#ppt_w"/>
                                          </p:val>
                                        </p:tav>
                                      </p:tavLst>
                                    </p:anim>
                                    <p:anim calcmode="lin" valueType="num">
                                      <p:cBhvr>
                                        <p:cTn id="127" dur="2000" fill="hold"/>
                                        <p:tgtEl>
                                          <p:spTgt spid="13"/>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p:cTn id="130" dur="2000" fill="hold"/>
                                        <p:tgtEl>
                                          <p:spTgt spid="14"/>
                                        </p:tgtEl>
                                        <p:attrNameLst>
                                          <p:attrName>ppt_w</p:attrName>
                                        </p:attrNameLst>
                                      </p:cBhvr>
                                      <p:tavLst>
                                        <p:tav tm="0">
                                          <p:val>
                                            <p:strVal val="#ppt_w"/>
                                          </p:val>
                                        </p:tav>
                                        <p:tav tm="100000">
                                          <p:val>
                                            <p:strVal val="#ppt_w"/>
                                          </p:val>
                                        </p:tav>
                                      </p:tavLst>
                                    </p:anim>
                                    <p:anim calcmode="lin" valueType="num">
                                      <p:cBhvr>
                                        <p:cTn id="131" dur="2000" fill="hold"/>
                                        <p:tgtEl>
                                          <p:spTgt spid="14"/>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5"/>
                                        </p:tgtEl>
                                        <p:attrNameLst>
                                          <p:attrName>style.visibility</p:attrName>
                                        </p:attrNameLst>
                                      </p:cBhvr>
                                      <p:to>
                                        <p:strVal val="visible"/>
                                      </p:to>
                                    </p:set>
                                    <p:anim calcmode="lin" valueType="num">
                                      <p:cBhvr>
                                        <p:cTn id="134" dur="2000" fill="hold"/>
                                        <p:tgtEl>
                                          <p:spTgt spid="15"/>
                                        </p:tgtEl>
                                        <p:attrNameLst>
                                          <p:attrName>ppt_w</p:attrName>
                                        </p:attrNameLst>
                                      </p:cBhvr>
                                      <p:tavLst>
                                        <p:tav tm="0">
                                          <p:val>
                                            <p:strVal val="#ppt_w"/>
                                          </p:val>
                                        </p:tav>
                                        <p:tav tm="100000">
                                          <p:val>
                                            <p:strVal val="#ppt_w"/>
                                          </p:val>
                                        </p:tav>
                                      </p:tavLst>
                                    </p:anim>
                                    <p:anim calcmode="lin" valueType="num">
                                      <p:cBhvr>
                                        <p:cTn id="135" dur="2000" fill="hold"/>
                                        <p:tgtEl>
                                          <p:spTgt spid="15"/>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16"/>
                                        </p:tgtEl>
                                        <p:attrNameLst>
                                          <p:attrName>style.visibility</p:attrName>
                                        </p:attrNameLst>
                                      </p:cBhvr>
                                      <p:to>
                                        <p:strVal val="visible"/>
                                      </p:to>
                                    </p:set>
                                    <p:anim calcmode="lin" valueType="num">
                                      <p:cBhvr>
                                        <p:cTn id="138" dur="2000" fill="hold"/>
                                        <p:tgtEl>
                                          <p:spTgt spid="16"/>
                                        </p:tgtEl>
                                        <p:attrNameLst>
                                          <p:attrName>ppt_w</p:attrName>
                                        </p:attrNameLst>
                                      </p:cBhvr>
                                      <p:tavLst>
                                        <p:tav tm="0">
                                          <p:val>
                                            <p:strVal val="#ppt_w"/>
                                          </p:val>
                                        </p:tav>
                                        <p:tav tm="100000">
                                          <p:val>
                                            <p:strVal val="#ppt_w"/>
                                          </p:val>
                                        </p:tav>
                                      </p:tavLst>
                                    </p:anim>
                                    <p:anim calcmode="lin" valueType="num">
                                      <p:cBhvr>
                                        <p:cTn id="139" dur="2000" fill="hold"/>
                                        <p:tgtEl>
                                          <p:spTgt spid="16"/>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 calcmode="lin" valueType="num">
                                      <p:cBhvr>
                                        <p:cTn id="142" dur="2000" fill="hold"/>
                                        <p:tgtEl>
                                          <p:spTgt spid="17"/>
                                        </p:tgtEl>
                                        <p:attrNameLst>
                                          <p:attrName>ppt_w</p:attrName>
                                        </p:attrNameLst>
                                      </p:cBhvr>
                                      <p:tavLst>
                                        <p:tav tm="0">
                                          <p:val>
                                            <p:strVal val="#ppt_w"/>
                                          </p:val>
                                        </p:tav>
                                        <p:tav tm="100000">
                                          <p:val>
                                            <p:strVal val="#ppt_w"/>
                                          </p:val>
                                        </p:tav>
                                      </p:tavLst>
                                    </p:anim>
                                    <p:anim calcmode="lin" valueType="num">
                                      <p:cBhvr>
                                        <p:cTn id="143" dur="2000" fill="hold"/>
                                        <p:tgtEl>
                                          <p:spTgt spid="17"/>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8"/>
                                        </p:tgtEl>
                                        <p:attrNameLst>
                                          <p:attrName>style.visibility</p:attrName>
                                        </p:attrNameLst>
                                      </p:cBhvr>
                                      <p:to>
                                        <p:strVal val="visible"/>
                                      </p:to>
                                    </p:set>
                                    <p:anim calcmode="lin" valueType="num">
                                      <p:cBhvr>
                                        <p:cTn id="146" dur="2000" fill="hold"/>
                                        <p:tgtEl>
                                          <p:spTgt spid="18"/>
                                        </p:tgtEl>
                                        <p:attrNameLst>
                                          <p:attrName>ppt_w</p:attrName>
                                        </p:attrNameLst>
                                      </p:cBhvr>
                                      <p:tavLst>
                                        <p:tav tm="0">
                                          <p:val>
                                            <p:strVal val="#ppt_w"/>
                                          </p:val>
                                        </p:tav>
                                        <p:tav tm="100000">
                                          <p:val>
                                            <p:strVal val="#ppt_w"/>
                                          </p:val>
                                        </p:tav>
                                      </p:tavLst>
                                    </p:anim>
                                    <p:anim calcmode="lin" valueType="num">
                                      <p:cBhvr>
                                        <p:cTn id="147" dur="2000" fill="hold"/>
                                        <p:tgtEl>
                                          <p:spTgt spid="18"/>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9"/>
                                        </p:tgtEl>
                                        <p:attrNameLst>
                                          <p:attrName>style.visibility</p:attrName>
                                        </p:attrNameLst>
                                      </p:cBhvr>
                                      <p:to>
                                        <p:strVal val="visible"/>
                                      </p:to>
                                    </p:set>
                                    <p:anim calcmode="lin" valueType="num">
                                      <p:cBhvr>
                                        <p:cTn id="150" dur="2000" fill="hold"/>
                                        <p:tgtEl>
                                          <p:spTgt spid="19"/>
                                        </p:tgtEl>
                                        <p:attrNameLst>
                                          <p:attrName>ppt_w</p:attrName>
                                        </p:attrNameLst>
                                      </p:cBhvr>
                                      <p:tavLst>
                                        <p:tav tm="0">
                                          <p:val>
                                            <p:strVal val="#ppt_w"/>
                                          </p:val>
                                        </p:tav>
                                        <p:tav tm="100000">
                                          <p:val>
                                            <p:strVal val="#ppt_w"/>
                                          </p:val>
                                        </p:tav>
                                      </p:tavLst>
                                    </p:anim>
                                    <p:anim calcmode="lin" valueType="num">
                                      <p:cBhvr>
                                        <p:cTn id="151" dur="2000" fill="hold"/>
                                        <p:tgtEl>
                                          <p:spTgt spid="19"/>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20"/>
                                        </p:tgtEl>
                                        <p:attrNameLst>
                                          <p:attrName>style.visibility</p:attrName>
                                        </p:attrNameLst>
                                      </p:cBhvr>
                                      <p:to>
                                        <p:strVal val="visible"/>
                                      </p:to>
                                    </p:set>
                                    <p:anim calcmode="lin" valueType="num">
                                      <p:cBhvr>
                                        <p:cTn id="154" dur="2000" fill="hold"/>
                                        <p:tgtEl>
                                          <p:spTgt spid="20"/>
                                        </p:tgtEl>
                                        <p:attrNameLst>
                                          <p:attrName>ppt_w</p:attrName>
                                        </p:attrNameLst>
                                      </p:cBhvr>
                                      <p:tavLst>
                                        <p:tav tm="0">
                                          <p:val>
                                            <p:strVal val="#ppt_w"/>
                                          </p:val>
                                        </p:tav>
                                        <p:tav tm="100000">
                                          <p:val>
                                            <p:strVal val="#ppt_w"/>
                                          </p:val>
                                        </p:tav>
                                      </p:tavLst>
                                    </p:anim>
                                    <p:anim calcmode="lin" valueType="num">
                                      <p:cBhvr>
                                        <p:cTn id="155" dur="2000" fill="hold"/>
                                        <p:tgtEl>
                                          <p:spTgt spid="20"/>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21"/>
                                        </p:tgtEl>
                                        <p:attrNameLst>
                                          <p:attrName>style.visibility</p:attrName>
                                        </p:attrNameLst>
                                      </p:cBhvr>
                                      <p:to>
                                        <p:strVal val="visible"/>
                                      </p:to>
                                    </p:set>
                                    <p:anim calcmode="lin" valueType="num">
                                      <p:cBhvr>
                                        <p:cTn id="158" dur="2000" fill="hold"/>
                                        <p:tgtEl>
                                          <p:spTgt spid="21"/>
                                        </p:tgtEl>
                                        <p:attrNameLst>
                                          <p:attrName>ppt_w</p:attrName>
                                        </p:attrNameLst>
                                      </p:cBhvr>
                                      <p:tavLst>
                                        <p:tav tm="0">
                                          <p:val>
                                            <p:strVal val="#ppt_w"/>
                                          </p:val>
                                        </p:tav>
                                        <p:tav tm="100000">
                                          <p:val>
                                            <p:strVal val="#ppt_w"/>
                                          </p:val>
                                        </p:tav>
                                      </p:tavLst>
                                    </p:anim>
                                    <p:anim calcmode="lin" valueType="num">
                                      <p:cBhvr>
                                        <p:cTn id="159" dur="2000" fill="hold"/>
                                        <p:tgtEl>
                                          <p:spTgt spid="21"/>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22"/>
                                        </p:tgtEl>
                                        <p:attrNameLst>
                                          <p:attrName>style.visibility</p:attrName>
                                        </p:attrNameLst>
                                      </p:cBhvr>
                                      <p:to>
                                        <p:strVal val="visible"/>
                                      </p:to>
                                    </p:set>
                                    <p:anim calcmode="lin" valueType="num">
                                      <p:cBhvr>
                                        <p:cTn id="162" dur="2000" fill="hold"/>
                                        <p:tgtEl>
                                          <p:spTgt spid="22"/>
                                        </p:tgtEl>
                                        <p:attrNameLst>
                                          <p:attrName>ppt_w</p:attrName>
                                        </p:attrNameLst>
                                      </p:cBhvr>
                                      <p:tavLst>
                                        <p:tav tm="0">
                                          <p:val>
                                            <p:strVal val="#ppt_w"/>
                                          </p:val>
                                        </p:tav>
                                        <p:tav tm="100000">
                                          <p:val>
                                            <p:strVal val="#ppt_w"/>
                                          </p:val>
                                        </p:tav>
                                      </p:tavLst>
                                    </p:anim>
                                    <p:anim calcmode="lin" valueType="num">
                                      <p:cBhvr>
                                        <p:cTn id="163" dur="2000" fill="hold"/>
                                        <p:tgtEl>
                                          <p:spTgt spid="22"/>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23"/>
                                        </p:tgtEl>
                                        <p:attrNameLst>
                                          <p:attrName>style.visibility</p:attrName>
                                        </p:attrNameLst>
                                      </p:cBhvr>
                                      <p:to>
                                        <p:strVal val="visible"/>
                                      </p:to>
                                    </p:set>
                                    <p:anim calcmode="lin" valueType="num">
                                      <p:cBhvr>
                                        <p:cTn id="166" dur="2000" fill="hold"/>
                                        <p:tgtEl>
                                          <p:spTgt spid="23"/>
                                        </p:tgtEl>
                                        <p:attrNameLst>
                                          <p:attrName>ppt_w</p:attrName>
                                        </p:attrNameLst>
                                      </p:cBhvr>
                                      <p:tavLst>
                                        <p:tav tm="0">
                                          <p:val>
                                            <p:strVal val="#ppt_w"/>
                                          </p:val>
                                        </p:tav>
                                        <p:tav tm="100000">
                                          <p:val>
                                            <p:strVal val="#ppt_w"/>
                                          </p:val>
                                        </p:tav>
                                      </p:tavLst>
                                    </p:anim>
                                    <p:anim calcmode="lin" valueType="num">
                                      <p:cBhvr>
                                        <p:cTn id="167" dur="2000" fill="hold"/>
                                        <p:tgtEl>
                                          <p:spTgt spid="23"/>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24"/>
                                        </p:tgtEl>
                                        <p:attrNameLst>
                                          <p:attrName>style.visibility</p:attrName>
                                        </p:attrNameLst>
                                      </p:cBhvr>
                                      <p:to>
                                        <p:strVal val="visible"/>
                                      </p:to>
                                    </p:set>
                                    <p:anim calcmode="lin" valueType="num">
                                      <p:cBhvr>
                                        <p:cTn id="170" dur="2000" fill="hold"/>
                                        <p:tgtEl>
                                          <p:spTgt spid="24"/>
                                        </p:tgtEl>
                                        <p:attrNameLst>
                                          <p:attrName>ppt_w</p:attrName>
                                        </p:attrNameLst>
                                      </p:cBhvr>
                                      <p:tavLst>
                                        <p:tav tm="0">
                                          <p:val>
                                            <p:strVal val="#ppt_w"/>
                                          </p:val>
                                        </p:tav>
                                        <p:tav tm="100000">
                                          <p:val>
                                            <p:strVal val="#ppt_w"/>
                                          </p:val>
                                        </p:tav>
                                      </p:tavLst>
                                    </p:anim>
                                    <p:anim calcmode="lin" valueType="num">
                                      <p:cBhvr>
                                        <p:cTn id="171" dur="2000" fill="hold"/>
                                        <p:tgtEl>
                                          <p:spTgt spid="24"/>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25"/>
                                        </p:tgtEl>
                                        <p:attrNameLst>
                                          <p:attrName>style.visibility</p:attrName>
                                        </p:attrNameLst>
                                      </p:cBhvr>
                                      <p:to>
                                        <p:strVal val="visible"/>
                                      </p:to>
                                    </p:set>
                                    <p:anim calcmode="lin" valueType="num">
                                      <p:cBhvr>
                                        <p:cTn id="174" dur="2000" fill="hold"/>
                                        <p:tgtEl>
                                          <p:spTgt spid="25"/>
                                        </p:tgtEl>
                                        <p:attrNameLst>
                                          <p:attrName>ppt_w</p:attrName>
                                        </p:attrNameLst>
                                      </p:cBhvr>
                                      <p:tavLst>
                                        <p:tav tm="0">
                                          <p:val>
                                            <p:strVal val="#ppt_w"/>
                                          </p:val>
                                        </p:tav>
                                        <p:tav tm="100000">
                                          <p:val>
                                            <p:strVal val="#ppt_w"/>
                                          </p:val>
                                        </p:tav>
                                      </p:tavLst>
                                    </p:anim>
                                    <p:anim calcmode="lin" valueType="num">
                                      <p:cBhvr>
                                        <p:cTn id="175" dur="2000" fill="hold"/>
                                        <p:tgtEl>
                                          <p:spTgt spid="25"/>
                                        </p:tgtEl>
                                        <p:attrNameLst>
                                          <p:attrName>ppt_h</p:attrName>
                                        </p:attrNameLst>
                                      </p:cBhvr>
                                      <p:tavLst>
                                        <p:tav tm="0" fmla="#ppt_h*sin(2.5*pi*$)">
                                          <p:val>
                                            <p:fltVal val="0"/>
                                          </p:val>
                                        </p:tav>
                                        <p:tav tm="100000">
                                          <p:val>
                                            <p:fltVal val="1"/>
                                          </p:val>
                                        </p:tav>
                                      </p:tavLst>
                                    </p:anim>
                                  </p:childTnLst>
                                </p:cTn>
                              </p:par>
                              <p:par>
                                <p:cTn id="176" presetID="2" presetClass="entr" presetSubtype="8" fill="hold" grpId="0" nodeType="withEffect">
                                  <p:stCondLst>
                                    <p:cond delay="0"/>
                                  </p:stCondLst>
                                  <p:childTnLst>
                                    <p:set>
                                      <p:cBhvr>
                                        <p:cTn id="177" dur="1" fill="hold">
                                          <p:stCondLst>
                                            <p:cond delay="0"/>
                                          </p:stCondLst>
                                        </p:cTn>
                                        <p:tgtEl>
                                          <p:spTgt spid="26"/>
                                        </p:tgtEl>
                                        <p:attrNameLst>
                                          <p:attrName>style.visibility</p:attrName>
                                        </p:attrNameLst>
                                      </p:cBhvr>
                                      <p:to>
                                        <p:strVal val="visible"/>
                                      </p:to>
                                    </p:set>
                                    <p:anim calcmode="lin" valueType="num">
                                      <p:cBhvr additive="base">
                                        <p:cTn id="178" dur="2000" fill="hold"/>
                                        <p:tgtEl>
                                          <p:spTgt spid="26"/>
                                        </p:tgtEl>
                                        <p:attrNameLst>
                                          <p:attrName>ppt_x</p:attrName>
                                        </p:attrNameLst>
                                      </p:cBhvr>
                                      <p:tavLst>
                                        <p:tav tm="0">
                                          <p:val>
                                            <p:strVal val="0-#ppt_w/2"/>
                                          </p:val>
                                        </p:tav>
                                        <p:tav tm="100000">
                                          <p:val>
                                            <p:strVal val="#ppt_x"/>
                                          </p:val>
                                        </p:tav>
                                      </p:tavLst>
                                    </p:anim>
                                    <p:anim calcmode="lin" valueType="num">
                                      <p:cBhvr additive="base">
                                        <p:cTn id="179" dur="2000" fill="hold"/>
                                        <p:tgtEl>
                                          <p:spTgt spid="26"/>
                                        </p:tgtEl>
                                        <p:attrNameLst>
                                          <p:attrName>ppt_y</p:attrName>
                                        </p:attrNameLst>
                                      </p:cBhvr>
                                      <p:tavLst>
                                        <p:tav tm="0">
                                          <p:val>
                                            <p:strVal val="#ppt_y"/>
                                          </p:val>
                                        </p:tav>
                                        <p:tav tm="100000">
                                          <p:val>
                                            <p:strVal val="#ppt_y"/>
                                          </p:val>
                                        </p:tav>
                                      </p:tavLst>
                                    </p:anim>
                                  </p:childTnLst>
                                </p:cTn>
                              </p:par>
                              <p:par>
                                <p:cTn id="180" presetID="2" presetClass="entr" presetSubtype="8" fill="hold" grpId="0" nodeType="withEffect">
                                  <p:stCondLst>
                                    <p:cond delay="0"/>
                                  </p:stCondLst>
                                  <p:childTnLst>
                                    <p:set>
                                      <p:cBhvr>
                                        <p:cTn id="181" dur="1" fill="hold">
                                          <p:stCondLst>
                                            <p:cond delay="0"/>
                                          </p:stCondLst>
                                        </p:cTn>
                                        <p:tgtEl>
                                          <p:spTgt spid="27"/>
                                        </p:tgtEl>
                                        <p:attrNameLst>
                                          <p:attrName>style.visibility</p:attrName>
                                        </p:attrNameLst>
                                      </p:cBhvr>
                                      <p:to>
                                        <p:strVal val="visible"/>
                                      </p:to>
                                    </p:set>
                                    <p:anim calcmode="lin" valueType="num">
                                      <p:cBhvr additive="base">
                                        <p:cTn id="182" dur="2000" fill="hold"/>
                                        <p:tgtEl>
                                          <p:spTgt spid="27"/>
                                        </p:tgtEl>
                                        <p:attrNameLst>
                                          <p:attrName>ppt_x</p:attrName>
                                        </p:attrNameLst>
                                      </p:cBhvr>
                                      <p:tavLst>
                                        <p:tav tm="0">
                                          <p:val>
                                            <p:strVal val="0-#ppt_w/2"/>
                                          </p:val>
                                        </p:tav>
                                        <p:tav tm="100000">
                                          <p:val>
                                            <p:strVal val="#ppt_x"/>
                                          </p:val>
                                        </p:tav>
                                      </p:tavLst>
                                    </p:anim>
                                    <p:anim calcmode="lin" valueType="num">
                                      <p:cBhvr additive="base">
                                        <p:cTn id="183" dur="2000" fill="hold"/>
                                        <p:tgtEl>
                                          <p:spTgt spid="27"/>
                                        </p:tgtEl>
                                        <p:attrNameLst>
                                          <p:attrName>ppt_y</p:attrName>
                                        </p:attrNameLst>
                                      </p:cBhvr>
                                      <p:tavLst>
                                        <p:tav tm="0">
                                          <p:val>
                                            <p:strVal val="#ppt_y"/>
                                          </p:val>
                                        </p:tav>
                                        <p:tav tm="100000">
                                          <p:val>
                                            <p:strVal val="#ppt_y"/>
                                          </p:val>
                                        </p:tav>
                                      </p:tavLst>
                                    </p:anim>
                                  </p:childTnLst>
                                </p:cTn>
                              </p:par>
                              <p:par>
                                <p:cTn id="184" presetID="2" presetClass="entr" presetSubtype="8" fill="hold" grpId="0" nodeType="withEffect">
                                  <p:stCondLst>
                                    <p:cond delay="0"/>
                                  </p:stCondLst>
                                  <p:childTnLst>
                                    <p:set>
                                      <p:cBhvr>
                                        <p:cTn id="185" dur="1" fill="hold">
                                          <p:stCondLst>
                                            <p:cond delay="0"/>
                                          </p:stCondLst>
                                        </p:cTn>
                                        <p:tgtEl>
                                          <p:spTgt spid="28"/>
                                        </p:tgtEl>
                                        <p:attrNameLst>
                                          <p:attrName>style.visibility</p:attrName>
                                        </p:attrNameLst>
                                      </p:cBhvr>
                                      <p:to>
                                        <p:strVal val="visible"/>
                                      </p:to>
                                    </p:set>
                                    <p:anim calcmode="lin" valueType="num">
                                      <p:cBhvr additive="base">
                                        <p:cTn id="186" dur="2000" fill="hold"/>
                                        <p:tgtEl>
                                          <p:spTgt spid="28"/>
                                        </p:tgtEl>
                                        <p:attrNameLst>
                                          <p:attrName>ppt_x</p:attrName>
                                        </p:attrNameLst>
                                      </p:cBhvr>
                                      <p:tavLst>
                                        <p:tav tm="0">
                                          <p:val>
                                            <p:strVal val="0-#ppt_w/2"/>
                                          </p:val>
                                        </p:tav>
                                        <p:tav tm="100000">
                                          <p:val>
                                            <p:strVal val="#ppt_x"/>
                                          </p:val>
                                        </p:tav>
                                      </p:tavLst>
                                    </p:anim>
                                    <p:anim calcmode="lin" valueType="num">
                                      <p:cBhvr additive="base">
                                        <p:cTn id="187" dur="2000" fill="hold"/>
                                        <p:tgtEl>
                                          <p:spTgt spid="28"/>
                                        </p:tgtEl>
                                        <p:attrNameLst>
                                          <p:attrName>ppt_y</p:attrName>
                                        </p:attrNameLst>
                                      </p:cBhvr>
                                      <p:tavLst>
                                        <p:tav tm="0">
                                          <p:val>
                                            <p:strVal val="#ppt_y"/>
                                          </p:val>
                                        </p:tav>
                                        <p:tav tm="100000">
                                          <p:val>
                                            <p:strVal val="#ppt_y"/>
                                          </p:val>
                                        </p:tav>
                                      </p:tavLst>
                                    </p:anim>
                                  </p:childTnLst>
                                </p:cTn>
                              </p:par>
                              <p:par>
                                <p:cTn id="188" presetID="2" presetClass="entr" presetSubtype="8" fill="hold" grpId="0" nodeType="withEffect">
                                  <p:stCondLst>
                                    <p:cond delay="0"/>
                                  </p:stCondLst>
                                  <p:childTnLst>
                                    <p:set>
                                      <p:cBhvr>
                                        <p:cTn id="189" dur="1" fill="hold">
                                          <p:stCondLst>
                                            <p:cond delay="0"/>
                                          </p:stCondLst>
                                        </p:cTn>
                                        <p:tgtEl>
                                          <p:spTgt spid="29"/>
                                        </p:tgtEl>
                                        <p:attrNameLst>
                                          <p:attrName>style.visibility</p:attrName>
                                        </p:attrNameLst>
                                      </p:cBhvr>
                                      <p:to>
                                        <p:strVal val="visible"/>
                                      </p:to>
                                    </p:set>
                                    <p:anim calcmode="lin" valueType="num">
                                      <p:cBhvr additive="base">
                                        <p:cTn id="190" dur="2000" fill="hold"/>
                                        <p:tgtEl>
                                          <p:spTgt spid="29"/>
                                        </p:tgtEl>
                                        <p:attrNameLst>
                                          <p:attrName>ppt_x</p:attrName>
                                        </p:attrNameLst>
                                      </p:cBhvr>
                                      <p:tavLst>
                                        <p:tav tm="0">
                                          <p:val>
                                            <p:strVal val="0-#ppt_w/2"/>
                                          </p:val>
                                        </p:tav>
                                        <p:tav tm="100000">
                                          <p:val>
                                            <p:strVal val="#ppt_x"/>
                                          </p:val>
                                        </p:tav>
                                      </p:tavLst>
                                    </p:anim>
                                    <p:anim calcmode="lin" valueType="num">
                                      <p:cBhvr additive="base">
                                        <p:cTn id="191" dur="2000" fill="hold"/>
                                        <p:tgtEl>
                                          <p:spTgt spid="29"/>
                                        </p:tgtEl>
                                        <p:attrNameLst>
                                          <p:attrName>ppt_y</p:attrName>
                                        </p:attrNameLst>
                                      </p:cBhvr>
                                      <p:tavLst>
                                        <p:tav tm="0">
                                          <p:val>
                                            <p:strVal val="#ppt_y"/>
                                          </p:val>
                                        </p:tav>
                                        <p:tav tm="100000">
                                          <p:val>
                                            <p:strVal val="#ppt_y"/>
                                          </p:val>
                                        </p:tav>
                                      </p:tavLst>
                                    </p:anim>
                                  </p:childTnLst>
                                </p:cTn>
                              </p:par>
                              <p:par>
                                <p:cTn id="192" presetID="2" presetClass="entr" presetSubtype="8" fill="hold" grpId="0" nodeType="withEffect">
                                  <p:stCondLst>
                                    <p:cond delay="0"/>
                                  </p:stCondLst>
                                  <p:childTnLst>
                                    <p:set>
                                      <p:cBhvr>
                                        <p:cTn id="193" dur="1" fill="hold">
                                          <p:stCondLst>
                                            <p:cond delay="0"/>
                                          </p:stCondLst>
                                        </p:cTn>
                                        <p:tgtEl>
                                          <p:spTgt spid="30"/>
                                        </p:tgtEl>
                                        <p:attrNameLst>
                                          <p:attrName>style.visibility</p:attrName>
                                        </p:attrNameLst>
                                      </p:cBhvr>
                                      <p:to>
                                        <p:strVal val="visible"/>
                                      </p:to>
                                    </p:set>
                                    <p:anim calcmode="lin" valueType="num">
                                      <p:cBhvr additive="base">
                                        <p:cTn id="194" dur="2000" fill="hold"/>
                                        <p:tgtEl>
                                          <p:spTgt spid="30"/>
                                        </p:tgtEl>
                                        <p:attrNameLst>
                                          <p:attrName>ppt_x</p:attrName>
                                        </p:attrNameLst>
                                      </p:cBhvr>
                                      <p:tavLst>
                                        <p:tav tm="0">
                                          <p:val>
                                            <p:strVal val="0-#ppt_w/2"/>
                                          </p:val>
                                        </p:tav>
                                        <p:tav tm="100000">
                                          <p:val>
                                            <p:strVal val="#ppt_x"/>
                                          </p:val>
                                        </p:tav>
                                      </p:tavLst>
                                    </p:anim>
                                    <p:anim calcmode="lin" valueType="num">
                                      <p:cBhvr additive="base">
                                        <p:cTn id="195" dur="2000" fill="hold"/>
                                        <p:tgtEl>
                                          <p:spTgt spid="30"/>
                                        </p:tgtEl>
                                        <p:attrNameLst>
                                          <p:attrName>ppt_y</p:attrName>
                                        </p:attrNameLst>
                                      </p:cBhvr>
                                      <p:tavLst>
                                        <p:tav tm="0">
                                          <p:val>
                                            <p:strVal val="#ppt_y"/>
                                          </p:val>
                                        </p:tav>
                                        <p:tav tm="100000">
                                          <p:val>
                                            <p:strVal val="#ppt_y"/>
                                          </p:val>
                                        </p:tav>
                                      </p:tavLst>
                                    </p:anim>
                                  </p:childTnLst>
                                </p:cTn>
                              </p:par>
                              <p:par>
                                <p:cTn id="196" presetID="2" presetClass="entr" presetSubtype="8" fill="hold" grpId="0" nodeType="withEffect">
                                  <p:stCondLst>
                                    <p:cond delay="0"/>
                                  </p:stCondLst>
                                  <p:childTnLst>
                                    <p:set>
                                      <p:cBhvr>
                                        <p:cTn id="197" dur="1" fill="hold">
                                          <p:stCondLst>
                                            <p:cond delay="0"/>
                                          </p:stCondLst>
                                        </p:cTn>
                                        <p:tgtEl>
                                          <p:spTgt spid="31"/>
                                        </p:tgtEl>
                                        <p:attrNameLst>
                                          <p:attrName>style.visibility</p:attrName>
                                        </p:attrNameLst>
                                      </p:cBhvr>
                                      <p:to>
                                        <p:strVal val="visible"/>
                                      </p:to>
                                    </p:set>
                                    <p:anim calcmode="lin" valueType="num">
                                      <p:cBhvr additive="base">
                                        <p:cTn id="198" dur="2000" fill="hold"/>
                                        <p:tgtEl>
                                          <p:spTgt spid="31"/>
                                        </p:tgtEl>
                                        <p:attrNameLst>
                                          <p:attrName>ppt_x</p:attrName>
                                        </p:attrNameLst>
                                      </p:cBhvr>
                                      <p:tavLst>
                                        <p:tav tm="0">
                                          <p:val>
                                            <p:strVal val="0-#ppt_w/2"/>
                                          </p:val>
                                        </p:tav>
                                        <p:tav tm="100000">
                                          <p:val>
                                            <p:strVal val="#ppt_x"/>
                                          </p:val>
                                        </p:tav>
                                      </p:tavLst>
                                    </p:anim>
                                    <p:anim calcmode="lin" valueType="num">
                                      <p:cBhvr additive="base">
                                        <p:cTn id="199" dur="2000" fill="hold"/>
                                        <p:tgtEl>
                                          <p:spTgt spid="31"/>
                                        </p:tgtEl>
                                        <p:attrNameLst>
                                          <p:attrName>ppt_y</p:attrName>
                                        </p:attrNameLst>
                                      </p:cBhvr>
                                      <p:tavLst>
                                        <p:tav tm="0">
                                          <p:val>
                                            <p:strVal val="#ppt_y"/>
                                          </p:val>
                                        </p:tav>
                                        <p:tav tm="100000">
                                          <p:val>
                                            <p:strVal val="#ppt_y"/>
                                          </p:val>
                                        </p:tav>
                                      </p:tavLst>
                                    </p:anim>
                                  </p:childTnLst>
                                </p:cTn>
                              </p:par>
                              <p:par>
                                <p:cTn id="200" presetID="2" presetClass="entr" presetSubtype="8" fill="hold" grpId="0" nodeType="withEffect">
                                  <p:stCondLst>
                                    <p:cond delay="0"/>
                                  </p:stCondLst>
                                  <p:childTnLst>
                                    <p:set>
                                      <p:cBhvr>
                                        <p:cTn id="201" dur="1" fill="hold">
                                          <p:stCondLst>
                                            <p:cond delay="0"/>
                                          </p:stCondLst>
                                        </p:cTn>
                                        <p:tgtEl>
                                          <p:spTgt spid="32"/>
                                        </p:tgtEl>
                                        <p:attrNameLst>
                                          <p:attrName>style.visibility</p:attrName>
                                        </p:attrNameLst>
                                      </p:cBhvr>
                                      <p:to>
                                        <p:strVal val="visible"/>
                                      </p:to>
                                    </p:set>
                                    <p:anim calcmode="lin" valueType="num">
                                      <p:cBhvr additive="base">
                                        <p:cTn id="202" dur="2000" fill="hold"/>
                                        <p:tgtEl>
                                          <p:spTgt spid="32"/>
                                        </p:tgtEl>
                                        <p:attrNameLst>
                                          <p:attrName>ppt_x</p:attrName>
                                        </p:attrNameLst>
                                      </p:cBhvr>
                                      <p:tavLst>
                                        <p:tav tm="0">
                                          <p:val>
                                            <p:strVal val="0-#ppt_w/2"/>
                                          </p:val>
                                        </p:tav>
                                        <p:tav tm="100000">
                                          <p:val>
                                            <p:strVal val="#ppt_x"/>
                                          </p:val>
                                        </p:tav>
                                      </p:tavLst>
                                    </p:anim>
                                    <p:anim calcmode="lin" valueType="num">
                                      <p:cBhvr additive="base">
                                        <p:cTn id="203" dur="2000" fill="hold"/>
                                        <p:tgtEl>
                                          <p:spTgt spid="32"/>
                                        </p:tgtEl>
                                        <p:attrNameLst>
                                          <p:attrName>ppt_y</p:attrName>
                                        </p:attrNameLst>
                                      </p:cBhvr>
                                      <p:tavLst>
                                        <p:tav tm="0">
                                          <p:val>
                                            <p:strVal val="#ppt_y"/>
                                          </p:val>
                                        </p:tav>
                                        <p:tav tm="100000">
                                          <p:val>
                                            <p:strVal val="#ppt_y"/>
                                          </p:val>
                                        </p:tav>
                                      </p:tavLst>
                                    </p:anim>
                                  </p:childTnLst>
                                </p:cTn>
                              </p:par>
                              <p:par>
                                <p:cTn id="204" presetID="2" presetClass="entr" presetSubtype="8" fill="hold" grpId="0" nodeType="withEffect">
                                  <p:stCondLst>
                                    <p:cond delay="0"/>
                                  </p:stCondLst>
                                  <p:childTnLst>
                                    <p:set>
                                      <p:cBhvr>
                                        <p:cTn id="205" dur="1" fill="hold">
                                          <p:stCondLst>
                                            <p:cond delay="0"/>
                                          </p:stCondLst>
                                        </p:cTn>
                                        <p:tgtEl>
                                          <p:spTgt spid="33"/>
                                        </p:tgtEl>
                                        <p:attrNameLst>
                                          <p:attrName>style.visibility</p:attrName>
                                        </p:attrNameLst>
                                      </p:cBhvr>
                                      <p:to>
                                        <p:strVal val="visible"/>
                                      </p:to>
                                    </p:set>
                                    <p:anim calcmode="lin" valueType="num">
                                      <p:cBhvr additive="base">
                                        <p:cTn id="206" dur="2000" fill="hold"/>
                                        <p:tgtEl>
                                          <p:spTgt spid="33"/>
                                        </p:tgtEl>
                                        <p:attrNameLst>
                                          <p:attrName>ppt_x</p:attrName>
                                        </p:attrNameLst>
                                      </p:cBhvr>
                                      <p:tavLst>
                                        <p:tav tm="0">
                                          <p:val>
                                            <p:strVal val="0-#ppt_w/2"/>
                                          </p:val>
                                        </p:tav>
                                        <p:tav tm="100000">
                                          <p:val>
                                            <p:strVal val="#ppt_x"/>
                                          </p:val>
                                        </p:tav>
                                      </p:tavLst>
                                    </p:anim>
                                    <p:anim calcmode="lin" valueType="num">
                                      <p:cBhvr additive="base">
                                        <p:cTn id="207" dur="2000" fill="hold"/>
                                        <p:tgtEl>
                                          <p:spTgt spid="33"/>
                                        </p:tgtEl>
                                        <p:attrNameLst>
                                          <p:attrName>ppt_y</p:attrName>
                                        </p:attrNameLst>
                                      </p:cBhvr>
                                      <p:tavLst>
                                        <p:tav tm="0">
                                          <p:val>
                                            <p:strVal val="#ppt_y"/>
                                          </p:val>
                                        </p:tav>
                                        <p:tav tm="100000">
                                          <p:val>
                                            <p:strVal val="#ppt_y"/>
                                          </p:val>
                                        </p:tav>
                                      </p:tavLst>
                                    </p:anim>
                                  </p:childTnLst>
                                </p:cTn>
                              </p:par>
                              <p:par>
                                <p:cTn id="208" presetID="2" presetClass="entr" presetSubtype="8" fill="hold" grpId="0" nodeType="withEffect">
                                  <p:stCondLst>
                                    <p:cond delay="0"/>
                                  </p:stCondLst>
                                  <p:childTnLst>
                                    <p:set>
                                      <p:cBhvr>
                                        <p:cTn id="209" dur="1" fill="hold">
                                          <p:stCondLst>
                                            <p:cond delay="0"/>
                                          </p:stCondLst>
                                        </p:cTn>
                                        <p:tgtEl>
                                          <p:spTgt spid="34"/>
                                        </p:tgtEl>
                                        <p:attrNameLst>
                                          <p:attrName>style.visibility</p:attrName>
                                        </p:attrNameLst>
                                      </p:cBhvr>
                                      <p:to>
                                        <p:strVal val="visible"/>
                                      </p:to>
                                    </p:set>
                                    <p:anim calcmode="lin" valueType="num">
                                      <p:cBhvr additive="base">
                                        <p:cTn id="210" dur="2000" fill="hold"/>
                                        <p:tgtEl>
                                          <p:spTgt spid="34"/>
                                        </p:tgtEl>
                                        <p:attrNameLst>
                                          <p:attrName>ppt_x</p:attrName>
                                        </p:attrNameLst>
                                      </p:cBhvr>
                                      <p:tavLst>
                                        <p:tav tm="0">
                                          <p:val>
                                            <p:strVal val="0-#ppt_w/2"/>
                                          </p:val>
                                        </p:tav>
                                        <p:tav tm="100000">
                                          <p:val>
                                            <p:strVal val="#ppt_x"/>
                                          </p:val>
                                        </p:tav>
                                      </p:tavLst>
                                    </p:anim>
                                    <p:anim calcmode="lin" valueType="num">
                                      <p:cBhvr additive="base">
                                        <p:cTn id="211" dur="2000" fill="hold"/>
                                        <p:tgtEl>
                                          <p:spTgt spid="34"/>
                                        </p:tgtEl>
                                        <p:attrNameLst>
                                          <p:attrName>ppt_y</p:attrName>
                                        </p:attrNameLst>
                                      </p:cBhvr>
                                      <p:tavLst>
                                        <p:tav tm="0">
                                          <p:val>
                                            <p:strVal val="#ppt_y"/>
                                          </p:val>
                                        </p:tav>
                                        <p:tav tm="100000">
                                          <p:val>
                                            <p:strVal val="#ppt_y"/>
                                          </p:val>
                                        </p:tav>
                                      </p:tavLst>
                                    </p:anim>
                                  </p:childTnLst>
                                </p:cTn>
                              </p:par>
                              <p:par>
                                <p:cTn id="212" presetID="2" presetClass="entr" presetSubtype="8" fill="hold" grpId="0" nodeType="withEffect">
                                  <p:stCondLst>
                                    <p:cond delay="0"/>
                                  </p:stCondLst>
                                  <p:childTnLst>
                                    <p:set>
                                      <p:cBhvr>
                                        <p:cTn id="213" dur="1" fill="hold">
                                          <p:stCondLst>
                                            <p:cond delay="0"/>
                                          </p:stCondLst>
                                        </p:cTn>
                                        <p:tgtEl>
                                          <p:spTgt spid="35"/>
                                        </p:tgtEl>
                                        <p:attrNameLst>
                                          <p:attrName>style.visibility</p:attrName>
                                        </p:attrNameLst>
                                      </p:cBhvr>
                                      <p:to>
                                        <p:strVal val="visible"/>
                                      </p:to>
                                    </p:set>
                                    <p:anim calcmode="lin" valueType="num">
                                      <p:cBhvr additive="base">
                                        <p:cTn id="214" dur="2000" fill="hold"/>
                                        <p:tgtEl>
                                          <p:spTgt spid="35"/>
                                        </p:tgtEl>
                                        <p:attrNameLst>
                                          <p:attrName>ppt_x</p:attrName>
                                        </p:attrNameLst>
                                      </p:cBhvr>
                                      <p:tavLst>
                                        <p:tav tm="0">
                                          <p:val>
                                            <p:strVal val="0-#ppt_w/2"/>
                                          </p:val>
                                        </p:tav>
                                        <p:tav tm="100000">
                                          <p:val>
                                            <p:strVal val="#ppt_x"/>
                                          </p:val>
                                        </p:tav>
                                      </p:tavLst>
                                    </p:anim>
                                    <p:anim calcmode="lin" valueType="num">
                                      <p:cBhvr additive="base">
                                        <p:cTn id="215" dur="2000" fill="hold"/>
                                        <p:tgtEl>
                                          <p:spTgt spid="35"/>
                                        </p:tgtEl>
                                        <p:attrNameLst>
                                          <p:attrName>ppt_y</p:attrName>
                                        </p:attrNameLst>
                                      </p:cBhvr>
                                      <p:tavLst>
                                        <p:tav tm="0">
                                          <p:val>
                                            <p:strVal val="#ppt_y"/>
                                          </p:val>
                                        </p:tav>
                                        <p:tav tm="100000">
                                          <p:val>
                                            <p:strVal val="#ppt_y"/>
                                          </p:val>
                                        </p:tav>
                                      </p:tavLst>
                                    </p:anim>
                                  </p:childTnLst>
                                </p:cTn>
                              </p:par>
                              <p:par>
                                <p:cTn id="216" presetID="2" presetClass="entr" presetSubtype="8" fill="hold" grpId="0" nodeType="withEffect">
                                  <p:stCondLst>
                                    <p:cond delay="0"/>
                                  </p:stCondLst>
                                  <p:childTnLst>
                                    <p:set>
                                      <p:cBhvr>
                                        <p:cTn id="217" dur="1" fill="hold">
                                          <p:stCondLst>
                                            <p:cond delay="0"/>
                                          </p:stCondLst>
                                        </p:cTn>
                                        <p:tgtEl>
                                          <p:spTgt spid="36"/>
                                        </p:tgtEl>
                                        <p:attrNameLst>
                                          <p:attrName>style.visibility</p:attrName>
                                        </p:attrNameLst>
                                      </p:cBhvr>
                                      <p:to>
                                        <p:strVal val="visible"/>
                                      </p:to>
                                    </p:set>
                                    <p:anim calcmode="lin" valueType="num">
                                      <p:cBhvr additive="base">
                                        <p:cTn id="218" dur="2000" fill="hold"/>
                                        <p:tgtEl>
                                          <p:spTgt spid="36"/>
                                        </p:tgtEl>
                                        <p:attrNameLst>
                                          <p:attrName>ppt_x</p:attrName>
                                        </p:attrNameLst>
                                      </p:cBhvr>
                                      <p:tavLst>
                                        <p:tav tm="0">
                                          <p:val>
                                            <p:strVal val="0-#ppt_w/2"/>
                                          </p:val>
                                        </p:tav>
                                        <p:tav tm="100000">
                                          <p:val>
                                            <p:strVal val="#ppt_x"/>
                                          </p:val>
                                        </p:tav>
                                      </p:tavLst>
                                    </p:anim>
                                    <p:anim calcmode="lin" valueType="num">
                                      <p:cBhvr additive="base">
                                        <p:cTn id="219" dur="2000" fill="hold"/>
                                        <p:tgtEl>
                                          <p:spTgt spid="36"/>
                                        </p:tgtEl>
                                        <p:attrNameLst>
                                          <p:attrName>ppt_y</p:attrName>
                                        </p:attrNameLst>
                                      </p:cBhvr>
                                      <p:tavLst>
                                        <p:tav tm="0">
                                          <p:val>
                                            <p:strVal val="#ppt_y"/>
                                          </p:val>
                                        </p:tav>
                                        <p:tav tm="100000">
                                          <p:val>
                                            <p:strVal val="#ppt_y"/>
                                          </p:val>
                                        </p:tav>
                                      </p:tavLst>
                                    </p:anim>
                                  </p:childTnLst>
                                </p:cTn>
                              </p:par>
                              <p:par>
                                <p:cTn id="220" presetID="2" presetClass="entr" presetSubtype="8" fill="hold" grpId="0" nodeType="withEffect">
                                  <p:stCondLst>
                                    <p:cond delay="0"/>
                                  </p:stCondLst>
                                  <p:childTnLst>
                                    <p:set>
                                      <p:cBhvr>
                                        <p:cTn id="221" dur="1" fill="hold">
                                          <p:stCondLst>
                                            <p:cond delay="0"/>
                                          </p:stCondLst>
                                        </p:cTn>
                                        <p:tgtEl>
                                          <p:spTgt spid="37"/>
                                        </p:tgtEl>
                                        <p:attrNameLst>
                                          <p:attrName>style.visibility</p:attrName>
                                        </p:attrNameLst>
                                      </p:cBhvr>
                                      <p:to>
                                        <p:strVal val="visible"/>
                                      </p:to>
                                    </p:set>
                                    <p:anim calcmode="lin" valueType="num">
                                      <p:cBhvr additive="base">
                                        <p:cTn id="222" dur="2000" fill="hold"/>
                                        <p:tgtEl>
                                          <p:spTgt spid="37"/>
                                        </p:tgtEl>
                                        <p:attrNameLst>
                                          <p:attrName>ppt_x</p:attrName>
                                        </p:attrNameLst>
                                      </p:cBhvr>
                                      <p:tavLst>
                                        <p:tav tm="0">
                                          <p:val>
                                            <p:strVal val="0-#ppt_w/2"/>
                                          </p:val>
                                        </p:tav>
                                        <p:tav tm="100000">
                                          <p:val>
                                            <p:strVal val="#ppt_x"/>
                                          </p:val>
                                        </p:tav>
                                      </p:tavLst>
                                    </p:anim>
                                    <p:anim calcmode="lin" valueType="num">
                                      <p:cBhvr additive="base">
                                        <p:cTn id="223" dur="2000" fill="hold"/>
                                        <p:tgtEl>
                                          <p:spTgt spid="37"/>
                                        </p:tgtEl>
                                        <p:attrNameLst>
                                          <p:attrName>ppt_y</p:attrName>
                                        </p:attrNameLst>
                                      </p:cBhvr>
                                      <p:tavLst>
                                        <p:tav tm="0">
                                          <p:val>
                                            <p:strVal val="#ppt_y"/>
                                          </p:val>
                                        </p:tav>
                                        <p:tav tm="100000">
                                          <p:val>
                                            <p:strVal val="#ppt_y"/>
                                          </p:val>
                                        </p:tav>
                                      </p:tavLst>
                                    </p:anim>
                                  </p:childTnLst>
                                </p:cTn>
                              </p:par>
                              <p:par>
                                <p:cTn id="224" presetID="2" presetClass="entr" presetSubtype="8" fill="hold" grpId="0" nodeType="withEffect">
                                  <p:stCondLst>
                                    <p:cond delay="0"/>
                                  </p:stCondLst>
                                  <p:childTnLst>
                                    <p:set>
                                      <p:cBhvr>
                                        <p:cTn id="225" dur="1" fill="hold">
                                          <p:stCondLst>
                                            <p:cond delay="0"/>
                                          </p:stCondLst>
                                        </p:cTn>
                                        <p:tgtEl>
                                          <p:spTgt spid="38"/>
                                        </p:tgtEl>
                                        <p:attrNameLst>
                                          <p:attrName>style.visibility</p:attrName>
                                        </p:attrNameLst>
                                      </p:cBhvr>
                                      <p:to>
                                        <p:strVal val="visible"/>
                                      </p:to>
                                    </p:set>
                                    <p:anim calcmode="lin" valueType="num">
                                      <p:cBhvr additive="base">
                                        <p:cTn id="226" dur="2000" fill="hold"/>
                                        <p:tgtEl>
                                          <p:spTgt spid="38"/>
                                        </p:tgtEl>
                                        <p:attrNameLst>
                                          <p:attrName>ppt_x</p:attrName>
                                        </p:attrNameLst>
                                      </p:cBhvr>
                                      <p:tavLst>
                                        <p:tav tm="0">
                                          <p:val>
                                            <p:strVal val="0-#ppt_w/2"/>
                                          </p:val>
                                        </p:tav>
                                        <p:tav tm="100000">
                                          <p:val>
                                            <p:strVal val="#ppt_x"/>
                                          </p:val>
                                        </p:tav>
                                      </p:tavLst>
                                    </p:anim>
                                    <p:anim calcmode="lin" valueType="num">
                                      <p:cBhvr additive="base">
                                        <p:cTn id="227" dur="2000" fill="hold"/>
                                        <p:tgtEl>
                                          <p:spTgt spid="38"/>
                                        </p:tgtEl>
                                        <p:attrNameLst>
                                          <p:attrName>ppt_y</p:attrName>
                                        </p:attrNameLst>
                                      </p:cBhvr>
                                      <p:tavLst>
                                        <p:tav tm="0">
                                          <p:val>
                                            <p:strVal val="#ppt_y"/>
                                          </p:val>
                                        </p:tav>
                                        <p:tav tm="100000">
                                          <p:val>
                                            <p:strVal val="#ppt_y"/>
                                          </p:val>
                                        </p:tav>
                                      </p:tavLst>
                                    </p:anim>
                                  </p:childTnLst>
                                </p:cTn>
                              </p:par>
                              <p:par>
                                <p:cTn id="228" presetID="2" presetClass="entr" presetSubtype="8" fill="hold" grpId="0" nodeType="withEffect">
                                  <p:stCondLst>
                                    <p:cond delay="0"/>
                                  </p:stCondLst>
                                  <p:childTnLst>
                                    <p:set>
                                      <p:cBhvr>
                                        <p:cTn id="229" dur="1" fill="hold">
                                          <p:stCondLst>
                                            <p:cond delay="0"/>
                                          </p:stCondLst>
                                        </p:cTn>
                                        <p:tgtEl>
                                          <p:spTgt spid="39"/>
                                        </p:tgtEl>
                                        <p:attrNameLst>
                                          <p:attrName>style.visibility</p:attrName>
                                        </p:attrNameLst>
                                      </p:cBhvr>
                                      <p:to>
                                        <p:strVal val="visible"/>
                                      </p:to>
                                    </p:set>
                                    <p:anim calcmode="lin" valueType="num">
                                      <p:cBhvr additive="base">
                                        <p:cTn id="230" dur="2000" fill="hold"/>
                                        <p:tgtEl>
                                          <p:spTgt spid="39"/>
                                        </p:tgtEl>
                                        <p:attrNameLst>
                                          <p:attrName>ppt_x</p:attrName>
                                        </p:attrNameLst>
                                      </p:cBhvr>
                                      <p:tavLst>
                                        <p:tav tm="0">
                                          <p:val>
                                            <p:strVal val="0-#ppt_w/2"/>
                                          </p:val>
                                        </p:tav>
                                        <p:tav tm="100000">
                                          <p:val>
                                            <p:strVal val="#ppt_x"/>
                                          </p:val>
                                        </p:tav>
                                      </p:tavLst>
                                    </p:anim>
                                    <p:anim calcmode="lin" valueType="num">
                                      <p:cBhvr additive="base">
                                        <p:cTn id="231" dur="2000" fill="hold"/>
                                        <p:tgtEl>
                                          <p:spTgt spid="39"/>
                                        </p:tgtEl>
                                        <p:attrNameLst>
                                          <p:attrName>ppt_y</p:attrName>
                                        </p:attrNameLst>
                                      </p:cBhvr>
                                      <p:tavLst>
                                        <p:tav tm="0">
                                          <p:val>
                                            <p:strVal val="#ppt_y"/>
                                          </p:val>
                                        </p:tav>
                                        <p:tav tm="100000">
                                          <p:val>
                                            <p:strVal val="#ppt_y"/>
                                          </p:val>
                                        </p:tav>
                                      </p:tavLst>
                                    </p:anim>
                                  </p:childTnLst>
                                </p:cTn>
                              </p:par>
                              <p:par>
                                <p:cTn id="232" presetID="2" presetClass="entr" presetSubtype="8" fill="hold" grpId="0" nodeType="withEffect">
                                  <p:stCondLst>
                                    <p:cond delay="0"/>
                                  </p:stCondLst>
                                  <p:childTnLst>
                                    <p:set>
                                      <p:cBhvr>
                                        <p:cTn id="233" dur="1" fill="hold">
                                          <p:stCondLst>
                                            <p:cond delay="0"/>
                                          </p:stCondLst>
                                        </p:cTn>
                                        <p:tgtEl>
                                          <p:spTgt spid="40"/>
                                        </p:tgtEl>
                                        <p:attrNameLst>
                                          <p:attrName>style.visibility</p:attrName>
                                        </p:attrNameLst>
                                      </p:cBhvr>
                                      <p:to>
                                        <p:strVal val="visible"/>
                                      </p:to>
                                    </p:set>
                                    <p:anim calcmode="lin" valueType="num">
                                      <p:cBhvr additive="base">
                                        <p:cTn id="234" dur="2000" fill="hold"/>
                                        <p:tgtEl>
                                          <p:spTgt spid="40"/>
                                        </p:tgtEl>
                                        <p:attrNameLst>
                                          <p:attrName>ppt_x</p:attrName>
                                        </p:attrNameLst>
                                      </p:cBhvr>
                                      <p:tavLst>
                                        <p:tav tm="0">
                                          <p:val>
                                            <p:strVal val="0-#ppt_w/2"/>
                                          </p:val>
                                        </p:tav>
                                        <p:tav tm="100000">
                                          <p:val>
                                            <p:strVal val="#ppt_x"/>
                                          </p:val>
                                        </p:tav>
                                      </p:tavLst>
                                    </p:anim>
                                    <p:anim calcmode="lin" valueType="num">
                                      <p:cBhvr additive="base">
                                        <p:cTn id="235" dur="2000" fill="hold"/>
                                        <p:tgtEl>
                                          <p:spTgt spid="40"/>
                                        </p:tgtEl>
                                        <p:attrNameLst>
                                          <p:attrName>ppt_y</p:attrName>
                                        </p:attrNameLst>
                                      </p:cBhvr>
                                      <p:tavLst>
                                        <p:tav tm="0">
                                          <p:val>
                                            <p:strVal val="#ppt_y"/>
                                          </p:val>
                                        </p:tav>
                                        <p:tav tm="100000">
                                          <p:val>
                                            <p:strVal val="#ppt_y"/>
                                          </p:val>
                                        </p:tav>
                                      </p:tavLst>
                                    </p:anim>
                                  </p:childTnLst>
                                </p:cTn>
                              </p:par>
                              <p:par>
                                <p:cTn id="236" presetID="2" presetClass="entr" presetSubtype="8" fill="hold" grpId="0" nodeType="withEffect">
                                  <p:stCondLst>
                                    <p:cond delay="0"/>
                                  </p:stCondLst>
                                  <p:childTnLst>
                                    <p:set>
                                      <p:cBhvr>
                                        <p:cTn id="237" dur="1" fill="hold">
                                          <p:stCondLst>
                                            <p:cond delay="0"/>
                                          </p:stCondLst>
                                        </p:cTn>
                                        <p:tgtEl>
                                          <p:spTgt spid="41"/>
                                        </p:tgtEl>
                                        <p:attrNameLst>
                                          <p:attrName>style.visibility</p:attrName>
                                        </p:attrNameLst>
                                      </p:cBhvr>
                                      <p:to>
                                        <p:strVal val="visible"/>
                                      </p:to>
                                    </p:set>
                                    <p:anim calcmode="lin" valueType="num">
                                      <p:cBhvr additive="base">
                                        <p:cTn id="238" dur="2000" fill="hold"/>
                                        <p:tgtEl>
                                          <p:spTgt spid="41"/>
                                        </p:tgtEl>
                                        <p:attrNameLst>
                                          <p:attrName>ppt_x</p:attrName>
                                        </p:attrNameLst>
                                      </p:cBhvr>
                                      <p:tavLst>
                                        <p:tav tm="0">
                                          <p:val>
                                            <p:strVal val="0-#ppt_w/2"/>
                                          </p:val>
                                        </p:tav>
                                        <p:tav tm="100000">
                                          <p:val>
                                            <p:strVal val="#ppt_x"/>
                                          </p:val>
                                        </p:tav>
                                      </p:tavLst>
                                    </p:anim>
                                    <p:anim calcmode="lin" valueType="num">
                                      <p:cBhvr additive="base">
                                        <p:cTn id="239" dur="2000" fill="hold"/>
                                        <p:tgtEl>
                                          <p:spTgt spid="41"/>
                                        </p:tgtEl>
                                        <p:attrNameLst>
                                          <p:attrName>ppt_y</p:attrName>
                                        </p:attrNameLst>
                                      </p:cBhvr>
                                      <p:tavLst>
                                        <p:tav tm="0">
                                          <p:val>
                                            <p:strVal val="#ppt_y"/>
                                          </p:val>
                                        </p:tav>
                                        <p:tav tm="100000">
                                          <p:val>
                                            <p:strVal val="#ppt_y"/>
                                          </p:val>
                                        </p:tav>
                                      </p:tavLst>
                                    </p:anim>
                                  </p:childTnLst>
                                </p:cTn>
                              </p:par>
                              <p:par>
                                <p:cTn id="240" presetID="2" presetClass="entr" presetSubtype="8" fill="hold" grpId="0" nodeType="withEffect">
                                  <p:stCondLst>
                                    <p:cond delay="0"/>
                                  </p:stCondLst>
                                  <p:childTnLst>
                                    <p:set>
                                      <p:cBhvr>
                                        <p:cTn id="241" dur="1" fill="hold">
                                          <p:stCondLst>
                                            <p:cond delay="0"/>
                                          </p:stCondLst>
                                        </p:cTn>
                                        <p:tgtEl>
                                          <p:spTgt spid="42"/>
                                        </p:tgtEl>
                                        <p:attrNameLst>
                                          <p:attrName>style.visibility</p:attrName>
                                        </p:attrNameLst>
                                      </p:cBhvr>
                                      <p:to>
                                        <p:strVal val="visible"/>
                                      </p:to>
                                    </p:set>
                                    <p:anim calcmode="lin" valueType="num">
                                      <p:cBhvr additive="base">
                                        <p:cTn id="242" dur="2000" fill="hold"/>
                                        <p:tgtEl>
                                          <p:spTgt spid="42"/>
                                        </p:tgtEl>
                                        <p:attrNameLst>
                                          <p:attrName>ppt_x</p:attrName>
                                        </p:attrNameLst>
                                      </p:cBhvr>
                                      <p:tavLst>
                                        <p:tav tm="0">
                                          <p:val>
                                            <p:strVal val="0-#ppt_w/2"/>
                                          </p:val>
                                        </p:tav>
                                        <p:tav tm="100000">
                                          <p:val>
                                            <p:strVal val="#ppt_x"/>
                                          </p:val>
                                        </p:tav>
                                      </p:tavLst>
                                    </p:anim>
                                    <p:anim calcmode="lin" valueType="num">
                                      <p:cBhvr additive="base">
                                        <p:cTn id="243" dur="2000" fill="hold"/>
                                        <p:tgtEl>
                                          <p:spTgt spid="42"/>
                                        </p:tgtEl>
                                        <p:attrNameLst>
                                          <p:attrName>ppt_y</p:attrName>
                                        </p:attrNameLst>
                                      </p:cBhvr>
                                      <p:tavLst>
                                        <p:tav tm="0">
                                          <p:val>
                                            <p:strVal val="#ppt_y"/>
                                          </p:val>
                                        </p:tav>
                                        <p:tav tm="100000">
                                          <p:val>
                                            <p:strVal val="#ppt_y"/>
                                          </p:val>
                                        </p:tav>
                                      </p:tavLst>
                                    </p:anim>
                                  </p:childTnLst>
                                </p:cTn>
                              </p:par>
                              <p:par>
                                <p:cTn id="244" presetID="2" presetClass="entr" presetSubtype="8" fill="hold" grpId="0" nodeType="withEffect">
                                  <p:stCondLst>
                                    <p:cond delay="0"/>
                                  </p:stCondLst>
                                  <p:childTnLst>
                                    <p:set>
                                      <p:cBhvr>
                                        <p:cTn id="245" dur="1" fill="hold">
                                          <p:stCondLst>
                                            <p:cond delay="0"/>
                                          </p:stCondLst>
                                        </p:cTn>
                                        <p:tgtEl>
                                          <p:spTgt spid="43"/>
                                        </p:tgtEl>
                                        <p:attrNameLst>
                                          <p:attrName>style.visibility</p:attrName>
                                        </p:attrNameLst>
                                      </p:cBhvr>
                                      <p:to>
                                        <p:strVal val="visible"/>
                                      </p:to>
                                    </p:set>
                                    <p:anim calcmode="lin" valueType="num">
                                      <p:cBhvr additive="base">
                                        <p:cTn id="246" dur="2000" fill="hold"/>
                                        <p:tgtEl>
                                          <p:spTgt spid="43"/>
                                        </p:tgtEl>
                                        <p:attrNameLst>
                                          <p:attrName>ppt_x</p:attrName>
                                        </p:attrNameLst>
                                      </p:cBhvr>
                                      <p:tavLst>
                                        <p:tav tm="0">
                                          <p:val>
                                            <p:strVal val="0-#ppt_w/2"/>
                                          </p:val>
                                        </p:tav>
                                        <p:tav tm="100000">
                                          <p:val>
                                            <p:strVal val="#ppt_x"/>
                                          </p:val>
                                        </p:tav>
                                      </p:tavLst>
                                    </p:anim>
                                    <p:anim calcmode="lin" valueType="num">
                                      <p:cBhvr additive="base">
                                        <p:cTn id="247" dur="2000" fill="hold"/>
                                        <p:tgtEl>
                                          <p:spTgt spid="43"/>
                                        </p:tgtEl>
                                        <p:attrNameLst>
                                          <p:attrName>ppt_y</p:attrName>
                                        </p:attrNameLst>
                                      </p:cBhvr>
                                      <p:tavLst>
                                        <p:tav tm="0">
                                          <p:val>
                                            <p:strVal val="#ppt_y"/>
                                          </p:val>
                                        </p:tav>
                                        <p:tav tm="100000">
                                          <p:val>
                                            <p:strVal val="#ppt_y"/>
                                          </p:val>
                                        </p:tav>
                                      </p:tavLst>
                                    </p:anim>
                                  </p:childTnLst>
                                </p:cTn>
                              </p:par>
                              <p:par>
                                <p:cTn id="248" presetID="2" presetClass="entr" presetSubtype="8" fill="hold" grpId="0" nodeType="withEffect">
                                  <p:stCondLst>
                                    <p:cond delay="0"/>
                                  </p:stCondLst>
                                  <p:childTnLst>
                                    <p:set>
                                      <p:cBhvr>
                                        <p:cTn id="249" dur="1" fill="hold">
                                          <p:stCondLst>
                                            <p:cond delay="0"/>
                                          </p:stCondLst>
                                        </p:cTn>
                                        <p:tgtEl>
                                          <p:spTgt spid="44"/>
                                        </p:tgtEl>
                                        <p:attrNameLst>
                                          <p:attrName>style.visibility</p:attrName>
                                        </p:attrNameLst>
                                      </p:cBhvr>
                                      <p:to>
                                        <p:strVal val="visible"/>
                                      </p:to>
                                    </p:set>
                                    <p:anim calcmode="lin" valueType="num">
                                      <p:cBhvr additive="base">
                                        <p:cTn id="250" dur="2000" fill="hold"/>
                                        <p:tgtEl>
                                          <p:spTgt spid="44"/>
                                        </p:tgtEl>
                                        <p:attrNameLst>
                                          <p:attrName>ppt_x</p:attrName>
                                        </p:attrNameLst>
                                      </p:cBhvr>
                                      <p:tavLst>
                                        <p:tav tm="0">
                                          <p:val>
                                            <p:strVal val="0-#ppt_w/2"/>
                                          </p:val>
                                        </p:tav>
                                        <p:tav tm="100000">
                                          <p:val>
                                            <p:strVal val="#ppt_x"/>
                                          </p:val>
                                        </p:tav>
                                      </p:tavLst>
                                    </p:anim>
                                    <p:anim calcmode="lin" valueType="num">
                                      <p:cBhvr additive="base">
                                        <p:cTn id="251" dur="2000" fill="hold"/>
                                        <p:tgtEl>
                                          <p:spTgt spid="44"/>
                                        </p:tgtEl>
                                        <p:attrNameLst>
                                          <p:attrName>ppt_y</p:attrName>
                                        </p:attrNameLst>
                                      </p:cBhvr>
                                      <p:tavLst>
                                        <p:tav tm="0">
                                          <p:val>
                                            <p:strVal val="#ppt_y"/>
                                          </p:val>
                                        </p:tav>
                                        <p:tav tm="100000">
                                          <p:val>
                                            <p:strVal val="#ppt_y"/>
                                          </p:val>
                                        </p:tav>
                                      </p:tavLst>
                                    </p:anim>
                                  </p:childTnLst>
                                </p:cTn>
                              </p:par>
                              <p:par>
                                <p:cTn id="252" presetID="2" presetClass="entr" presetSubtype="8" fill="hold" grpId="0" nodeType="withEffect">
                                  <p:stCondLst>
                                    <p:cond delay="0"/>
                                  </p:stCondLst>
                                  <p:childTnLst>
                                    <p:set>
                                      <p:cBhvr>
                                        <p:cTn id="253" dur="1" fill="hold">
                                          <p:stCondLst>
                                            <p:cond delay="0"/>
                                          </p:stCondLst>
                                        </p:cTn>
                                        <p:tgtEl>
                                          <p:spTgt spid="45"/>
                                        </p:tgtEl>
                                        <p:attrNameLst>
                                          <p:attrName>style.visibility</p:attrName>
                                        </p:attrNameLst>
                                      </p:cBhvr>
                                      <p:to>
                                        <p:strVal val="visible"/>
                                      </p:to>
                                    </p:set>
                                    <p:anim calcmode="lin" valueType="num">
                                      <p:cBhvr additive="base">
                                        <p:cTn id="254" dur="2000" fill="hold"/>
                                        <p:tgtEl>
                                          <p:spTgt spid="45"/>
                                        </p:tgtEl>
                                        <p:attrNameLst>
                                          <p:attrName>ppt_x</p:attrName>
                                        </p:attrNameLst>
                                      </p:cBhvr>
                                      <p:tavLst>
                                        <p:tav tm="0">
                                          <p:val>
                                            <p:strVal val="0-#ppt_w/2"/>
                                          </p:val>
                                        </p:tav>
                                        <p:tav tm="100000">
                                          <p:val>
                                            <p:strVal val="#ppt_x"/>
                                          </p:val>
                                        </p:tav>
                                      </p:tavLst>
                                    </p:anim>
                                    <p:anim calcmode="lin" valueType="num">
                                      <p:cBhvr additive="base">
                                        <p:cTn id="255" dur="2000" fill="hold"/>
                                        <p:tgtEl>
                                          <p:spTgt spid="45"/>
                                        </p:tgtEl>
                                        <p:attrNameLst>
                                          <p:attrName>ppt_y</p:attrName>
                                        </p:attrNameLst>
                                      </p:cBhvr>
                                      <p:tavLst>
                                        <p:tav tm="0">
                                          <p:val>
                                            <p:strVal val="#ppt_y"/>
                                          </p:val>
                                        </p:tav>
                                        <p:tav tm="100000">
                                          <p:val>
                                            <p:strVal val="#ppt_y"/>
                                          </p:val>
                                        </p:tav>
                                      </p:tavLst>
                                    </p:anim>
                                  </p:childTnLst>
                                </p:cTn>
                              </p:par>
                              <p:par>
                                <p:cTn id="256" presetID="2" presetClass="entr" presetSubtype="8" fill="hold" grpId="0" nodeType="withEffect">
                                  <p:stCondLst>
                                    <p:cond delay="0"/>
                                  </p:stCondLst>
                                  <p:childTnLst>
                                    <p:set>
                                      <p:cBhvr>
                                        <p:cTn id="257" dur="1" fill="hold">
                                          <p:stCondLst>
                                            <p:cond delay="0"/>
                                          </p:stCondLst>
                                        </p:cTn>
                                        <p:tgtEl>
                                          <p:spTgt spid="46"/>
                                        </p:tgtEl>
                                        <p:attrNameLst>
                                          <p:attrName>style.visibility</p:attrName>
                                        </p:attrNameLst>
                                      </p:cBhvr>
                                      <p:to>
                                        <p:strVal val="visible"/>
                                      </p:to>
                                    </p:set>
                                    <p:anim calcmode="lin" valueType="num">
                                      <p:cBhvr additive="base">
                                        <p:cTn id="258" dur="2000" fill="hold"/>
                                        <p:tgtEl>
                                          <p:spTgt spid="46"/>
                                        </p:tgtEl>
                                        <p:attrNameLst>
                                          <p:attrName>ppt_x</p:attrName>
                                        </p:attrNameLst>
                                      </p:cBhvr>
                                      <p:tavLst>
                                        <p:tav tm="0">
                                          <p:val>
                                            <p:strVal val="0-#ppt_w/2"/>
                                          </p:val>
                                        </p:tav>
                                        <p:tav tm="100000">
                                          <p:val>
                                            <p:strVal val="#ppt_x"/>
                                          </p:val>
                                        </p:tav>
                                      </p:tavLst>
                                    </p:anim>
                                    <p:anim calcmode="lin" valueType="num">
                                      <p:cBhvr additive="base">
                                        <p:cTn id="259" dur="2000" fill="hold"/>
                                        <p:tgtEl>
                                          <p:spTgt spid="46"/>
                                        </p:tgtEl>
                                        <p:attrNameLst>
                                          <p:attrName>ppt_y</p:attrName>
                                        </p:attrNameLst>
                                      </p:cBhvr>
                                      <p:tavLst>
                                        <p:tav tm="0">
                                          <p:val>
                                            <p:strVal val="#ppt_y"/>
                                          </p:val>
                                        </p:tav>
                                        <p:tav tm="100000">
                                          <p:val>
                                            <p:strVal val="#ppt_y"/>
                                          </p:val>
                                        </p:tav>
                                      </p:tavLst>
                                    </p:anim>
                                  </p:childTnLst>
                                </p:cTn>
                              </p:par>
                              <p:par>
                                <p:cTn id="260" presetID="19" presetClass="entr" presetSubtype="5" fill="hold" grpId="1" nodeType="withEffect">
                                  <p:stCondLst>
                                    <p:cond delay="0"/>
                                  </p:stCondLst>
                                  <p:childTnLst>
                                    <p:set>
                                      <p:cBhvr>
                                        <p:cTn id="261" dur="1" fill="hold">
                                          <p:stCondLst>
                                            <p:cond delay="0"/>
                                          </p:stCondLst>
                                        </p:cTn>
                                        <p:tgtEl>
                                          <p:spTgt spid="26"/>
                                        </p:tgtEl>
                                        <p:attrNameLst>
                                          <p:attrName>style.visibility</p:attrName>
                                        </p:attrNameLst>
                                      </p:cBhvr>
                                      <p:to>
                                        <p:strVal val="visible"/>
                                      </p:to>
                                    </p:set>
                                    <p:anim calcmode="lin" valueType="num">
                                      <p:cBhvr>
                                        <p:cTn id="262" dur="2000" fill="hold"/>
                                        <p:tgtEl>
                                          <p:spTgt spid="26"/>
                                        </p:tgtEl>
                                        <p:attrNameLst>
                                          <p:attrName>ppt_w</p:attrName>
                                        </p:attrNameLst>
                                      </p:cBhvr>
                                      <p:tavLst>
                                        <p:tav tm="0">
                                          <p:val>
                                            <p:strVal val="#ppt_w"/>
                                          </p:val>
                                        </p:tav>
                                        <p:tav tm="100000">
                                          <p:val>
                                            <p:strVal val="#ppt_w"/>
                                          </p:val>
                                        </p:tav>
                                      </p:tavLst>
                                    </p:anim>
                                    <p:anim calcmode="lin" valueType="num">
                                      <p:cBhvr>
                                        <p:cTn id="263" dur="2000" fill="hold"/>
                                        <p:tgtEl>
                                          <p:spTgt spid="26"/>
                                        </p:tgtEl>
                                        <p:attrNameLst>
                                          <p:attrName>ppt_h</p:attrName>
                                        </p:attrNameLst>
                                      </p:cBhvr>
                                      <p:tavLst>
                                        <p:tav tm="0" fmla="#ppt_h*sin(2.5*pi*$)">
                                          <p:val>
                                            <p:fltVal val="0"/>
                                          </p:val>
                                        </p:tav>
                                        <p:tav tm="100000">
                                          <p:val>
                                            <p:fltVal val="1"/>
                                          </p:val>
                                        </p:tav>
                                      </p:tavLst>
                                    </p:anim>
                                  </p:childTnLst>
                                </p:cTn>
                              </p:par>
                              <p:par>
                                <p:cTn id="264" presetID="19" presetClass="entr" presetSubtype="5" fill="hold" grpId="1" nodeType="withEffect">
                                  <p:stCondLst>
                                    <p:cond delay="0"/>
                                  </p:stCondLst>
                                  <p:childTnLst>
                                    <p:set>
                                      <p:cBhvr>
                                        <p:cTn id="265" dur="1" fill="hold">
                                          <p:stCondLst>
                                            <p:cond delay="0"/>
                                          </p:stCondLst>
                                        </p:cTn>
                                        <p:tgtEl>
                                          <p:spTgt spid="27"/>
                                        </p:tgtEl>
                                        <p:attrNameLst>
                                          <p:attrName>style.visibility</p:attrName>
                                        </p:attrNameLst>
                                      </p:cBhvr>
                                      <p:to>
                                        <p:strVal val="visible"/>
                                      </p:to>
                                    </p:set>
                                    <p:anim calcmode="lin" valueType="num">
                                      <p:cBhvr>
                                        <p:cTn id="266" dur="2000" fill="hold"/>
                                        <p:tgtEl>
                                          <p:spTgt spid="27"/>
                                        </p:tgtEl>
                                        <p:attrNameLst>
                                          <p:attrName>ppt_w</p:attrName>
                                        </p:attrNameLst>
                                      </p:cBhvr>
                                      <p:tavLst>
                                        <p:tav tm="0">
                                          <p:val>
                                            <p:strVal val="#ppt_w"/>
                                          </p:val>
                                        </p:tav>
                                        <p:tav tm="100000">
                                          <p:val>
                                            <p:strVal val="#ppt_w"/>
                                          </p:val>
                                        </p:tav>
                                      </p:tavLst>
                                    </p:anim>
                                    <p:anim calcmode="lin" valueType="num">
                                      <p:cBhvr>
                                        <p:cTn id="267" dur="2000" fill="hold"/>
                                        <p:tgtEl>
                                          <p:spTgt spid="27"/>
                                        </p:tgtEl>
                                        <p:attrNameLst>
                                          <p:attrName>ppt_h</p:attrName>
                                        </p:attrNameLst>
                                      </p:cBhvr>
                                      <p:tavLst>
                                        <p:tav tm="0" fmla="#ppt_h*sin(2.5*pi*$)">
                                          <p:val>
                                            <p:fltVal val="0"/>
                                          </p:val>
                                        </p:tav>
                                        <p:tav tm="100000">
                                          <p:val>
                                            <p:fltVal val="1"/>
                                          </p:val>
                                        </p:tav>
                                      </p:tavLst>
                                    </p:anim>
                                  </p:childTnLst>
                                </p:cTn>
                              </p:par>
                              <p:par>
                                <p:cTn id="268" presetID="19" presetClass="entr" presetSubtype="5" fill="hold" grpId="1" nodeType="withEffect">
                                  <p:stCondLst>
                                    <p:cond delay="0"/>
                                  </p:stCondLst>
                                  <p:childTnLst>
                                    <p:set>
                                      <p:cBhvr>
                                        <p:cTn id="269" dur="1" fill="hold">
                                          <p:stCondLst>
                                            <p:cond delay="0"/>
                                          </p:stCondLst>
                                        </p:cTn>
                                        <p:tgtEl>
                                          <p:spTgt spid="28"/>
                                        </p:tgtEl>
                                        <p:attrNameLst>
                                          <p:attrName>style.visibility</p:attrName>
                                        </p:attrNameLst>
                                      </p:cBhvr>
                                      <p:to>
                                        <p:strVal val="visible"/>
                                      </p:to>
                                    </p:set>
                                    <p:anim calcmode="lin" valueType="num">
                                      <p:cBhvr>
                                        <p:cTn id="270" dur="2000" fill="hold"/>
                                        <p:tgtEl>
                                          <p:spTgt spid="28"/>
                                        </p:tgtEl>
                                        <p:attrNameLst>
                                          <p:attrName>ppt_w</p:attrName>
                                        </p:attrNameLst>
                                      </p:cBhvr>
                                      <p:tavLst>
                                        <p:tav tm="0">
                                          <p:val>
                                            <p:strVal val="#ppt_w"/>
                                          </p:val>
                                        </p:tav>
                                        <p:tav tm="100000">
                                          <p:val>
                                            <p:strVal val="#ppt_w"/>
                                          </p:val>
                                        </p:tav>
                                      </p:tavLst>
                                    </p:anim>
                                    <p:anim calcmode="lin" valueType="num">
                                      <p:cBhvr>
                                        <p:cTn id="271" dur="2000" fill="hold"/>
                                        <p:tgtEl>
                                          <p:spTgt spid="28"/>
                                        </p:tgtEl>
                                        <p:attrNameLst>
                                          <p:attrName>ppt_h</p:attrName>
                                        </p:attrNameLst>
                                      </p:cBhvr>
                                      <p:tavLst>
                                        <p:tav tm="0" fmla="#ppt_h*sin(2.5*pi*$)">
                                          <p:val>
                                            <p:fltVal val="0"/>
                                          </p:val>
                                        </p:tav>
                                        <p:tav tm="100000">
                                          <p:val>
                                            <p:fltVal val="1"/>
                                          </p:val>
                                        </p:tav>
                                      </p:tavLst>
                                    </p:anim>
                                  </p:childTnLst>
                                </p:cTn>
                              </p:par>
                              <p:par>
                                <p:cTn id="272" presetID="19" presetClass="entr" presetSubtype="5" fill="hold" grpId="1" nodeType="withEffect">
                                  <p:stCondLst>
                                    <p:cond delay="0"/>
                                  </p:stCondLst>
                                  <p:childTnLst>
                                    <p:set>
                                      <p:cBhvr>
                                        <p:cTn id="273" dur="1" fill="hold">
                                          <p:stCondLst>
                                            <p:cond delay="0"/>
                                          </p:stCondLst>
                                        </p:cTn>
                                        <p:tgtEl>
                                          <p:spTgt spid="29"/>
                                        </p:tgtEl>
                                        <p:attrNameLst>
                                          <p:attrName>style.visibility</p:attrName>
                                        </p:attrNameLst>
                                      </p:cBhvr>
                                      <p:to>
                                        <p:strVal val="visible"/>
                                      </p:to>
                                    </p:set>
                                    <p:anim calcmode="lin" valueType="num">
                                      <p:cBhvr>
                                        <p:cTn id="274" dur="2000" fill="hold"/>
                                        <p:tgtEl>
                                          <p:spTgt spid="29"/>
                                        </p:tgtEl>
                                        <p:attrNameLst>
                                          <p:attrName>ppt_w</p:attrName>
                                        </p:attrNameLst>
                                      </p:cBhvr>
                                      <p:tavLst>
                                        <p:tav tm="0">
                                          <p:val>
                                            <p:strVal val="#ppt_w"/>
                                          </p:val>
                                        </p:tav>
                                        <p:tav tm="100000">
                                          <p:val>
                                            <p:strVal val="#ppt_w"/>
                                          </p:val>
                                        </p:tav>
                                      </p:tavLst>
                                    </p:anim>
                                    <p:anim calcmode="lin" valueType="num">
                                      <p:cBhvr>
                                        <p:cTn id="275" dur="2000" fill="hold"/>
                                        <p:tgtEl>
                                          <p:spTgt spid="29"/>
                                        </p:tgtEl>
                                        <p:attrNameLst>
                                          <p:attrName>ppt_h</p:attrName>
                                        </p:attrNameLst>
                                      </p:cBhvr>
                                      <p:tavLst>
                                        <p:tav tm="0" fmla="#ppt_h*sin(2.5*pi*$)">
                                          <p:val>
                                            <p:fltVal val="0"/>
                                          </p:val>
                                        </p:tav>
                                        <p:tav tm="100000">
                                          <p:val>
                                            <p:fltVal val="1"/>
                                          </p:val>
                                        </p:tav>
                                      </p:tavLst>
                                    </p:anim>
                                  </p:childTnLst>
                                </p:cTn>
                              </p:par>
                              <p:par>
                                <p:cTn id="276" presetID="19" presetClass="entr" presetSubtype="5" fill="hold" grpId="1" nodeType="withEffect">
                                  <p:stCondLst>
                                    <p:cond delay="0"/>
                                  </p:stCondLst>
                                  <p:childTnLst>
                                    <p:set>
                                      <p:cBhvr>
                                        <p:cTn id="277" dur="1" fill="hold">
                                          <p:stCondLst>
                                            <p:cond delay="0"/>
                                          </p:stCondLst>
                                        </p:cTn>
                                        <p:tgtEl>
                                          <p:spTgt spid="30"/>
                                        </p:tgtEl>
                                        <p:attrNameLst>
                                          <p:attrName>style.visibility</p:attrName>
                                        </p:attrNameLst>
                                      </p:cBhvr>
                                      <p:to>
                                        <p:strVal val="visible"/>
                                      </p:to>
                                    </p:set>
                                    <p:anim calcmode="lin" valueType="num">
                                      <p:cBhvr>
                                        <p:cTn id="278" dur="2000" fill="hold"/>
                                        <p:tgtEl>
                                          <p:spTgt spid="30"/>
                                        </p:tgtEl>
                                        <p:attrNameLst>
                                          <p:attrName>ppt_w</p:attrName>
                                        </p:attrNameLst>
                                      </p:cBhvr>
                                      <p:tavLst>
                                        <p:tav tm="0">
                                          <p:val>
                                            <p:strVal val="#ppt_w"/>
                                          </p:val>
                                        </p:tav>
                                        <p:tav tm="100000">
                                          <p:val>
                                            <p:strVal val="#ppt_w"/>
                                          </p:val>
                                        </p:tav>
                                      </p:tavLst>
                                    </p:anim>
                                    <p:anim calcmode="lin" valueType="num">
                                      <p:cBhvr>
                                        <p:cTn id="279" dur="2000" fill="hold"/>
                                        <p:tgtEl>
                                          <p:spTgt spid="30"/>
                                        </p:tgtEl>
                                        <p:attrNameLst>
                                          <p:attrName>ppt_h</p:attrName>
                                        </p:attrNameLst>
                                      </p:cBhvr>
                                      <p:tavLst>
                                        <p:tav tm="0" fmla="#ppt_h*sin(2.5*pi*$)">
                                          <p:val>
                                            <p:fltVal val="0"/>
                                          </p:val>
                                        </p:tav>
                                        <p:tav tm="100000">
                                          <p:val>
                                            <p:fltVal val="1"/>
                                          </p:val>
                                        </p:tav>
                                      </p:tavLst>
                                    </p:anim>
                                  </p:childTnLst>
                                </p:cTn>
                              </p:par>
                              <p:par>
                                <p:cTn id="280" presetID="19" presetClass="entr" presetSubtype="5" fill="hold" grpId="1" nodeType="withEffect">
                                  <p:stCondLst>
                                    <p:cond delay="0"/>
                                  </p:stCondLst>
                                  <p:childTnLst>
                                    <p:set>
                                      <p:cBhvr>
                                        <p:cTn id="281" dur="1" fill="hold">
                                          <p:stCondLst>
                                            <p:cond delay="0"/>
                                          </p:stCondLst>
                                        </p:cTn>
                                        <p:tgtEl>
                                          <p:spTgt spid="31"/>
                                        </p:tgtEl>
                                        <p:attrNameLst>
                                          <p:attrName>style.visibility</p:attrName>
                                        </p:attrNameLst>
                                      </p:cBhvr>
                                      <p:to>
                                        <p:strVal val="visible"/>
                                      </p:to>
                                    </p:set>
                                    <p:anim calcmode="lin" valueType="num">
                                      <p:cBhvr>
                                        <p:cTn id="282" dur="2000" fill="hold"/>
                                        <p:tgtEl>
                                          <p:spTgt spid="31"/>
                                        </p:tgtEl>
                                        <p:attrNameLst>
                                          <p:attrName>ppt_w</p:attrName>
                                        </p:attrNameLst>
                                      </p:cBhvr>
                                      <p:tavLst>
                                        <p:tav tm="0">
                                          <p:val>
                                            <p:strVal val="#ppt_w"/>
                                          </p:val>
                                        </p:tav>
                                        <p:tav tm="100000">
                                          <p:val>
                                            <p:strVal val="#ppt_w"/>
                                          </p:val>
                                        </p:tav>
                                      </p:tavLst>
                                    </p:anim>
                                    <p:anim calcmode="lin" valueType="num">
                                      <p:cBhvr>
                                        <p:cTn id="283" dur="2000" fill="hold"/>
                                        <p:tgtEl>
                                          <p:spTgt spid="31"/>
                                        </p:tgtEl>
                                        <p:attrNameLst>
                                          <p:attrName>ppt_h</p:attrName>
                                        </p:attrNameLst>
                                      </p:cBhvr>
                                      <p:tavLst>
                                        <p:tav tm="0" fmla="#ppt_h*sin(2.5*pi*$)">
                                          <p:val>
                                            <p:fltVal val="0"/>
                                          </p:val>
                                        </p:tav>
                                        <p:tav tm="100000">
                                          <p:val>
                                            <p:fltVal val="1"/>
                                          </p:val>
                                        </p:tav>
                                      </p:tavLst>
                                    </p:anim>
                                  </p:childTnLst>
                                </p:cTn>
                              </p:par>
                              <p:par>
                                <p:cTn id="284" presetID="19" presetClass="entr" presetSubtype="5" fill="hold" grpId="1" nodeType="withEffect">
                                  <p:stCondLst>
                                    <p:cond delay="0"/>
                                  </p:stCondLst>
                                  <p:childTnLst>
                                    <p:set>
                                      <p:cBhvr>
                                        <p:cTn id="285" dur="1" fill="hold">
                                          <p:stCondLst>
                                            <p:cond delay="0"/>
                                          </p:stCondLst>
                                        </p:cTn>
                                        <p:tgtEl>
                                          <p:spTgt spid="32"/>
                                        </p:tgtEl>
                                        <p:attrNameLst>
                                          <p:attrName>style.visibility</p:attrName>
                                        </p:attrNameLst>
                                      </p:cBhvr>
                                      <p:to>
                                        <p:strVal val="visible"/>
                                      </p:to>
                                    </p:set>
                                    <p:anim calcmode="lin" valueType="num">
                                      <p:cBhvr>
                                        <p:cTn id="286" dur="2000" fill="hold"/>
                                        <p:tgtEl>
                                          <p:spTgt spid="32"/>
                                        </p:tgtEl>
                                        <p:attrNameLst>
                                          <p:attrName>ppt_w</p:attrName>
                                        </p:attrNameLst>
                                      </p:cBhvr>
                                      <p:tavLst>
                                        <p:tav tm="0">
                                          <p:val>
                                            <p:strVal val="#ppt_w"/>
                                          </p:val>
                                        </p:tav>
                                        <p:tav tm="100000">
                                          <p:val>
                                            <p:strVal val="#ppt_w"/>
                                          </p:val>
                                        </p:tav>
                                      </p:tavLst>
                                    </p:anim>
                                    <p:anim calcmode="lin" valueType="num">
                                      <p:cBhvr>
                                        <p:cTn id="287" dur="2000" fill="hold"/>
                                        <p:tgtEl>
                                          <p:spTgt spid="32"/>
                                        </p:tgtEl>
                                        <p:attrNameLst>
                                          <p:attrName>ppt_h</p:attrName>
                                        </p:attrNameLst>
                                      </p:cBhvr>
                                      <p:tavLst>
                                        <p:tav tm="0" fmla="#ppt_h*sin(2.5*pi*$)">
                                          <p:val>
                                            <p:fltVal val="0"/>
                                          </p:val>
                                        </p:tav>
                                        <p:tav tm="100000">
                                          <p:val>
                                            <p:fltVal val="1"/>
                                          </p:val>
                                        </p:tav>
                                      </p:tavLst>
                                    </p:anim>
                                  </p:childTnLst>
                                </p:cTn>
                              </p:par>
                              <p:par>
                                <p:cTn id="288" presetID="19" presetClass="entr" presetSubtype="5" fill="hold" grpId="1" nodeType="withEffect">
                                  <p:stCondLst>
                                    <p:cond delay="0"/>
                                  </p:stCondLst>
                                  <p:childTnLst>
                                    <p:set>
                                      <p:cBhvr>
                                        <p:cTn id="289" dur="1" fill="hold">
                                          <p:stCondLst>
                                            <p:cond delay="0"/>
                                          </p:stCondLst>
                                        </p:cTn>
                                        <p:tgtEl>
                                          <p:spTgt spid="33"/>
                                        </p:tgtEl>
                                        <p:attrNameLst>
                                          <p:attrName>style.visibility</p:attrName>
                                        </p:attrNameLst>
                                      </p:cBhvr>
                                      <p:to>
                                        <p:strVal val="visible"/>
                                      </p:to>
                                    </p:set>
                                    <p:anim calcmode="lin" valueType="num">
                                      <p:cBhvr>
                                        <p:cTn id="290" dur="2000" fill="hold"/>
                                        <p:tgtEl>
                                          <p:spTgt spid="33"/>
                                        </p:tgtEl>
                                        <p:attrNameLst>
                                          <p:attrName>ppt_w</p:attrName>
                                        </p:attrNameLst>
                                      </p:cBhvr>
                                      <p:tavLst>
                                        <p:tav tm="0">
                                          <p:val>
                                            <p:strVal val="#ppt_w"/>
                                          </p:val>
                                        </p:tav>
                                        <p:tav tm="100000">
                                          <p:val>
                                            <p:strVal val="#ppt_w"/>
                                          </p:val>
                                        </p:tav>
                                      </p:tavLst>
                                    </p:anim>
                                    <p:anim calcmode="lin" valueType="num">
                                      <p:cBhvr>
                                        <p:cTn id="291" dur="2000" fill="hold"/>
                                        <p:tgtEl>
                                          <p:spTgt spid="33"/>
                                        </p:tgtEl>
                                        <p:attrNameLst>
                                          <p:attrName>ppt_h</p:attrName>
                                        </p:attrNameLst>
                                      </p:cBhvr>
                                      <p:tavLst>
                                        <p:tav tm="0" fmla="#ppt_h*sin(2.5*pi*$)">
                                          <p:val>
                                            <p:fltVal val="0"/>
                                          </p:val>
                                        </p:tav>
                                        <p:tav tm="100000">
                                          <p:val>
                                            <p:fltVal val="1"/>
                                          </p:val>
                                        </p:tav>
                                      </p:tavLst>
                                    </p:anim>
                                  </p:childTnLst>
                                </p:cTn>
                              </p:par>
                              <p:par>
                                <p:cTn id="292" presetID="19" presetClass="entr" presetSubtype="5" fill="hold" grpId="1" nodeType="withEffect">
                                  <p:stCondLst>
                                    <p:cond delay="0"/>
                                  </p:stCondLst>
                                  <p:childTnLst>
                                    <p:set>
                                      <p:cBhvr>
                                        <p:cTn id="293" dur="1" fill="hold">
                                          <p:stCondLst>
                                            <p:cond delay="0"/>
                                          </p:stCondLst>
                                        </p:cTn>
                                        <p:tgtEl>
                                          <p:spTgt spid="34"/>
                                        </p:tgtEl>
                                        <p:attrNameLst>
                                          <p:attrName>style.visibility</p:attrName>
                                        </p:attrNameLst>
                                      </p:cBhvr>
                                      <p:to>
                                        <p:strVal val="visible"/>
                                      </p:to>
                                    </p:set>
                                    <p:anim calcmode="lin" valueType="num">
                                      <p:cBhvr>
                                        <p:cTn id="294" dur="2000" fill="hold"/>
                                        <p:tgtEl>
                                          <p:spTgt spid="34"/>
                                        </p:tgtEl>
                                        <p:attrNameLst>
                                          <p:attrName>ppt_w</p:attrName>
                                        </p:attrNameLst>
                                      </p:cBhvr>
                                      <p:tavLst>
                                        <p:tav tm="0">
                                          <p:val>
                                            <p:strVal val="#ppt_w"/>
                                          </p:val>
                                        </p:tav>
                                        <p:tav tm="100000">
                                          <p:val>
                                            <p:strVal val="#ppt_w"/>
                                          </p:val>
                                        </p:tav>
                                      </p:tavLst>
                                    </p:anim>
                                    <p:anim calcmode="lin" valueType="num">
                                      <p:cBhvr>
                                        <p:cTn id="295" dur="2000" fill="hold"/>
                                        <p:tgtEl>
                                          <p:spTgt spid="34"/>
                                        </p:tgtEl>
                                        <p:attrNameLst>
                                          <p:attrName>ppt_h</p:attrName>
                                        </p:attrNameLst>
                                      </p:cBhvr>
                                      <p:tavLst>
                                        <p:tav tm="0" fmla="#ppt_h*sin(2.5*pi*$)">
                                          <p:val>
                                            <p:fltVal val="0"/>
                                          </p:val>
                                        </p:tav>
                                        <p:tav tm="100000">
                                          <p:val>
                                            <p:fltVal val="1"/>
                                          </p:val>
                                        </p:tav>
                                      </p:tavLst>
                                    </p:anim>
                                  </p:childTnLst>
                                </p:cTn>
                              </p:par>
                              <p:par>
                                <p:cTn id="296" presetID="19" presetClass="entr" presetSubtype="5" fill="hold" grpId="1" nodeType="withEffect">
                                  <p:stCondLst>
                                    <p:cond delay="0"/>
                                  </p:stCondLst>
                                  <p:childTnLst>
                                    <p:set>
                                      <p:cBhvr>
                                        <p:cTn id="297" dur="1" fill="hold">
                                          <p:stCondLst>
                                            <p:cond delay="0"/>
                                          </p:stCondLst>
                                        </p:cTn>
                                        <p:tgtEl>
                                          <p:spTgt spid="35"/>
                                        </p:tgtEl>
                                        <p:attrNameLst>
                                          <p:attrName>style.visibility</p:attrName>
                                        </p:attrNameLst>
                                      </p:cBhvr>
                                      <p:to>
                                        <p:strVal val="visible"/>
                                      </p:to>
                                    </p:set>
                                    <p:anim calcmode="lin" valueType="num">
                                      <p:cBhvr>
                                        <p:cTn id="298" dur="2000" fill="hold"/>
                                        <p:tgtEl>
                                          <p:spTgt spid="35"/>
                                        </p:tgtEl>
                                        <p:attrNameLst>
                                          <p:attrName>ppt_w</p:attrName>
                                        </p:attrNameLst>
                                      </p:cBhvr>
                                      <p:tavLst>
                                        <p:tav tm="0">
                                          <p:val>
                                            <p:strVal val="#ppt_w"/>
                                          </p:val>
                                        </p:tav>
                                        <p:tav tm="100000">
                                          <p:val>
                                            <p:strVal val="#ppt_w"/>
                                          </p:val>
                                        </p:tav>
                                      </p:tavLst>
                                    </p:anim>
                                    <p:anim calcmode="lin" valueType="num">
                                      <p:cBhvr>
                                        <p:cTn id="299" dur="2000" fill="hold"/>
                                        <p:tgtEl>
                                          <p:spTgt spid="35"/>
                                        </p:tgtEl>
                                        <p:attrNameLst>
                                          <p:attrName>ppt_h</p:attrName>
                                        </p:attrNameLst>
                                      </p:cBhvr>
                                      <p:tavLst>
                                        <p:tav tm="0" fmla="#ppt_h*sin(2.5*pi*$)">
                                          <p:val>
                                            <p:fltVal val="0"/>
                                          </p:val>
                                        </p:tav>
                                        <p:tav tm="100000">
                                          <p:val>
                                            <p:fltVal val="1"/>
                                          </p:val>
                                        </p:tav>
                                      </p:tavLst>
                                    </p:anim>
                                  </p:childTnLst>
                                </p:cTn>
                              </p:par>
                              <p:par>
                                <p:cTn id="300" presetID="19" presetClass="entr" presetSubtype="5" fill="hold" grpId="1" nodeType="withEffect">
                                  <p:stCondLst>
                                    <p:cond delay="0"/>
                                  </p:stCondLst>
                                  <p:childTnLst>
                                    <p:set>
                                      <p:cBhvr>
                                        <p:cTn id="301" dur="1" fill="hold">
                                          <p:stCondLst>
                                            <p:cond delay="0"/>
                                          </p:stCondLst>
                                        </p:cTn>
                                        <p:tgtEl>
                                          <p:spTgt spid="36"/>
                                        </p:tgtEl>
                                        <p:attrNameLst>
                                          <p:attrName>style.visibility</p:attrName>
                                        </p:attrNameLst>
                                      </p:cBhvr>
                                      <p:to>
                                        <p:strVal val="visible"/>
                                      </p:to>
                                    </p:set>
                                    <p:anim calcmode="lin" valueType="num">
                                      <p:cBhvr>
                                        <p:cTn id="302" dur="2000" fill="hold"/>
                                        <p:tgtEl>
                                          <p:spTgt spid="36"/>
                                        </p:tgtEl>
                                        <p:attrNameLst>
                                          <p:attrName>ppt_w</p:attrName>
                                        </p:attrNameLst>
                                      </p:cBhvr>
                                      <p:tavLst>
                                        <p:tav tm="0">
                                          <p:val>
                                            <p:strVal val="#ppt_w"/>
                                          </p:val>
                                        </p:tav>
                                        <p:tav tm="100000">
                                          <p:val>
                                            <p:strVal val="#ppt_w"/>
                                          </p:val>
                                        </p:tav>
                                      </p:tavLst>
                                    </p:anim>
                                    <p:anim calcmode="lin" valueType="num">
                                      <p:cBhvr>
                                        <p:cTn id="303" dur="2000" fill="hold"/>
                                        <p:tgtEl>
                                          <p:spTgt spid="36"/>
                                        </p:tgtEl>
                                        <p:attrNameLst>
                                          <p:attrName>ppt_h</p:attrName>
                                        </p:attrNameLst>
                                      </p:cBhvr>
                                      <p:tavLst>
                                        <p:tav tm="0" fmla="#ppt_h*sin(2.5*pi*$)">
                                          <p:val>
                                            <p:fltVal val="0"/>
                                          </p:val>
                                        </p:tav>
                                        <p:tav tm="100000">
                                          <p:val>
                                            <p:fltVal val="1"/>
                                          </p:val>
                                        </p:tav>
                                      </p:tavLst>
                                    </p:anim>
                                  </p:childTnLst>
                                </p:cTn>
                              </p:par>
                              <p:par>
                                <p:cTn id="304" presetID="19" presetClass="entr" presetSubtype="5" fill="hold" grpId="1" nodeType="withEffect">
                                  <p:stCondLst>
                                    <p:cond delay="0"/>
                                  </p:stCondLst>
                                  <p:childTnLst>
                                    <p:set>
                                      <p:cBhvr>
                                        <p:cTn id="305" dur="1" fill="hold">
                                          <p:stCondLst>
                                            <p:cond delay="0"/>
                                          </p:stCondLst>
                                        </p:cTn>
                                        <p:tgtEl>
                                          <p:spTgt spid="37"/>
                                        </p:tgtEl>
                                        <p:attrNameLst>
                                          <p:attrName>style.visibility</p:attrName>
                                        </p:attrNameLst>
                                      </p:cBhvr>
                                      <p:to>
                                        <p:strVal val="visible"/>
                                      </p:to>
                                    </p:set>
                                    <p:anim calcmode="lin" valueType="num">
                                      <p:cBhvr>
                                        <p:cTn id="306" dur="2000" fill="hold"/>
                                        <p:tgtEl>
                                          <p:spTgt spid="37"/>
                                        </p:tgtEl>
                                        <p:attrNameLst>
                                          <p:attrName>ppt_w</p:attrName>
                                        </p:attrNameLst>
                                      </p:cBhvr>
                                      <p:tavLst>
                                        <p:tav tm="0">
                                          <p:val>
                                            <p:strVal val="#ppt_w"/>
                                          </p:val>
                                        </p:tav>
                                        <p:tav tm="100000">
                                          <p:val>
                                            <p:strVal val="#ppt_w"/>
                                          </p:val>
                                        </p:tav>
                                      </p:tavLst>
                                    </p:anim>
                                    <p:anim calcmode="lin" valueType="num">
                                      <p:cBhvr>
                                        <p:cTn id="307" dur="2000" fill="hold"/>
                                        <p:tgtEl>
                                          <p:spTgt spid="37"/>
                                        </p:tgtEl>
                                        <p:attrNameLst>
                                          <p:attrName>ppt_h</p:attrName>
                                        </p:attrNameLst>
                                      </p:cBhvr>
                                      <p:tavLst>
                                        <p:tav tm="0" fmla="#ppt_h*sin(2.5*pi*$)">
                                          <p:val>
                                            <p:fltVal val="0"/>
                                          </p:val>
                                        </p:tav>
                                        <p:tav tm="100000">
                                          <p:val>
                                            <p:fltVal val="1"/>
                                          </p:val>
                                        </p:tav>
                                      </p:tavLst>
                                    </p:anim>
                                  </p:childTnLst>
                                </p:cTn>
                              </p:par>
                              <p:par>
                                <p:cTn id="308" presetID="19" presetClass="entr" presetSubtype="5" fill="hold" grpId="1" nodeType="withEffect">
                                  <p:stCondLst>
                                    <p:cond delay="0"/>
                                  </p:stCondLst>
                                  <p:childTnLst>
                                    <p:set>
                                      <p:cBhvr>
                                        <p:cTn id="309" dur="1" fill="hold">
                                          <p:stCondLst>
                                            <p:cond delay="0"/>
                                          </p:stCondLst>
                                        </p:cTn>
                                        <p:tgtEl>
                                          <p:spTgt spid="38"/>
                                        </p:tgtEl>
                                        <p:attrNameLst>
                                          <p:attrName>style.visibility</p:attrName>
                                        </p:attrNameLst>
                                      </p:cBhvr>
                                      <p:to>
                                        <p:strVal val="visible"/>
                                      </p:to>
                                    </p:set>
                                    <p:anim calcmode="lin" valueType="num">
                                      <p:cBhvr>
                                        <p:cTn id="310" dur="2000" fill="hold"/>
                                        <p:tgtEl>
                                          <p:spTgt spid="38"/>
                                        </p:tgtEl>
                                        <p:attrNameLst>
                                          <p:attrName>ppt_w</p:attrName>
                                        </p:attrNameLst>
                                      </p:cBhvr>
                                      <p:tavLst>
                                        <p:tav tm="0">
                                          <p:val>
                                            <p:strVal val="#ppt_w"/>
                                          </p:val>
                                        </p:tav>
                                        <p:tav tm="100000">
                                          <p:val>
                                            <p:strVal val="#ppt_w"/>
                                          </p:val>
                                        </p:tav>
                                      </p:tavLst>
                                    </p:anim>
                                    <p:anim calcmode="lin" valueType="num">
                                      <p:cBhvr>
                                        <p:cTn id="311" dur="2000" fill="hold"/>
                                        <p:tgtEl>
                                          <p:spTgt spid="38"/>
                                        </p:tgtEl>
                                        <p:attrNameLst>
                                          <p:attrName>ppt_h</p:attrName>
                                        </p:attrNameLst>
                                      </p:cBhvr>
                                      <p:tavLst>
                                        <p:tav tm="0" fmla="#ppt_h*sin(2.5*pi*$)">
                                          <p:val>
                                            <p:fltVal val="0"/>
                                          </p:val>
                                        </p:tav>
                                        <p:tav tm="100000">
                                          <p:val>
                                            <p:fltVal val="1"/>
                                          </p:val>
                                        </p:tav>
                                      </p:tavLst>
                                    </p:anim>
                                  </p:childTnLst>
                                </p:cTn>
                              </p:par>
                              <p:par>
                                <p:cTn id="312" presetID="19" presetClass="entr" presetSubtype="5" fill="hold" grpId="1" nodeType="withEffect">
                                  <p:stCondLst>
                                    <p:cond delay="0"/>
                                  </p:stCondLst>
                                  <p:childTnLst>
                                    <p:set>
                                      <p:cBhvr>
                                        <p:cTn id="313" dur="1" fill="hold">
                                          <p:stCondLst>
                                            <p:cond delay="0"/>
                                          </p:stCondLst>
                                        </p:cTn>
                                        <p:tgtEl>
                                          <p:spTgt spid="39"/>
                                        </p:tgtEl>
                                        <p:attrNameLst>
                                          <p:attrName>style.visibility</p:attrName>
                                        </p:attrNameLst>
                                      </p:cBhvr>
                                      <p:to>
                                        <p:strVal val="visible"/>
                                      </p:to>
                                    </p:set>
                                    <p:anim calcmode="lin" valueType="num">
                                      <p:cBhvr>
                                        <p:cTn id="314" dur="2000" fill="hold"/>
                                        <p:tgtEl>
                                          <p:spTgt spid="39"/>
                                        </p:tgtEl>
                                        <p:attrNameLst>
                                          <p:attrName>ppt_w</p:attrName>
                                        </p:attrNameLst>
                                      </p:cBhvr>
                                      <p:tavLst>
                                        <p:tav tm="0">
                                          <p:val>
                                            <p:strVal val="#ppt_w"/>
                                          </p:val>
                                        </p:tav>
                                        <p:tav tm="100000">
                                          <p:val>
                                            <p:strVal val="#ppt_w"/>
                                          </p:val>
                                        </p:tav>
                                      </p:tavLst>
                                    </p:anim>
                                    <p:anim calcmode="lin" valueType="num">
                                      <p:cBhvr>
                                        <p:cTn id="315" dur="2000" fill="hold"/>
                                        <p:tgtEl>
                                          <p:spTgt spid="39"/>
                                        </p:tgtEl>
                                        <p:attrNameLst>
                                          <p:attrName>ppt_h</p:attrName>
                                        </p:attrNameLst>
                                      </p:cBhvr>
                                      <p:tavLst>
                                        <p:tav tm="0" fmla="#ppt_h*sin(2.5*pi*$)">
                                          <p:val>
                                            <p:fltVal val="0"/>
                                          </p:val>
                                        </p:tav>
                                        <p:tav tm="100000">
                                          <p:val>
                                            <p:fltVal val="1"/>
                                          </p:val>
                                        </p:tav>
                                      </p:tavLst>
                                    </p:anim>
                                  </p:childTnLst>
                                </p:cTn>
                              </p:par>
                              <p:par>
                                <p:cTn id="316" presetID="19" presetClass="entr" presetSubtype="5" fill="hold" grpId="1" nodeType="withEffect">
                                  <p:stCondLst>
                                    <p:cond delay="0"/>
                                  </p:stCondLst>
                                  <p:childTnLst>
                                    <p:set>
                                      <p:cBhvr>
                                        <p:cTn id="317" dur="1" fill="hold">
                                          <p:stCondLst>
                                            <p:cond delay="0"/>
                                          </p:stCondLst>
                                        </p:cTn>
                                        <p:tgtEl>
                                          <p:spTgt spid="40"/>
                                        </p:tgtEl>
                                        <p:attrNameLst>
                                          <p:attrName>style.visibility</p:attrName>
                                        </p:attrNameLst>
                                      </p:cBhvr>
                                      <p:to>
                                        <p:strVal val="visible"/>
                                      </p:to>
                                    </p:set>
                                    <p:anim calcmode="lin" valueType="num">
                                      <p:cBhvr>
                                        <p:cTn id="318" dur="2000" fill="hold"/>
                                        <p:tgtEl>
                                          <p:spTgt spid="40"/>
                                        </p:tgtEl>
                                        <p:attrNameLst>
                                          <p:attrName>ppt_w</p:attrName>
                                        </p:attrNameLst>
                                      </p:cBhvr>
                                      <p:tavLst>
                                        <p:tav tm="0">
                                          <p:val>
                                            <p:strVal val="#ppt_w"/>
                                          </p:val>
                                        </p:tav>
                                        <p:tav tm="100000">
                                          <p:val>
                                            <p:strVal val="#ppt_w"/>
                                          </p:val>
                                        </p:tav>
                                      </p:tavLst>
                                    </p:anim>
                                    <p:anim calcmode="lin" valueType="num">
                                      <p:cBhvr>
                                        <p:cTn id="319" dur="2000" fill="hold"/>
                                        <p:tgtEl>
                                          <p:spTgt spid="40"/>
                                        </p:tgtEl>
                                        <p:attrNameLst>
                                          <p:attrName>ppt_h</p:attrName>
                                        </p:attrNameLst>
                                      </p:cBhvr>
                                      <p:tavLst>
                                        <p:tav tm="0" fmla="#ppt_h*sin(2.5*pi*$)">
                                          <p:val>
                                            <p:fltVal val="0"/>
                                          </p:val>
                                        </p:tav>
                                        <p:tav tm="100000">
                                          <p:val>
                                            <p:fltVal val="1"/>
                                          </p:val>
                                        </p:tav>
                                      </p:tavLst>
                                    </p:anim>
                                  </p:childTnLst>
                                </p:cTn>
                              </p:par>
                              <p:par>
                                <p:cTn id="320" presetID="19" presetClass="entr" presetSubtype="5" fill="hold" grpId="1" nodeType="withEffect">
                                  <p:stCondLst>
                                    <p:cond delay="0"/>
                                  </p:stCondLst>
                                  <p:childTnLst>
                                    <p:set>
                                      <p:cBhvr>
                                        <p:cTn id="321" dur="1" fill="hold">
                                          <p:stCondLst>
                                            <p:cond delay="0"/>
                                          </p:stCondLst>
                                        </p:cTn>
                                        <p:tgtEl>
                                          <p:spTgt spid="41"/>
                                        </p:tgtEl>
                                        <p:attrNameLst>
                                          <p:attrName>style.visibility</p:attrName>
                                        </p:attrNameLst>
                                      </p:cBhvr>
                                      <p:to>
                                        <p:strVal val="visible"/>
                                      </p:to>
                                    </p:set>
                                    <p:anim calcmode="lin" valueType="num">
                                      <p:cBhvr>
                                        <p:cTn id="322" dur="2000" fill="hold"/>
                                        <p:tgtEl>
                                          <p:spTgt spid="41"/>
                                        </p:tgtEl>
                                        <p:attrNameLst>
                                          <p:attrName>ppt_w</p:attrName>
                                        </p:attrNameLst>
                                      </p:cBhvr>
                                      <p:tavLst>
                                        <p:tav tm="0">
                                          <p:val>
                                            <p:strVal val="#ppt_w"/>
                                          </p:val>
                                        </p:tav>
                                        <p:tav tm="100000">
                                          <p:val>
                                            <p:strVal val="#ppt_w"/>
                                          </p:val>
                                        </p:tav>
                                      </p:tavLst>
                                    </p:anim>
                                    <p:anim calcmode="lin" valueType="num">
                                      <p:cBhvr>
                                        <p:cTn id="323" dur="2000" fill="hold"/>
                                        <p:tgtEl>
                                          <p:spTgt spid="41"/>
                                        </p:tgtEl>
                                        <p:attrNameLst>
                                          <p:attrName>ppt_h</p:attrName>
                                        </p:attrNameLst>
                                      </p:cBhvr>
                                      <p:tavLst>
                                        <p:tav tm="0" fmla="#ppt_h*sin(2.5*pi*$)">
                                          <p:val>
                                            <p:fltVal val="0"/>
                                          </p:val>
                                        </p:tav>
                                        <p:tav tm="100000">
                                          <p:val>
                                            <p:fltVal val="1"/>
                                          </p:val>
                                        </p:tav>
                                      </p:tavLst>
                                    </p:anim>
                                  </p:childTnLst>
                                </p:cTn>
                              </p:par>
                              <p:par>
                                <p:cTn id="324" presetID="19" presetClass="entr" presetSubtype="5" fill="hold" grpId="1" nodeType="withEffect">
                                  <p:stCondLst>
                                    <p:cond delay="0"/>
                                  </p:stCondLst>
                                  <p:childTnLst>
                                    <p:set>
                                      <p:cBhvr>
                                        <p:cTn id="325" dur="1" fill="hold">
                                          <p:stCondLst>
                                            <p:cond delay="0"/>
                                          </p:stCondLst>
                                        </p:cTn>
                                        <p:tgtEl>
                                          <p:spTgt spid="42"/>
                                        </p:tgtEl>
                                        <p:attrNameLst>
                                          <p:attrName>style.visibility</p:attrName>
                                        </p:attrNameLst>
                                      </p:cBhvr>
                                      <p:to>
                                        <p:strVal val="visible"/>
                                      </p:to>
                                    </p:set>
                                    <p:anim calcmode="lin" valueType="num">
                                      <p:cBhvr>
                                        <p:cTn id="326" dur="2000" fill="hold"/>
                                        <p:tgtEl>
                                          <p:spTgt spid="42"/>
                                        </p:tgtEl>
                                        <p:attrNameLst>
                                          <p:attrName>ppt_w</p:attrName>
                                        </p:attrNameLst>
                                      </p:cBhvr>
                                      <p:tavLst>
                                        <p:tav tm="0">
                                          <p:val>
                                            <p:strVal val="#ppt_w"/>
                                          </p:val>
                                        </p:tav>
                                        <p:tav tm="100000">
                                          <p:val>
                                            <p:strVal val="#ppt_w"/>
                                          </p:val>
                                        </p:tav>
                                      </p:tavLst>
                                    </p:anim>
                                    <p:anim calcmode="lin" valueType="num">
                                      <p:cBhvr>
                                        <p:cTn id="327" dur="2000" fill="hold"/>
                                        <p:tgtEl>
                                          <p:spTgt spid="42"/>
                                        </p:tgtEl>
                                        <p:attrNameLst>
                                          <p:attrName>ppt_h</p:attrName>
                                        </p:attrNameLst>
                                      </p:cBhvr>
                                      <p:tavLst>
                                        <p:tav tm="0" fmla="#ppt_h*sin(2.5*pi*$)">
                                          <p:val>
                                            <p:fltVal val="0"/>
                                          </p:val>
                                        </p:tav>
                                        <p:tav tm="100000">
                                          <p:val>
                                            <p:fltVal val="1"/>
                                          </p:val>
                                        </p:tav>
                                      </p:tavLst>
                                    </p:anim>
                                  </p:childTnLst>
                                </p:cTn>
                              </p:par>
                              <p:par>
                                <p:cTn id="328" presetID="19" presetClass="entr" presetSubtype="5" fill="hold" grpId="1" nodeType="withEffect">
                                  <p:stCondLst>
                                    <p:cond delay="0"/>
                                  </p:stCondLst>
                                  <p:childTnLst>
                                    <p:set>
                                      <p:cBhvr>
                                        <p:cTn id="329" dur="1" fill="hold">
                                          <p:stCondLst>
                                            <p:cond delay="0"/>
                                          </p:stCondLst>
                                        </p:cTn>
                                        <p:tgtEl>
                                          <p:spTgt spid="43"/>
                                        </p:tgtEl>
                                        <p:attrNameLst>
                                          <p:attrName>style.visibility</p:attrName>
                                        </p:attrNameLst>
                                      </p:cBhvr>
                                      <p:to>
                                        <p:strVal val="visible"/>
                                      </p:to>
                                    </p:set>
                                    <p:anim calcmode="lin" valueType="num">
                                      <p:cBhvr>
                                        <p:cTn id="330" dur="2000" fill="hold"/>
                                        <p:tgtEl>
                                          <p:spTgt spid="43"/>
                                        </p:tgtEl>
                                        <p:attrNameLst>
                                          <p:attrName>ppt_w</p:attrName>
                                        </p:attrNameLst>
                                      </p:cBhvr>
                                      <p:tavLst>
                                        <p:tav tm="0">
                                          <p:val>
                                            <p:strVal val="#ppt_w"/>
                                          </p:val>
                                        </p:tav>
                                        <p:tav tm="100000">
                                          <p:val>
                                            <p:strVal val="#ppt_w"/>
                                          </p:val>
                                        </p:tav>
                                      </p:tavLst>
                                    </p:anim>
                                    <p:anim calcmode="lin" valueType="num">
                                      <p:cBhvr>
                                        <p:cTn id="331" dur="2000" fill="hold"/>
                                        <p:tgtEl>
                                          <p:spTgt spid="43"/>
                                        </p:tgtEl>
                                        <p:attrNameLst>
                                          <p:attrName>ppt_h</p:attrName>
                                        </p:attrNameLst>
                                      </p:cBhvr>
                                      <p:tavLst>
                                        <p:tav tm="0" fmla="#ppt_h*sin(2.5*pi*$)">
                                          <p:val>
                                            <p:fltVal val="0"/>
                                          </p:val>
                                        </p:tav>
                                        <p:tav tm="100000">
                                          <p:val>
                                            <p:fltVal val="1"/>
                                          </p:val>
                                        </p:tav>
                                      </p:tavLst>
                                    </p:anim>
                                  </p:childTnLst>
                                </p:cTn>
                              </p:par>
                              <p:par>
                                <p:cTn id="332" presetID="19" presetClass="entr" presetSubtype="5" fill="hold" grpId="1" nodeType="withEffect">
                                  <p:stCondLst>
                                    <p:cond delay="0"/>
                                  </p:stCondLst>
                                  <p:childTnLst>
                                    <p:set>
                                      <p:cBhvr>
                                        <p:cTn id="333" dur="1" fill="hold">
                                          <p:stCondLst>
                                            <p:cond delay="0"/>
                                          </p:stCondLst>
                                        </p:cTn>
                                        <p:tgtEl>
                                          <p:spTgt spid="44"/>
                                        </p:tgtEl>
                                        <p:attrNameLst>
                                          <p:attrName>style.visibility</p:attrName>
                                        </p:attrNameLst>
                                      </p:cBhvr>
                                      <p:to>
                                        <p:strVal val="visible"/>
                                      </p:to>
                                    </p:set>
                                    <p:anim calcmode="lin" valueType="num">
                                      <p:cBhvr>
                                        <p:cTn id="334" dur="2000" fill="hold"/>
                                        <p:tgtEl>
                                          <p:spTgt spid="44"/>
                                        </p:tgtEl>
                                        <p:attrNameLst>
                                          <p:attrName>ppt_w</p:attrName>
                                        </p:attrNameLst>
                                      </p:cBhvr>
                                      <p:tavLst>
                                        <p:tav tm="0">
                                          <p:val>
                                            <p:strVal val="#ppt_w"/>
                                          </p:val>
                                        </p:tav>
                                        <p:tav tm="100000">
                                          <p:val>
                                            <p:strVal val="#ppt_w"/>
                                          </p:val>
                                        </p:tav>
                                      </p:tavLst>
                                    </p:anim>
                                    <p:anim calcmode="lin" valueType="num">
                                      <p:cBhvr>
                                        <p:cTn id="335" dur="2000" fill="hold"/>
                                        <p:tgtEl>
                                          <p:spTgt spid="44"/>
                                        </p:tgtEl>
                                        <p:attrNameLst>
                                          <p:attrName>ppt_h</p:attrName>
                                        </p:attrNameLst>
                                      </p:cBhvr>
                                      <p:tavLst>
                                        <p:tav tm="0" fmla="#ppt_h*sin(2.5*pi*$)">
                                          <p:val>
                                            <p:fltVal val="0"/>
                                          </p:val>
                                        </p:tav>
                                        <p:tav tm="100000">
                                          <p:val>
                                            <p:fltVal val="1"/>
                                          </p:val>
                                        </p:tav>
                                      </p:tavLst>
                                    </p:anim>
                                  </p:childTnLst>
                                </p:cTn>
                              </p:par>
                              <p:par>
                                <p:cTn id="336" presetID="19" presetClass="entr" presetSubtype="5" fill="hold" grpId="1" nodeType="withEffect">
                                  <p:stCondLst>
                                    <p:cond delay="0"/>
                                  </p:stCondLst>
                                  <p:childTnLst>
                                    <p:set>
                                      <p:cBhvr>
                                        <p:cTn id="337" dur="1" fill="hold">
                                          <p:stCondLst>
                                            <p:cond delay="0"/>
                                          </p:stCondLst>
                                        </p:cTn>
                                        <p:tgtEl>
                                          <p:spTgt spid="45"/>
                                        </p:tgtEl>
                                        <p:attrNameLst>
                                          <p:attrName>style.visibility</p:attrName>
                                        </p:attrNameLst>
                                      </p:cBhvr>
                                      <p:to>
                                        <p:strVal val="visible"/>
                                      </p:to>
                                    </p:set>
                                    <p:anim calcmode="lin" valueType="num">
                                      <p:cBhvr>
                                        <p:cTn id="338" dur="2000" fill="hold"/>
                                        <p:tgtEl>
                                          <p:spTgt spid="45"/>
                                        </p:tgtEl>
                                        <p:attrNameLst>
                                          <p:attrName>ppt_w</p:attrName>
                                        </p:attrNameLst>
                                      </p:cBhvr>
                                      <p:tavLst>
                                        <p:tav tm="0">
                                          <p:val>
                                            <p:strVal val="#ppt_w"/>
                                          </p:val>
                                        </p:tav>
                                        <p:tav tm="100000">
                                          <p:val>
                                            <p:strVal val="#ppt_w"/>
                                          </p:val>
                                        </p:tav>
                                      </p:tavLst>
                                    </p:anim>
                                    <p:anim calcmode="lin" valueType="num">
                                      <p:cBhvr>
                                        <p:cTn id="339" dur="2000" fill="hold"/>
                                        <p:tgtEl>
                                          <p:spTgt spid="45"/>
                                        </p:tgtEl>
                                        <p:attrNameLst>
                                          <p:attrName>ppt_h</p:attrName>
                                        </p:attrNameLst>
                                      </p:cBhvr>
                                      <p:tavLst>
                                        <p:tav tm="0" fmla="#ppt_h*sin(2.5*pi*$)">
                                          <p:val>
                                            <p:fltVal val="0"/>
                                          </p:val>
                                        </p:tav>
                                        <p:tav tm="100000">
                                          <p:val>
                                            <p:fltVal val="1"/>
                                          </p:val>
                                        </p:tav>
                                      </p:tavLst>
                                    </p:anim>
                                  </p:childTnLst>
                                </p:cTn>
                              </p:par>
                              <p:par>
                                <p:cTn id="340" presetID="19" presetClass="entr" presetSubtype="5" fill="hold" grpId="1" nodeType="withEffect">
                                  <p:stCondLst>
                                    <p:cond delay="0"/>
                                  </p:stCondLst>
                                  <p:childTnLst>
                                    <p:set>
                                      <p:cBhvr>
                                        <p:cTn id="341" dur="1" fill="hold">
                                          <p:stCondLst>
                                            <p:cond delay="0"/>
                                          </p:stCondLst>
                                        </p:cTn>
                                        <p:tgtEl>
                                          <p:spTgt spid="46"/>
                                        </p:tgtEl>
                                        <p:attrNameLst>
                                          <p:attrName>style.visibility</p:attrName>
                                        </p:attrNameLst>
                                      </p:cBhvr>
                                      <p:to>
                                        <p:strVal val="visible"/>
                                      </p:to>
                                    </p:set>
                                    <p:anim calcmode="lin" valueType="num">
                                      <p:cBhvr>
                                        <p:cTn id="342" dur="2000" fill="hold"/>
                                        <p:tgtEl>
                                          <p:spTgt spid="46"/>
                                        </p:tgtEl>
                                        <p:attrNameLst>
                                          <p:attrName>ppt_w</p:attrName>
                                        </p:attrNameLst>
                                      </p:cBhvr>
                                      <p:tavLst>
                                        <p:tav tm="0">
                                          <p:val>
                                            <p:strVal val="#ppt_w"/>
                                          </p:val>
                                        </p:tav>
                                        <p:tav tm="100000">
                                          <p:val>
                                            <p:strVal val="#ppt_w"/>
                                          </p:val>
                                        </p:tav>
                                      </p:tavLst>
                                    </p:anim>
                                    <p:anim calcmode="lin" valueType="num">
                                      <p:cBhvr>
                                        <p:cTn id="343" dur="2000" fill="hold"/>
                                        <p:tgtEl>
                                          <p:spTgt spid="46"/>
                                        </p:tgtEl>
                                        <p:attrNameLst>
                                          <p:attrName>ppt_h</p:attrName>
                                        </p:attrNameLst>
                                      </p:cBhvr>
                                      <p:tavLst>
                                        <p:tav tm="0" fmla="#ppt_h*sin(2.5*pi*$)">
                                          <p:val>
                                            <p:fltVal val="0"/>
                                          </p:val>
                                        </p:tav>
                                        <p:tav tm="100000">
                                          <p:val>
                                            <p:fltVal val="1"/>
                                          </p:val>
                                        </p:tav>
                                      </p:tavLst>
                                    </p:anim>
                                  </p:childTnLst>
                                </p:cTn>
                              </p:par>
                            </p:childTnLst>
                          </p:cTn>
                        </p:par>
                        <p:par>
                          <p:cTn id="344" fill="hold">
                            <p:stCondLst>
                              <p:cond delay="2000"/>
                            </p:stCondLst>
                            <p:childTnLst>
                              <p:par>
                                <p:cTn id="345" presetID="2" presetClass="exit" presetSubtype="4" fill="hold" grpId="2" nodeType="afterEffect">
                                  <p:stCondLst>
                                    <p:cond delay="0"/>
                                  </p:stCondLst>
                                  <p:childTnLst>
                                    <p:anim calcmode="lin" valueType="num">
                                      <p:cBhvr additive="base">
                                        <p:cTn id="346" dur="2000"/>
                                        <p:tgtEl>
                                          <p:spTgt spid="26"/>
                                        </p:tgtEl>
                                        <p:attrNameLst>
                                          <p:attrName>ppt_x</p:attrName>
                                        </p:attrNameLst>
                                      </p:cBhvr>
                                      <p:tavLst>
                                        <p:tav tm="0">
                                          <p:val>
                                            <p:strVal val="ppt_x"/>
                                          </p:val>
                                        </p:tav>
                                        <p:tav tm="100000">
                                          <p:val>
                                            <p:strVal val="ppt_x"/>
                                          </p:val>
                                        </p:tav>
                                      </p:tavLst>
                                    </p:anim>
                                    <p:anim calcmode="lin" valueType="num">
                                      <p:cBhvr additive="base">
                                        <p:cTn id="347" dur="2000"/>
                                        <p:tgtEl>
                                          <p:spTgt spid="26"/>
                                        </p:tgtEl>
                                        <p:attrNameLst>
                                          <p:attrName>ppt_y</p:attrName>
                                        </p:attrNameLst>
                                      </p:cBhvr>
                                      <p:tavLst>
                                        <p:tav tm="0">
                                          <p:val>
                                            <p:strVal val="ppt_y"/>
                                          </p:val>
                                        </p:tav>
                                        <p:tav tm="100000">
                                          <p:val>
                                            <p:strVal val="1+ppt_h/2"/>
                                          </p:val>
                                        </p:tav>
                                      </p:tavLst>
                                    </p:anim>
                                    <p:set>
                                      <p:cBhvr>
                                        <p:cTn id="348" dur="1" fill="hold">
                                          <p:stCondLst>
                                            <p:cond delay="1999"/>
                                          </p:stCondLst>
                                        </p:cTn>
                                        <p:tgtEl>
                                          <p:spTgt spid="26"/>
                                        </p:tgtEl>
                                        <p:attrNameLst>
                                          <p:attrName>style.visibility</p:attrName>
                                        </p:attrNameLst>
                                      </p:cBhvr>
                                      <p:to>
                                        <p:strVal val="hidden"/>
                                      </p:to>
                                    </p:set>
                                  </p:childTnLst>
                                </p:cTn>
                              </p:par>
                              <p:par>
                                <p:cTn id="349" presetID="2" presetClass="exit" presetSubtype="4" fill="hold" grpId="2" nodeType="withEffect">
                                  <p:stCondLst>
                                    <p:cond delay="0"/>
                                  </p:stCondLst>
                                  <p:childTnLst>
                                    <p:anim calcmode="lin" valueType="num">
                                      <p:cBhvr additive="base">
                                        <p:cTn id="350" dur="2000"/>
                                        <p:tgtEl>
                                          <p:spTgt spid="27"/>
                                        </p:tgtEl>
                                        <p:attrNameLst>
                                          <p:attrName>ppt_x</p:attrName>
                                        </p:attrNameLst>
                                      </p:cBhvr>
                                      <p:tavLst>
                                        <p:tav tm="0">
                                          <p:val>
                                            <p:strVal val="ppt_x"/>
                                          </p:val>
                                        </p:tav>
                                        <p:tav tm="100000">
                                          <p:val>
                                            <p:strVal val="ppt_x"/>
                                          </p:val>
                                        </p:tav>
                                      </p:tavLst>
                                    </p:anim>
                                    <p:anim calcmode="lin" valueType="num">
                                      <p:cBhvr additive="base">
                                        <p:cTn id="351" dur="2000"/>
                                        <p:tgtEl>
                                          <p:spTgt spid="27"/>
                                        </p:tgtEl>
                                        <p:attrNameLst>
                                          <p:attrName>ppt_y</p:attrName>
                                        </p:attrNameLst>
                                      </p:cBhvr>
                                      <p:tavLst>
                                        <p:tav tm="0">
                                          <p:val>
                                            <p:strVal val="ppt_y"/>
                                          </p:val>
                                        </p:tav>
                                        <p:tav tm="100000">
                                          <p:val>
                                            <p:strVal val="1+ppt_h/2"/>
                                          </p:val>
                                        </p:tav>
                                      </p:tavLst>
                                    </p:anim>
                                    <p:set>
                                      <p:cBhvr>
                                        <p:cTn id="352" dur="1" fill="hold">
                                          <p:stCondLst>
                                            <p:cond delay="1999"/>
                                          </p:stCondLst>
                                        </p:cTn>
                                        <p:tgtEl>
                                          <p:spTgt spid="27"/>
                                        </p:tgtEl>
                                        <p:attrNameLst>
                                          <p:attrName>style.visibility</p:attrName>
                                        </p:attrNameLst>
                                      </p:cBhvr>
                                      <p:to>
                                        <p:strVal val="hidden"/>
                                      </p:to>
                                    </p:set>
                                  </p:childTnLst>
                                </p:cTn>
                              </p:par>
                              <p:par>
                                <p:cTn id="353" presetID="2" presetClass="exit" presetSubtype="4" fill="hold" grpId="2" nodeType="withEffect">
                                  <p:stCondLst>
                                    <p:cond delay="0"/>
                                  </p:stCondLst>
                                  <p:childTnLst>
                                    <p:anim calcmode="lin" valueType="num">
                                      <p:cBhvr additive="base">
                                        <p:cTn id="354" dur="2000"/>
                                        <p:tgtEl>
                                          <p:spTgt spid="28"/>
                                        </p:tgtEl>
                                        <p:attrNameLst>
                                          <p:attrName>ppt_x</p:attrName>
                                        </p:attrNameLst>
                                      </p:cBhvr>
                                      <p:tavLst>
                                        <p:tav tm="0">
                                          <p:val>
                                            <p:strVal val="ppt_x"/>
                                          </p:val>
                                        </p:tav>
                                        <p:tav tm="100000">
                                          <p:val>
                                            <p:strVal val="ppt_x"/>
                                          </p:val>
                                        </p:tav>
                                      </p:tavLst>
                                    </p:anim>
                                    <p:anim calcmode="lin" valueType="num">
                                      <p:cBhvr additive="base">
                                        <p:cTn id="355" dur="2000"/>
                                        <p:tgtEl>
                                          <p:spTgt spid="28"/>
                                        </p:tgtEl>
                                        <p:attrNameLst>
                                          <p:attrName>ppt_y</p:attrName>
                                        </p:attrNameLst>
                                      </p:cBhvr>
                                      <p:tavLst>
                                        <p:tav tm="0">
                                          <p:val>
                                            <p:strVal val="ppt_y"/>
                                          </p:val>
                                        </p:tav>
                                        <p:tav tm="100000">
                                          <p:val>
                                            <p:strVal val="1+ppt_h/2"/>
                                          </p:val>
                                        </p:tav>
                                      </p:tavLst>
                                    </p:anim>
                                    <p:set>
                                      <p:cBhvr>
                                        <p:cTn id="356" dur="1" fill="hold">
                                          <p:stCondLst>
                                            <p:cond delay="1999"/>
                                          </p:stCondLst>
                                        </p:cTn>
                                        <p:tgtEl>
                                          <p:spTgt spid="28"/>
                                        </p:tgtEl>
                                        <p:attrNameLst>
                                          <p:attrName>style.visibility</p:attrName>
                                        </p:attrNameLst>
                                      </p:cBhvr>
                                      <p:to>
                                        <p:strVal val="hidden"/>
                                      </p:to>
                                    </p:set>
                                  </p:childTnLst>
                                </p:cTn>
                              </p:par>
                              <p:par>
                                <p:cTn id="357" presetID="2" presetClass="exit" presetSubtype="4" fill="hold" grpId="2" nodeType="withEffect">
                                  <p:stCondLst>
                                    <p:cond delay="0"/>
                                  </p:stCondLst>
                                  <p:childTnLst>
                                    <p:anim calcmode="lin" valueType="num">
                                      <p:cBhvr additive="base">
                                        <p:cTn id="358" dur="2000"/>
                                        <p:tgtEl>
                                          <p:spTgt spid="29"/>
                                        </p:tgtEl>
                                        <p:attrNameLst>
                                          <p:attrName>ppt_x</p:attrName>
                                        </p:attrNameLst>
                                      </p:cBhvr>
                                      <p:tavLst>
                                        <p:tav tm="0">
                                          <p:val>
                                            <p:strVal val="ppt_x"/>
                                          </p:val>
                                        </p:tav>
                                        <p:tav tm="100000">
                                          <p:val>
                                            <p:strVal val="ppt_x"/>
                                          </p:val>
                                        </p:tav>
                                      </p:tavLst>
                                    </p:anim>
                                    <p:anim calcmode="lin" valueType="num">
                                      <p:cBhvr additive="base">
                                        <p:cTn id="359" dur="2000"/>
                                        <p:tgtEl>
                                          <p:spTgt spid="29"/>
                                        </p:tgtEl>
                                        <p:attrNameLst>
                                          <p:attrName>ppt_y</p:attrName>
                                        </p:attrNameLst>
                                      </p:cBhvr>
                                      <p:tavLst>
                                        <p:tav tm="0">
                                          <p:val>
                                            <p:strVal val="ppt_y"/>
                                          </p:val>
                                        </p:tav>
                                        <p:tav tm="100000">
                                          <p:val>
                                            <p:strVal val="1+ppt_h/2"/>
                                          </p:val>
                                        </p:tav>
                                      </p:tavLst>
                                    </p:anim>
                                    <p:set>
                                      <p:cBhvr>
                                        <p:cTn id="360" dur="1" fill="hold">
                                          <p:stCondLst>
                                            <p:cond delay="1999"/>
                                          </p:stCondLst>
                                        </p:cTn>
                                        <p:tgtEl>
                                          <p:spTgt spid="29"/>
                                        </p:tgtEl>
                                        <p:attrNameLst>
                                          <p:attrName>style.visibility</p:attrName>
                                        </p:attrNameLst>
                                      </p:cBhvr>
                                      <p:to>
                                        <p:strVal val="hidden"/>
                                      </p:to>
                                    </p:set>
                                  </p:childTnLst>
                                </p:cTn>
                              </p:par>
                              <p:par>
                                <p:cTn id="361" presetID="2" presetClass="exit" presetSubtype="4" fill="hold" grpId="2" nodeType="withEffect">
                                  <p:stCondLst>
                                    <p:cond delay="0"/>
                                  </p:stCondLst>
                                  <p:childTnLst>
                                    <p:anim calcmode="lin" valueType="num">
                                      <p:cBhvr additive="base">
                                        <p:cTn id="362" dur="2000"/>
                                        <p:tgtEl>
                                          <p:spTgt spid="30"/>
                                        </p:tgtEl>
                                        <p:attrNameLst>
                                          <p:attrName>ppt_x</p:attrName>
                                        </p:attrNameLst>
                                      </p:cBhvr>
                                      <p:tavLst>
                                        <p:tav tm="0">
                                          <p:val>
                                            <p:strVal val="ppt_x"/>
                                          </p:val>
                                        </p:tav>
                                        <p:tav tm="100000">
                                          <p:val>
                                            <p:strVal val="ppt_x"/>
                                          </p:val>
                                        </p:tav>
                                      </p:tavLst>
                                    </p:anim>
                                    <p:anim calcmode="lin" valueType="num">
                                      <p:cBhvr additive="base">
                                        <p:cTn id="363" dur="2000"/>
                                        <p:tgtEl>
                                          <p:spTgt spid="30"/>
                                        </p:tgtEl>
                                        <p:attrNameLst>
                                          <p:attrName>ppt_y</p:attrName>
                                        </p:attrNameLst>
                                      </p:cBhvr>
                                      <p:tavLst>
                                        <p:tav tm="0">
                                          <p:val>
                                            <p:strVal val="ppt_y"/>
                                          </p:val>
                                        </p:tav>
                                        <p:tav tm="100000">
                                          <p:val>
                                            <p:strVal val="1+ppt_h/2"/>
                                          </p:val>
                                        </p:tav>
                                      </p:tavLst>
                                    </p:anim>
                                    <p:set>
                                      <p:cBhvr>
                                        <p:cTn id="364" dur="1" fill="hold">
                                          <p:stCondLst>
                                            <p:cond delay="1999"/>
                                          </p:stCondLst>
                                        </p:cTn>
                                        <p:tgtEl>
                                          <p:spTgt spid="30"/>
                                        </p:tgtEl>
                                        <p:attrNameLst>
                                          <p:attrName>style.visibility</p:attrName>
                                        </p:attrNameLst>
                                      </p:cBhvr>
                                      <p:to>
                                        <p:strVal val="hidden"/>
                                      </p:to>
                                    </p:set>
                                  </p:childTnLst>
                                </p:cTn>
                              </p:par>
                              <p:par>
                                <p:cTn id="365" presetID="2" presetClass="exit" presetSubtype="4" fill="hold" grpId="2" nodeType="withEffect">
                                  <p:stCondLst>
                                    <p:cond delay="0"/>
                                  </p:stCondLst>
                                  <p:childTnLst>
                                    <p:anim calcmode="lin" valueType="num">
                                      <p:cBhvr additive="base">
                                        <p:cTn id="366" dur="2000"/>
                                        <p:tgtEl>
                                          <p:spTgt spid="31"/>
                                        </p:tgtEl>
                                        <p:attrNameLst>
                                          <p:attrName>ppt_x</p:attrName>
                                        </p:attrNameLst>
                                      </p:cBhvr>
                                      <p:tavLst>
                                        <p:tav tm="0">
                                          <p:val>
                                            <p:strVal val="ppt_x"/>
                                          </p:val>
                                        </p:tav>
                                        <p:tav tm="100000">
                                          <p:val>
                                            <p:strVal val="ppt_x"/>
                                          </p:val>
                                        </p:tav>
                                      </p:tavLst>
                                    </p:anim>
                                    <p:anim calcmode="lin" valueType="num">
                                      <p:cBhvr additive="base">
                                        <p:cTn id="367" dur="2000"/>
                                        <p:tgtEl>
                                          <p:spTgt spid="31"/>
                                        </p:tgtEl>
                                        <p:attrNameLst>
                                          <p:attrName>ppt_y</p:attrName>
                                        </p:attrNameLst>
                                      </p:cBhvr>
                                      <p:tavLst>
                                        <p:tav tm="0">
                                          <p:val>
                                            <p:strVal val="ppt_y"/>
                                          </p:val>
                                        </p:tav>
                                        <p:tav tm="100000">
                                          <p:val>
                                            <p:strVal val="1+ppt_h/2"/>
                                          </p:val>
                                        </p:tav>
                                      </p:tavLst>
                                    </p:anim>
                                    <p:set>
                                      <p:cBhvr>
                                        <p:cTn id="368" dur="1" fill="hold">
                                          <p:stCondLst>
                                            <p:cond delay="1999"/>
                                          </p:stCondLst>
                                        </p:cTn>
                                        <p:tgtEl>
                                          <p:spTgt spid="31"/>
                                        </p:tgtEl>
                                        <p:attrNameLst>
                                          <p:attrName>style.visibility</p:attrName>
                                        </p:attrNameLst>
                                      </p:cBhvr>
                                      <p:to>
                                        <p:strVal val="hidden"/>
                                      </p:to>
                                    </p:set>
                                  </p:childTnLst>
                                </p:cTn>
                              </p:par>
                              <p:par>
                                <p:cTn id="369" presetID="2" presetClass="exit" presetSubtype="4" fill="hold" grpId="2" nodeType="withEffect">
                                  <p:stCondLst>
                                    <p:cond delay="0"/>
                                  </p:stCondLst>
                                  <p:childTnLst>
                                    <p:anim calcmode="lin" valueType="num">
                                      <p:cBhvr additive="base">
                                        <p:cTn id="370" dur="2000"/>
                                        <p:tgtEl>
                                          <p:spTgt spid="32"/>
                                        </p:tgtEl>
                                        <p:attrNameLst>
                                          <p:attrName>ppt_x</p:attrName>
                                        </p:attrNameLst>
                                      </p:cBhvr>
                                      <p:tavLst>
                                        <p:tav tm="0">
                                          <p:val>
                                            <p:strVal val="ppt_x"/>
                                          </p:val>
                                        </p:tav>
                                        <p:tav tm="100000">
                                          <p:val>
                                            <p:strVal val="ppt_x"/>
                                          </p:val>
                                        </p:tav>
                                      </p:tavLst>
                                    </p:anim>
                                    <p:anim calcmode="lin" valueType="num">
                                      <p:cBhvr additive="base">
                                        <p:cTn id="371" dur="2000"/>
                                        <p:tgtEl>
                                          <p:spTgt spid="32"/>
                                        </p:tgtEl>
                                        <p:attrNameLst>
                                          <p:attrName>ppt_y</p:attrName>
                                        </p:attrNameLst>
                                      </p:cBhvr>
                                      <p:tavLst>
                                        <p:tav tm="0">
                                          <p:val>
                                            <p:strVal val="ppt_y"/>
                                          </p:val>
                                        </p:tav>
                                        <p:tav tm="100000">
                                          <p:val>
                                            <p:strVal val="1+ppt_h/2"/>
                                          </p:val>
                                        </p:tav>
                                      </p:tavLst>
                                    </p:anim>
                                    <p:set>
                                      <p:cBhvr>
                                        <p:cTn id="372" dur="1" fill="hold">
                                          <p:stCondLst>
                                            <p:cond delay="1999"/>
                                          </p:stCondLst>
                                        </p:cTn>
                                        <p:tgtEl>
                                          <p:spTgt spid="32"/>
                                        </p:tgtEl>
                                        <p:attrNameLst>
                                          <p:attrName>style.visibility</p:attrName>
                                        </p:attrNameLst>
                                      </p:cBhvr>
                                      <p:to>
                                        <p:strVal val="hidden"/>
                                      </p:to>
                                    </p:set>
                                  </p:childTnLst>
                                </p:cTn>
                              </p:par>
                              <p:par>
                                <p:cTn id="373" presetID="2" presetClass="exit" presetSubtype="4" fill="hold" grpId="2" nodeType="withEffect">
                                  <p:stCondLst>
                                    <p:cond delay="0"/>
                                  </p:stCondLst>
                                  <p:childTnLst>
                                    <p:anim calcmode="lin" valueType="num">
                                      <p:cBhvr additive="base">
                                        <p:cTn id="374" dur="2000"/>
                                        <p:tgtEl>
                                          <p:spTgt spid="33"/>
                                        </p:tgtEl>
                                        <p:attrNameLst>
                                          <p:attrName>ppt_x</p:attrName>
                                        </p:attrNameLst>
                                      </p:cBhvr>
                                      <p:tavLst>
                                        <p:tav tm="0">
                                          <p:val>
                                            <p:strVal val="ppt_x"/>
                                          </p:val>
                                        </p:tav>
                                        <p:tav tm="100000">
                                          <p:val>
                                            <p:strVal val="ppt_x"/>
                                          </p:val>
                                        </p:tav>
                                      </p:tavLst>
                                    </p:anim>
                                    <p:anim calcmode="lin" valueType="num">
                                      <p:cBhvr additive="base">
                                        <p:cTn id="375" dur="2000"/>
                                        <p:tgtEl>
                                          <p:spTgt spid="33"/>
                                        </p:tgtEl>
                                        <p:attrNameLst>
                                          <p:attrName>ppt_y</p:attrName>
                                        </p:attrNameLst>
                                      </p:cBhvr>
                                      <p:tavLst>
                                        <p:tav tm="0">
                                          <p:val>
                                            <p:strVal val="ppt_y"/>
                                          </p:val>
                                        </p:tav>
                                        <p:tav tm="100000">
                                          <p:val>
                                            <p:strVal val="1+ppt_h/2"/>
                                          </p:val>
                                        </p:tav>
                                      </p:tavLst>
                                    </p:anim>
                                    <p:set>
                                      <p:cBhvr>
                                        <p:cTn id="376" dur="1" fill="hold">
                                          <p:stCondLst>
                                            <p:cond delay="1999"/>
                                          </p:stCondLst>
                                        </p:cTn>
                                        <p:tgtEl>
                                          <p:spTgt spid="33"/>
                                        </p:tgtEl>
                                        <p:attrNameLst>
                                          <p:attrName>style.visibility</p:attrName>
                                        </p:attrNameLst>
                                      </p:cBhvr>
                                      <p:to>
                                        <p:strVal val="hidden"/>
                                      </p:to>
                                    </p:set>
                                  </p:childTnLst>
                                </p:cTn>
                              </p:par>
                              <p:par>
                                <p:cTn id="377" presetID="2" presetClass="exit" presetSubtype="4" fill="hold" grpId="2" nodeType="withEffect">
                                  <p:stCondLst>
                                    <p:cond delay="0"/>
                                  </p:stCondLst>
                                  <p:childTnLst>
                                    <p:anim calcmode="lin" valueType="num">
                                      <p:cBhvr additive="base">
                                        <p:cTn id="378" dur="2000"/>
                                        <p:tgtEl>
                                          <p:spTgt spid="34"/>
                                        </p:tgtEl>
                                        <p:attrNameLst>
                                          <p:attrName>ppt_x</p:attrName>
                                        </p:attrNameLst>
                                      </p:cBhvr>
                                      <p:tavLst>
                                        <p:tav tm="0">
                                          <p:val>
                                            <p:strVal val="ppt_x"/>
                                          </p:val>
                                        </p:tav>
                                        <p:tav tm="100000">
                                          <p:val>
                                            <p:strVal val="ppt_x"/>
                                          </p:val>
                                        </p:tav>
                                      </p:tavLst>
                                    </p:anim>
                                    <p:anim calcmode="lin" valueType="num">
                                      <p:cBhvr additive="base">
                                        <p:cTn id="379" dur="2000"/>
                                        <p:tgtEl>
                                          <p:spTgt spid="34"/>
                                        </p:tgtEl>
                                        <p:attrNameLst>
                                          <p:attrName>ppt_y</p:attrName>
                                        </p:attrNameLst>
                                      </p:cBhvr>
                                      <p:tavLst>
                                        <p:tav tm="0">
                                          <p:val>
                                            <p:strVal val="ppt_y"/>
                                          </p:val>
                                        </p:tav>
                                        <p:tav tm="100000">
                                          <p:val>
                                            <p:strVal val="1+ppt_h/2"/>
                                          </p:val>
                                        </p:tav>
                                      </p:tavLst>
                                    </p:anim>
                                    <p:set>
                                      <p:cBhvr>
                                        <p:cTn id="380" dur="1" fill="hold">
                                          <p:stCondLst>
                                            <p:cond delay="1999"/>
                                          </p:stCondLst>
                                        </p:cTn>
                                        <p:tgtEl>
                                          <p:spTgt spid="34"/>
                                        </p:tgtEl>
                                        <p:attrNameLst>
                                          <p:attrName>style.visibility</p:attrName>
                                        </p:attrNameLst>
                                      </p:cBhvr>
                                      <p:to>
                                        <p:strVal val="hidden"/>
                                      </p:to>
                                    </p:set>
                                  </p:childTnLst>
                                </p:cTn>
                              </p:par>
                              <p:par>
                                <p:cTn id="381" presetID="2" presetClass="exit" presetSubtype="4" fill="hold" grpId="2" nodeType="withEffect">
                                  <p:stCondLst>
                                    <p:cond delay="0"/>
                                  </p:stCondLst>
                                  <p:childTnLst>
                                    <p:anim calcmode="lin" valueType="num">
                                      <p:cBhvr additive="base">
                                        <p:cTn id="382" dur="2000"/>
                                        <p:tgtEl>
                                          <p:spTgt spid="35"/>
                                        </p:tgtEl>
                                        <p:attrNameLst>
                                          <p:attrName>ppt_x</p:attrName>
                                        </p:attrNameLst>
                                      </p:cBhvr>
                                      <p:tavLst>
                                        <p:tav tm="0">
                                          <p:val>
                                            <p:strVal val="ppt_x"/>
                                          </p:val>
                                        </p:tav>
                                        <p:tav tm="100000">
                                          <p:val>
                                            <p:strVal val="ppt_x"/>
                                          </p:val>
                                        </p:tav>
                                      </p:tavLst>
                                    </p:anim>
                                    <p:anim calcmode="lin" valueType="num">
                                      <p:cBhvr additive="base">
                                        <p:cTn id="383" dur="2000"/>
                                        <p:tgtEl>
                                          <p:spTgt spid="35"/>
                                        </p:tgtEl>
                                        <p:attrNameLst>
                                          <p:attrName>ppt_y</p:attrName>
                                        </p:attrNameLst>
                                      </p:cBhvr>
                                      <p:tavLst>
                                        <p:tav tm="0">
                                          <p:val>
                                            <p:strVal val="ppt_y"/>
                                          </p:val>
                                        </p:tav>
                                        <p:tav tm="100000">
                                          <p:val>
                                            <p:strVal val="1+ppt_h/2"/>
                                          </p:val>
                                        </p:tav>
                                      </p:tavLst>
                                    </p:anim>
                                    <p:set>
                                      <p:cBhvr>
                                        <p:cTn id="384" dur="1" fill="hold">
                                          <p:stCondLst>
                                            <p:cond delay="1999"/>
                                          </p:stCondLst>
                                        </p:cTn>
                                        <p:tgtEl>
                                          <p:spTgt spid="35"/>
                                        </p:tgtEl>
                                        <p:attrNameLst>
                                          <p:attrName>style.visibility</p:attrName>
                                        </p:attrNameLst>
                                      </p:cBhvr>
                                      <p:to>
                                        <p:strVal val="hidden"/>
                                      </p:to>
                                    </p:set>
                                  </p:childTnLst>
                                </p:cTn>
                              </p:par>
                              <p:par>
                                <p:cTn id="385" presetID="2" presetClass="exit" presetSubtype="4" fill="hold" grpId="2" nodeType="withEffect">
                                  <p:stCondLst>
                                    <p:cond delay="0"/>
                                  </p:stCondLst>
                                  <p:childTnLst>
                                    <p:anim calcmode="lin" valueType="num">
                                      <p:cBhvr additive="base">
                                        <p:cTn id="386" dur="2000"/>
                                        <p:tgtEl>
                                          <p:spTgt spid="36"/>
                                        </p:tgtEl>
                                        <p:attrNameLst>
                                          <p:attrName>ppt_x</p:attrName>
                                        </p:attrNameLst>
                                      </p:cBhvr>
                                      <p:tavLst>
                                        <p:tav tm="0">
                                          <p:val>
                                            <p:strVal val="ppt_x"/>
                                          </p:val>
                                        </p:tav>
                                        <p:tav tm="100000">
                                          <p:val>
                                            <p:strVal val="ppt_x"/>
                                          </p:val>
                                        </p:tav>
                                      </p:tavLst>
                                    </p:anim>
                                    <p:anim calcmode="lin" valueType="num">
                                      <p:cBhvr additive="base">
                                        <p:cTn id="387" dur="2000"/>
                                        <p:tgtEl>
                                          <p:spTgt spid="36"/>
                                        </p:tgtEl>
                                        <p:attrNameLst>
                                          <p:attrName>ppt_y</p:attrName>
                                        </p:attrNameLst>
                                      </p:cBhvr>
                                      <p:tavLst>
                                        <p:tav tm="0">
                                          <p:val>
                                            <p:strVal val="ppt_y"/>
                                          </p:val>
                                        </p:tav>
                                        <p:tav tm="100000">
                                          <p:val>
                                            <p:strVal val="1+ppt_h/2"/>
                                          </p:val>
                                        </p:tav>
                                      </p:tavLst>
                                    </p:anim>
                                    <p:set>
                                      <p:cBhvr>
                                        <p:cTn id="388" dur="1" fill="hold">
                                          <p:stCondLst>
                                            <p:cond delay="1999"/>
                                          </p:stCondLst>
                                        </p:cTn>
                                        <p:tgtEl>
                                          <p:spTgt spid="36"/>
                                        </p:tgtEl>
                                        <p:attrNameLst>
                                          <p:attrName>style.visibility</p:attrName>
                                        </p:attrNameLst>
                                      </p:cBhvr>
                                      <p:to>
                                        <p:strVal val="hidden"/>
                                      </p:to>
                                    </p:set>
                                  </p:childTnLst>
                                </p:cTn>
                              </p:par>
                              <p:par>
                                <p:cTn id="389" presetID="2" presetClass="exit" presetSubtype="4" fill="hold" grpId="2" nodeType="withEffect">
                                  <p:stCondLst>
                                    <p:cond delay="0"/>
                                  </p:stCondLst>
                                  <p:childTnLst>
                                    <p:anim calcmode="lin" valueType="num">
                                      <p:cBhvr additive="base">
                                        <p:cTn id="390" dur="2000"/>
                                        <p:tgtEl>
                                          <p:spTgt spid="37"/>
                                        </p:tgtEl>
                                        <p:attrNameLst>
                                          <p:attrName>ppt_x</p:attrName>
                                        </p:attrNameLst>
                                      </p:cBhvr>
                                      <p:tavLst>
                                        <p:tav tm="0">
                                          <p:val>
                                            <p:strVal val="ppt_x"/>
                                          </p:val>
                                        </p:tav>
                                        <p:tav tm="100000">
                                          <p:val>
                                            <p:strVal val="ppt_x"/>
                                          </p:val>
                                        </p:tav>
                                      </p:tavLst>
                                    </p:anim>
                                    <p:anim calcmode="lin" valueType="num">
                                      <p:cBhvr additive="base">
                                        <p:cTn id="391" dur="2000"/>
                                        <p:tgtEl>
                                          <p:spTgt spid="37"/>
                                        </p:tgtEl>
                                        <p:attrNameLst>
                                          <p:attrName>ppt_y</p:attrName>
                                        </p:attrNameLst>
                                      </p:cBhvr>
                                      <p:tavLst>
                                        <p:tav tm="0">
                                          <p:val>
                                            <p:strVal val="ppt_y"/>
                                          </p:val>
                                        </p:tav>
                                        <p:tav tm="100000">
                                          <p:val>
                                            <p:strVal val="1+ppt_h/2"/>
                                          </p:val>
                                        </p:tav>
                                      </p:tavLst>
                                    </p:anim>
                                    <p:set>
                                      <p:cBhvr>
                                        <p:cTn id="392" dur="1" fill="hold">
                                          <p:stCondLst>
                                            <p:cond delay="1999"/>
                                          </p:stCondLst>
                                        </p:cTn>
                                        <p:tgtEl>
                                          <p:spTgt spid="37"/>
                                        </p:tgtEl>
                                        <p:attrNameLst>
                                          <p:attrName>style.visibility</p:attrName>
                                        </p:attrNameLst>
                                      </p:cBhvr>
                                      <p:to>
                                        <p:strVal val="hidden"/>
                                      </p:to>
                                    </p:set>
                                  </p:childTnLst>
                                </p:cTn>
                              </p:par>
                              <p:par>
                                <p:cTn id="393" presetID="2" presetClass="exit" presetSubtype="4" fill="hold" grpId="2" nodeType="withEffect">
                                  <p:stCondLst>
                                    <p:cond delay="0"/>
                                  </p:stCondLst>
                                  <p:childTnLst>
                                    <p:anim calcmode="lin" valueType="num">
                                      <p:cBhvr additive="base">
                                        <p:cTn id="394" dur="2000"/>
                                        <p:tgtEl>
                                          <p:spTgt spid="38"/>
                                        </p:tgtEl>
                                        <p:attrNameLst>
                                          <p:attrName>ppt_x</p:attrName>
                                        </p:attrNameLst>
                                      </p:cBhvr>
                                      <p:tavLst>
                                        <p:tav tm="0">
                                          <p:val>
                                            <p:strVal val="ppt_x"/>
                                          </p:val>
                                        </p:tav>
                                        <p:tav tm="100000">
                                          <p:val>
                                            <p:strVal val="ppt_x"/>
                                          </p:val>
                                        </p:tav>
                                      </p:tavLst>
                                    </p:anim>
                                    <p:anim calcmode="lin" valueType="num">
                                      <p:cBhvr additive="base">
                                        <p:cTn id="395" dur="2000"/>
                                        <p:tgtEl>
                                          <p:spTgt spid="38"/>
                                        </p:tgtEl>
                                        <p:attrNameLst>
                                          <p:attrName>ppt_y</p:attrName>
                                        </p:attrNameLst>
                                      </p:cBhvr>
                                      <p:tavLst>
                                        <p:tav tm="0">
                                          <p:val>
                                            <p:strVal val="ppt_y"/>
                                          </p:val>
                                        </p:tav>
                                        <p:tav tm="100000">
                                          <p:val>
                                            <p:strVal val="1+ppt_h/2"/>
                                          </p:val>
                                        </p:tav>
                                      </p:tavLst>
                                    </p:anim>
                                    <p:set>
                                      <p:cBhvr>
                                        <p:cTn id="396" dur="1" fill="hold">
                                          <p:stCondLst>
                                            <p:cond delay="1999"/>
                                          </p:stCondLst>
                                        </p:cTn>
                                        <p:tgtEl>
                                          <p:spTgt spid="38"/>
                                        </p:tgtEl>
                                        <p:attrNameLst>
                                          <p:attrName>style.visibility</p:attrName>
                                        </p:attrNameLst>
                                      </p:cBhvr>
                                      <p:to>
                                        <p:strVal val="hidden"/>
                                      </p:to>
                                    </p:set>
                                  </p:childTnLst>
                                </p:cTn>
                              </p:par>
                              <p:par>
                                <p:cTn id="397" presetID="2" presetClass="exit" presetSubtype="4" fill="hold" grpId="2" nodeType="withEffect">
                                  <p:stCondLst>
                                    <p:cond delay="0"/>
                                  </p:stCondLst>
                                  <p:childTnLst>
                                    <p:anim calcmode="lin" valueType="num">
                                      <p:cBhvr additive="base">
                                        <p:cTn id="398" dur="2000"/>
                                        <p:tgtEl>
                                          <p:spTgt spid="39"/>
                                        </p:tgtEl>
                                        <p:attrNameLst>
                                          <p:attrName>ppt_x</p:attrName>
                                        </p:attrNameLst>
                                      </p:cBhvr>
                                      <p:tavLst>
                                        <p:tav tm="0">
                                          <p:val>
                                            <p:strVal val="ppt_x"/>
                                          </p:val>
                                        </p:tav>
                                        <p:tav tm="100000">
                                          <p:val>
                                            <p:strVal val="ppt_x"/>
                                          </p:val>
                                        </p:tav>
                                      </p:tavLst>
                                    </p:anim>
                                    <p:anim calcmode="lin" valueType="num">
                                      <p:cBhvr additive="base">
                                        <p:cTn id="399" dur="2000"/>
                                        <p:tgtEl>
                                          <p:spTgt spid="39"/>
                                        </p:tgtEl>
                                        <p:attrNameLst>
                                          <p:attrName>ppt_y</p:attrName>
                                        </p:attrNameLst>
                                      </p:cBhvr>
                                      <p:tavLst>
                                        <p:tav tm="0">
                                          <p:val>
                                            <p:strVal val="ppt_y"/>
                                          </p:val>
                                        </p:tav>
                                        <p:tav tm="100000">
                                          <p:val>
                                            <p:strVal val="1+ppt_h/2"/>
                                          </p:val>
                                        </p:tav>
                                      </p:tavLst>
                                    </p:anim>
                                    <p:set>
                                      <p:cBhvr>
                                        <p:cTn id="400" dur="1" fill="hold">
                                          <p:stCondLst>
                                            <p:cond delay="1999"/>
                                          </p:stCondLst>
                                        </p:cTn>
                                        <p:tgtEl>
                                          <p:spTgt spid="39"/>
                                        </p:tgtEl>
                                        <p:attrNameLst>
                                          <p:attrName>style.visibility</p:attrName>
                                        </p:attrNameLst>
                                      </p:cBhvr>
                                      <p:to>
                                        <p:strVal val="hidden"/>
                                      </p:to>
                                    </p:set>
                                  </p:childTnLst>
                                </p:cTn>
                              </p:par>
                              <p:par>
                                <p:cTn id="401" presetID="2" presetClass="exit" presetSubtype="4" fill="hold" grpId="2" nodeType="withEffect">
                                  <p:stCondLst>
                                    <p:cond delay="0"/>
                                  </p:stCondLst>
                                  <p:childTnLst>
                                    <p:anim calcmode="lin" valueType="num">
                                      <p:cBhvr additive="base">
                                        <p:cTn id="402" dur="2000"/>
                                        <p:tgtEl>
                                          <p:spTgt spid="40"/>
                                        </p:tgtEl>
                                        <p:attrNameLst>
                                          <p:attrName>ppt_x</p:attrName>
                                        </p:attrNameLst>
                                      </p:cBhvr>
                                      <p:tavLst>
                                        <p:tav tm="0">
                                          <p:val>
                                            <p:strVal val="ppt_x"/>
                                          </p:val>
                                        </p:tav>
                                        <p:tav tm="100000">
                                          <p:val>
                                            <p:strVal val="ppt_x"/>
                                          </p:val>
                                        </p:tav>
                                      </p:tavLst>
                                    </p:anim>
                                    <p:anim calcmode="lin" valueType="num">
                                      <p:cBhvr additive="base">
                                        <p:cTn id="403" dur="2000"/>
                                        <p:tgtEl>
                                          <p:spTgt spid="40"/>
                                        </p:tgtEl>
                                        <p:attrNameLst>
                                          <p:attrName>ppt_y</p:attrName>
                                        </p:attrNameLst>
                                      </p:cBhvr>
                                      <p:tavLst>
                                        <p:tav tm="0">
                                          <p:val>
                                            <p:strVal val="ppt_y"/>
                                          </p:val>
                                        </p:tav>
                                        <p:tav tm="100000">
                                          <p:val>
                                            <p:strVal val="1+ppt_h/2"/>
                                          </p:val>
                                        </p:tav>
                                      </p:tavLst>
                                    </p:anim>
                                    <p:set>
                                      <p:cBhvr>
                                        <p:cTn id="404" dur="1" fill="hold">
                                          <p:stCondLst>
                                            <p:cond delay="1999"/>
                                          </p:stCondLst>
                                        </p:cTn>
                                        <p:tgtEl>
                                          <p:spTgt spid="40"/>
                                        </p:tgtEl>
                                        <p:attrNameLst>
                                          <p:attrName>style.visibility</p:attrName>
                                        </p:attrNameLst>
                                      </p:cBhvr>
                                      <p:to>
                                        <p:strVal val="hidden"/>
                                      </p:to>
                                    </p:set>
                                  </p:childTnLst>
                                </p:cTn>
                              </p:par>
                              <p:par>
                                <p:cTn id="405" presetID="2" presetClass="exit" presetSubtype="4" fill="hold" grpId="2" nodeType="withEffect">
                                  <p:stCondLst>
                                    <p:cond delay="0"/>
                                  </p:stCondLst>
                                  <p:childTnLst>
                                    <p:anim calcmode="lin" valueType="num">
                                      <p:cBhvr additive="base">
                                        <p:cTn id="406" dur="2000"/>
                                        <p:tgtEl>
                                          <p:spTgt spid="41"/>
                                        </p:tgtEl>
                                        <p:attrNameLst>
                                          <p:attrName>ppt_x</p:attrName>
                                        </p:attrNameLst>
                                      </p:cBhvr>
                                      <p:tavLst>
                                        <p:tav tm="0">
                                          <p:val>
                                            <p:strVal val="ppt_x"/>
                                          </p:val>
                                        </p:tav>
                                        <p:tav tm="100000">
                                          <p:val>
                                            <p:strVal val="ppt_x"/>
                                          </p:val>
                                        </p:tav>
                                      </p:tavLst>
                                    </p:anim>
                                    <p:anim calcmode="lin" valueType="num">
                                      <p:cBhvr additive="base">
                                        <p:cTn id="407" dur="2000"/>
                                        <p:tgtEl>
                                          <p:spTgt spid="41"/>
                                        </p:tgtEl>
                                        <p:attrNameLst>
                                          <p:attrName>ppt_y</p:attrName>
                                        </p:attrNameLst>
                                      </p:cBhvr>
                                      <p:tavLst>
                                        <p:tav tm="0">
                                          <p:val>
                                            <p:strVal val="ppt_y"/>
                                          </p:val>
                                        </p:tav>
                                        <p:tav tm="100000">
                                          <p:val>
                                            <p:strVal val="1+ppt_h/2"/>
                                          </p:val>
                                        </p:tav>
                                      </p:tavLst>
                                    </p:anim>
                                    <p:set>
                                      <p:cBhvr>
                                        <p:cTn id="408" dur="1" fill="hold">
                                          <p:stCondLst>
                                            <p:cond delay="1999"/>
                                          </p:stCondLst>
                                        </p:cTn>
                                        <p:tgtEl>
                                          <p:spTgt spid="41"/>
                                        </p:tgtEl>
                                        <p:attrNameLst>
                                          <p:attrName>style.visibility</p:attrName>
                                        </p:attrNameLst>
                                      </p:cBhvr>
                                      <p:to>
                                        <p:strVal val="hidden"/>
                                      </p:to>
                                    </p:set>
                                  </p:childTnLst>
                                </p:cTn>
                              </p:par>
                              <p:par>
                                <p:cTn id="409" presetID="2" presetClass="exit" presetSubtype="4" fill="hold" grpId="2" nodeType="withEffect">
                                  <p:stCondLst>
                                    <p:cond delay="0"/>
                                  </p:stCondLst>
                                  <p:childTnLst>
                                    <p:anim calcmode="lin" valueType="num">
                                      <p:cBhvr additive="base">
                                        <p:cTn id="410" dur="2000"/>
                                        <p:tgtEl>
                                          <p:spTgt spid="42"/>
                                        </p:tgtEl>
                                        <p:attrNameLst>
                                          <p:attrName>ppt_x</p:attrName>
                                        </p:attrNameLst>
                                      </p:cBhvr>
                                      <p:tavLst>
                                        <p:tav tm="0">
                                          <p:val>
                                            <p:strVal val="ppt_x"/>
                                          </p:val>
                                        </p:tav>
                                        <p:tav tm="100000">
                                          <p:val>
                                            <p:strVal val="ppt_x"/>
                                          </p:val>
                                        </p:tav>
                                      </p:tavLst>
                                    </p:anim>
                                    <p:anim calcmode="lin" valueType="num">
                                      <p:cBhvr additive="base">
                                        <p:cTn id="411" dur="2000"/>
                                        <p:tgtEl>
                                          <p:spTgt spid="42"/>
                                        </p:tgtEl>
                                        <p:attrNameLst>
                                          <p:attrName>ppt_y</p:attrName>
                                        </p:attrNameLst>
                                      </p:cBhvr>
                                      <p:tavLst>
                                        <p:tav tm="0">
                                          <p:val>
                                            <p:strVal val="ppt_y"/>
                                          </p:val>
                                        </p:tav>
                                        <p:tav tm="100000">
                                          <p:val>
                                            <p:strVal val="1+ppt_h/2"/>
                                          </p:val>
                                        </p:tav>
                                      </p:tavLst>
                                    </p:anim>
                                    <p:set>
                                      <p:cBhvr>
                                        <p:cTn id="412" dur="1" fill="hold">
                                          <p:stCondLst>
                                            <p:cond delay="1999"/>
                                          </p:stCondLst>
                                        </p:cTn>
                                        <p:tgtEl>
                                          <p:spTgt spid="42"/>
                                        </p:tgtEl>
                                        <p:attrNameLst>
                                          <p:attrName>style.visibility</p:attrName>
                                        </p:attrNameLst>
                                      </p:cBhvr>
                                      <p:to>
                                        <p:strVal val="hidden"/>
                                      </p:to>
                                    </p:set>
                                  </p:childTnLst>
                                </p:cTn>
                              </p:par>
                              <p:par>
                                <p:cTn id="413" presetID="2" presetClass="exit" presetSubtype="4" fill="hold" grpId="2" nodeType="withEffect">
                                  <p:stCondLst>
                                    <p:cond delay="0"/>
                                  </p:stCondLst>
                                  <p:childTnLst>
                                    <p:anim calcmode="lin" valueType="num">
                                      <p:cBhvr additive="base">
                                        <p:cTn id="414" dur="2000"/>
                                        <p:tgtEl>
                                          <p:spTgt spid="43"/>
                                        </p:tgtEl>
                                        <p:attrNameLst>
                                          <p:attrName>ppt_x</p:attrName>
                                        </p:attrNameLst>
                                      </p:cBhvr>
                                      <p:tavLst>
                                        <p:tav tm="0">
                                          <p:val>
                                            <p:strVal val="ppt_x"/>
                                          </p:val>
                                        </p:tav>
                                        <p:tav tm="100000">
                                          <p:val>
                                            <p:strVal val="ppt_x"/>
                                          </p:val>
                                        </p:tav>
                                      </p:tavLst>
                                    </p:anim>
                                    <p:anim calcmode="lin" valueType="num">
                                      <p:cBhvr additive="base">
                                        <p:cTn id="415" dur="2000"/>
                                        <p:tgtEl>
                                          <p:spTgt spid="43"/>
                                        </p:tgtEl>
                                        <p:attrNameLst>
                                          <p:attrName>ppt_y</p:attrName>
                                        </p:attrNameLst>
                                      </p:cBhvr>
                                      <p:tavLst>
                                        <p:tav tm="0">
                                          <p:val>
                                            <p:strVal val="ppt_y"/>
                                          </p:val>
                                        </p:tav>
                                        <p:tav tm="100000">
                                          <p:val>
                                            <p:strVal val="1+ppt_h/2"/>
                                          </p:val>
                                        </p:tav>
                                      </p:tavLst>
                                    </p:anim>
                                    <p:set>
                                      <p:cBhvr>
                                        <p:cTn id="416" dur="1" fill="hold">
                                          <p:stCondLst>
                                            <p:cond delay="1999"/>
                                          </p:stCondLst>
                                        </p:cTn>
                                        <p:tgtEl>
                                          <p:spTgt spid="43"/>
                                        </p:tgtEl>
                                        <p:attrNameLst>
                                          <p:attrName>style.visibility</p:attrName>
                                        </p:attrNameLst>
                                      </p:cBhvr>
                                      <p:to>
                                        <p:strVal val="hidden"/>
                                      </p:to>
                                    </p:set>
                                  </p:childTnLst>
                                </p:cTn>
                              </p:par>
                              <p:par>
                                <p:cTn id="417" presetID="2" presetClass="exit" presetSubtype="4" fill="hold" grpId="2" nodeType="withEffect">
                                  <p:stCondLst>
                                    <p:cond delay="0"/>
                                  </p:stCondLst>
                                  <p:childTnLst>
                                    <p:anim calcmode="lin" valueType="num">
                                      <p:cBhvr additive="base">
                                        <p:cTn id="418" dur="2000"/>
                                        <p:tgtEl>
                                          <p:spTgt spid="44"/>
                                        </p:tgtEl>
                                        <p:attrNameLst>
                                          <p:attrName>ppt_x</p:attrName>
                                        </p:attrNameLst>
                                      </p:cBhvr>
                                      <p:tavLst>
                                        <p:tav tm="0">
                                          <p:val>
                                            <p:strVal val="ppt_x"/>
                                          </p:val>
                                        </p:tav>
                                        <p:tav tm="100000">
                                          <p:val>
                                            <p:strVal val="ppt_x"/>
                                          </p:val>
                                        </p:tav>
                                      </p:tavLst>
                                    </p:anim>
                                    <p:anim calcmode="lin" valueType="num">
                                      <p:cBhvr additive="base">
                                        <p:cTn id="419" dur="2000"/>
                                        <p:tgtEl>
                                          <p:spTgt spid="44"/>
                                        </p:tgtEl>
                                        <p:attrNameLst>
                                          <p:attrName>ppt_y</p:attrName>
                                        </p:attrNameLst>
                                      </p:cBhvr>
                                      <p:tavLst>
                                        <p:tav tm="0">
                                          <p:val>
                                            <p:strVal val="ppt_y"/>
                                          </p:val>
                                        </p:tav>
                                        <p:tav tm="100000">
                                          <p:val>
                                            <p:strVal val="1+ppt_h/2"/>
                                          </p:val>
                                        </p:tav>
                                      </p:tavLst>
                                    </p:anim>
                                    <p:set>
                                      <p:cBhvr>
                                        <p:cTn id="420" dur="1" fill="hold">
                                          <p:stCondLst>
                                            <p:cond delay="1999"/>
                                          </p:stCondLst>
                                        </p:cTn>
                                        <p:tgtEl>
                                          <p:spTgt spid="44"/>
                                        </p:tgtEl>
                                        <p:attrNameLst>
                                          <p:attrName>style.visibility</p:attrName>
                                        </p:attrNameLst>
                                      </p:cBhvr>
                                      <p:to>
                                        <p:strVal val="hidden"/>
                                      </p:to>
                                    </p:set>
                                  </p:childTnLst>
                                </p:cTn>
                              </p:par>
                              <p:par>
                                <p:cTn id="421" presetID="2" presetClass="exit" presetSubtype="4" fill="hold" grpId="2" nodeType="withEffect">
                                  <p:stCondLst>
                                    <p:cond delay="0"/>
                                  </p:stCondLst>
                                  <p:childTnLst>
                                    <p:anim calcmode="lin" valueType="num">
                                      <p:cBhvr additive="base">
                                        <p:cTn id="422" dur="2000"/>
                                        <p:tgtEl>
                                          <p:spTgt spid="45"/>
                                        </p:tgtEl>
                                        <p:attrNameLst>
                                          <p:attrName>ppt_x</p:attrName>
                                        </p:attrNameLst>
                                      </p:cBhvr>
                                      <p:tavLst>
                                        <p:tav tm="0">
                                          <p:val>
                                            <p:strVal val="ppt_x"/>
                                          </p:val>
                                        </p:tav>
                                        <p:tav tm="100000">
                                          <p:val>
                                            <p:strVal val="ppt_x"/>
                                          </p:val>
                                        </p:tav>
                                      </p:tavLst>
                                    </p:anim>
                                    <p:anim calcmode="lin" valueType="num">
                                      <p:cBhvr additive="base">
                                        <p:cTn id="423" dur="2000"/>
                                        <p:tgtEl>
                                          <p:spTgt spid="45"/>
                                        </p:tgtEl>
                                        <p:attrNameLst>
                                          <p:attrName>ppt_y</p:attrName>
                                        </p:attrNameLst>
                                      </p:cBhvr>
                                      <p:tavLst>
                                        <p:tav tm="0">
                                          <p:val>
                                            <p:strVal val="ppt_y"/>
                                          </p:val>
                                        </p:tav>
                                        <p:tav tm="100000">
                                          <p:val>
                                            <p:strVal val="1+ppt_h/2"/>
                                          </p:val>
                                        </p:tav>
                                      </p:tavLst>
                                    </p:anim>
                                    <p:set>
                                      <p:cBhvr>
                                        <p:cTn id="424" dur="1" fill="hold">
                                          <p:stCondLst>
                                            <p:cond delay="1999"/>
                                          </p:stCondLst>
                                        </p:cTn>
                                        <p:tgtEl>
                                          <p:spTgt spid="45"/>
                                        </p:tgtEl>
                                        <p:attrNameLst>
                                          <p:attrName>style.visibility</p:attrName>
                                        </p:attrNameLst>
                                      </p:cBhvr>
                                      <p:to>
                                        <p:strVal val="hidden"/>
                                      </p:to>
                                    </p:set>
                                  </p:childTnLst>
                                </p:cTn>
                              </p:par>
                              <p:par>
                                <p:cTn id="425" presetID="2" presetClass="exit" presetSubtype="4" fill="hold" grpId="2" nodeType="withEffect">
                                  <p:stCondLst>
                                    <p:cond delay="0"/>
                                  </p:stCondLst>
                                  <p:childTnLst>
                                    <p:anim calcmode="lin" valueType="num">
                                      <p:cBhvr additive="base">
                                        <p:cTn id="426" dur="2000"/>
                                        <p:tgtEl>
                                          <p:spTgt spid="46"/>
                                        </p:tgtEl>
                                        <p:attrNameLst>
                                          <p:attrName>ppt_x</p:attrName>
                                        </p:attrNameLst>
                                      </p:cBhvr>
                                      <p:tavLst>
                                        <p:tav tm="0">
                                          <p:val>
                                            <p:strVal val="ppt_x"/>
                                          </p:val>
                                        </p:tav>
                                        <p:tav tm="100000">
                                          <p:val>
                                            <p:strVal val="ppt_x"/>
                                          </p:val>
                                        </p:tav>
                                      </p:tavLst>
                                    </p:anim>
                                    <p:anim calcmode="lin" valueType="num">
                                      <p:cBhvr additive="base">
                                        <p:cTn id="427" dur="2000"/>
                                        <p:tgtEl>
                                          <p:spTgt spid="46"/>
                                        </p:tgtEl>
                                        <p:attrNameLst>
                                          <p:attrName>ppt_y</p:attrName>
                                        </p:attrNameLst>
                                      </p:cBhvr>
                                      <p:tavLst>
                                        <p:tav tm="0">
                                          <p:val>
                                            <p:strVal val="ppt_y"/>
                                          </p:val>
                                        </p:tav>
                                        <p:tav tm="100000">
                                          <p:val>
                                            <p:strVal val="1+ppt_h/2"/>
                                          </p:val>
                                        </p:tav>
                                      </p:tavLst>
                                    </p:anim>
                                    <p:set>
                                      <p:cBhvr>
                                        <p:cTn id="428" dur="1" fill="hold">
                                          <p:stCondLst>
                                            <p:cond delay="1999"/>
                                          </p:stCondLst>
                                        </p:cTn>
                                        <p:tgtEl>
                                          <p:spTgt spid="46"/>
                                        </p:tgtEl>
                                        <p:attrNameLst>
                                          <p:attrName>style.visibility</p:attrName>
                                        </p:attrNameLst>
                                      </p:cBhvr>
                                      <p:to>
                                        <p:strVal val="hidden"/>
                                      </p:to>
                                    </p:set>
                                  </p:childTnLst>
                                </p:cTn>
                              </p:par>
                              <p:par>
                                <p:cTn id="429" presetID="2" presetClass="exit" presetSubtype="1" fill="hold" grpId="2" nodeType="withEffect">
                                  <p:stCondLst>
                                    <p:cond delay="0"/>
                                  </p:stCondLst>
                                  <p:childTnLst>
                                    <p:anim calcmode="lin" valueType="num">
                                      <p:cBhvr additive="base">
                                        <p:cTn id="430" dur="2000"/>
                                        <p:tgtEl>
                                          <p:spTgt spid="5"/>
                                        </p:tgtEl>
                                        <p:attrNameLst>
                                          <p:attrName>ppt_x</p:attrName>
                                        </p:attrNameLst>
                                      </p:cBhvr>
                                      <p:tavLst>
                                        <p:tav tm="0">
                                          <p:val>
                                            <p:strVal val="ppt_x"/>
                                          </p:val>
                                        </p:tav>
                                        <p:tav tm="100000">
                                          <p:val>
                                            <p:strVal val="ppt_x"/>
                                          </p:val>
                                        </p:tav>
                                      </p:tavLst>
                                    </p:anim>
                                    <p:anim calcmode="lin" valueType="num">
                                      <p:cBhvr additive="base">
                                        <p:cTn id="431" dur="2000"/>
                                        <p:tgtEl>
                                          <p:spTgt spid="5"/>
                                        </p:tgtEl>
                                        <p:attrNameLst>
                                          <p:attrName>ppt_y</p:attrName>
                                        </p:attrNameLst>
                                      </p:cBhvr>
                                      <p:tavLst>
                                        <p:tav tm="0">
                                          <p:val>
                                            <p:strVal val="ppt_y"/>
                                          </p:val>
                                        </p:tav>
                                        <p:tav tm="100000">
                                          <p:val>
                                            <p:strVal val="0-ppt_h/2"/>
                                          </p:val>
                                        </p:tav>
                                      </p:tavLst>
                                    </p:anim>
                                    <p:set>
                                      <p:cBhvr>
                                        <p:cTn id="432" dur="1" fill="hold">
                                          <p:stCondLst>
                                            <p:cond delay="1999"/>
                                          </p:stCondLst>
                                        </p:cTn>
                                        <p:tgtEl>
                                          <p:spTgt spid="5"/>
                                        </p:tgtEl>
                                        <p:attrNameLst>
                                          <p:attrName>style.visibility</p:attrName>
                                        </p:attrNameLst>
                                      </p:cBhvr>
                                      <p:to>
                                        <p:strVal val="hidden"/>
                                      </p:to>
                                    </p:set>
                                  </p:childTnLst>
                                </p:cTn>
                              </p:par>
                              <p:par>
                                <p:cTn id="433" presetID="2" presetClass="exit" presetSubtype="1" fill="hold" grpId="2" nodeType="withEffect">
                                  <p:stCondLst>
                                    <p:cond delay="0"/>
                                  </p:stCondLst>
                                  <p:childTnLst>
                                    <p:anim calcmode="lin" valueType="num">
                                      <p:cBhvr additive="base">
                                        <p:cTn id="434" dur="2000"/>
                                        <p:tgtEl>
                                          <p:spTgt spid="6"/>
                                        </p:tgtEl>
                                        <p:attrNameLst>
                                          <p:attrName>ppt_x</p:attrName>
                                        </p:attrNameLst>
                                      </p:cBhvr>
                                      <p:tavLst>
                                        <p:tav tm="0">
                                          <p:val>
                                            <p:strVal val="ppt_x"/>
                                          </p:val>
                                        </p:tav>
                                        <p:tav tm="100000">
                                          <p:val>
                                            <p:strVal val="ppt_x"/>
                                          </p:val>
                                        </p:tav>
                                      </p:tavLst>
                                    </p:anim>
                                    <p:anim calcmode="lin" valueType="num">
                                      <p:cBhvr additive="base">
                                        <p:cTn id="435" dur="2000"/>
                                        <p:tgtEl>
                                          <p:spTgt spid="6"/>
                                        </p:tgtEl>
                                        <p:attrNameLst>
                                          <p:attrName>ppt_y</p:attrName>
                                        </p:attrNameLst>
                                      </p:cBhvr>
                                      <p:tavLst>
                                        <p:tav tm="0">
                                          <p:val>
                                            <p:strVal val="ppt_y"/>
                                          </p:val>
                                        </p:tav>
                                        <p:tav tm="100000">
                                          <p:val>
                                            <p:strVal val="0-ppt_h/2"/>
                                          </p:val>
                                        </p:tav>
                                      </p:tavLst>
                                    </p:anim>
                                    <p:set>
                                      <p:cBhvr>
                                        <p:cTn id="436" dur="1" fill="hold">
                                          <p:stCondLst>
                                            <p:cond delay="1999"/>
                                          </p:stCondLst>
                                        </p:cTn>
                                        <p:tgtEl>
                                          <p:spTgt spid="6"/>
                                        </p:tgtEl>
                                        <p:attrNameLst>
                                          <p:attrName>style.visibility</p:attrName>
                                        </p:attrNameLst>
                                      </p:cBhvr>
                                      <p:to>
                                        <p:strVal val="hidden"/>
                                      </p:to>
                                    </p:set>
                                  </p:childTnLst>
                                </p:cTn>
                              </p:par>
                              <p:par>
                                <p:cTn id="437" presetID="2" presetClass="exit" presetSubtype="1" fill="hold" grpId="2" nodeType="withEffect">
                                  <p:stCondLst>
                                    <p:cond delay="0"/>
                                  </p:stCondLst>
                                  <p:childTnLst>
                                    <p:anim calcmode="lin" valueType="num">
                                      <p:cBhvr additive="base">
                                        <p:cTn id="438" dur="2000"/>
                                        <p:tgtEl>
                                          <p:spTgt spid="7"/>
                                        </p:tgtEl>
                                        <p:attrNameLst>
                                          <p:attrName>ppt_x</p:attrName>
                                        </p:attrNameLst>
                                      </p:cBhvr>
                                      <p:tavLst>
                                        <p:tav tm="0">
                                          <p:val>
                                            <p:strVal val="ppt_x"/>
                                          </p:val>
                                        </p:tav>
                                        <p:tav tm="100000">
                                          <p:val>
                                            <p:strVal val="ppt_x"/>
                                          </p:val>
                                        </p:tav>
                                      </p:tavLst>
                                    </p:anim>
                                    <p:anim calcmode="lin" valueType="num">
                                      <p:cBhvr additive="base">
                                        <p:cTn id="439" dur="2000"/>
                                        <p:tgtEl>
                                          <p:spTgt spid="7"/>
                                        </p:tgtEl>
                                        <p:attrNameLst>
                                          <p:attrName>ppt_y</p:attrName>
                                        </p:attrNameLst>
                                      </p:cBhvr>
                                      <p:tavLst>
                                        <p:tav tm="0">
                                          <p:val>
                                            <p:strVal val="ppt_y"/>
                                          </p:val>
                                        </p:tav>
                                        <p:tav tm="100000">
                                          <p:val>
                                            <p:strVal val="0-ppt_h/2"/>
                                          </p:val>
                                        </p:tav>
                                      </p:tavLst>
                                    </p:anim>
                                    <p:set>
                                      <p:cBhvr>
                                        <p:cTn id="440" dur="1" fill="hold">
                                          <p:stCondLst>
                                            <p:cond delay="1999"/>
                                          </p:stCondLst>
                                        </p:cTn>
                                        <p:tgtEl>
                                          <p:spTgt spid="7"/>
                                        </p:tgtEl>
                                        <p:attrNameLst>
                                          <p:attrName>style.visibility</p:attrName>
                                        </p:attrNameLst>
                                      </p:cBhvr>
                                      <p:to>
                                        <p:strVal val="hidden"/>
                                      </p:to>
                                    </p:set>
                                  </p:childTnLst>
                                </p:cTn>
                              </p:par>
                              <p:par>
                                <p:cTn id="441" presetID="2" presetClass="exit" presetSubtype="1" fill="hold" grpId="2" nodeType="withEffect">
                                  <p:stCondLst>
                                    <p:cond delay="0"/>
                                  </p:stCondLst>
                                  <p:childTnLst>
                                    <p:anim calcmode="lin" valueType="num">
                                      <p:cBhvr additive="base">
                                        <p:cTn id="442" dur="2000"/>
                                        <p:tgtEl>
                                          <p:spTgt spid="8"/>
                                        </p:tgtEl>
                                        <p:attrNameLst>
                                          <p:attrName>ppt_x</p:attrName>
                                        </p:attrNameLst>
                                      </p:cBhvr>
                                      <p:tavLst>
                                        <p:tav tm="0">
                                          <p:val>
                                            <p:strVal val="ppt_x"/>
                                          </p:val>
                                        </p:tav>
                                        <p:tav tm="100000">
                                          <p:val>
                                            <p:strVal val="ppt_x"/>
                                          </p:val>
                                        </p:tav>
                                      </p:tavLst>
                                    </p:anim>
                                    <p:anim calcmode="lin" valueType="num">
                                      <p:cBhvr additive="base">
                                        <p:cTn id="443" dur="2000"/>
                                        <p:tgtEl>
                                          <p:spTgt spid="8"/>
                                        </p:tgtEl>
                                        <p:attrNameLst>
                                          <p:attrName>ppt_y</p:attrName>
                                        </p:attrNameLst>
                                      </p:cBhvr>
                                      <p:tavLst>
                                        <p:tav tm="0">
                                          <p:val>
                                            <p:strVal val="ppt_y"/>
                                          </p:val>
                                        </p:tav>
                                        <p:tav tm="100000">
                                          <p:val>
                                            <p:strVal val="0-ppt_h/2"/>
                                          </p:val>
                                        </p:tav>
                                      </p:tavLst>
                                    </p:anim>
                                    <p:set>
                                      <p:cBhvr>
                                        <p:cTn id="444" dur="1" fill="hold">
                                          <p:stCondLst>
                                            <p:cond delay="1999"/>
                                          </p:stCondLst>
                                        </p:cTn>
                                        <p:tgtEl>
                                          <p:spTgt spid="8"/>
                                        </p:tgtEl>
                                        <p:attrNameLst>
                                          <p:attrName>style.visibility</p:attrName>
                                        </p:attrNameLst>
                                      </p:cBhvr>
                                      <p:to>
                                        <p:strVal val="hidden"/>
                                      </p:to>
                                    </p:set>
                                  </p:childTnLst>
                                </p:cTn>
                              </p:par>
                              <p:par>
                                <p:cTn id="445" presetID="2" presetClass="exit" presetSubtype="1" fill="hold" grpId="2" nodeType="withEffect">
                                  <p:stCondLst>
                                    <p:cond delay="0"/>
                                  </p:stCondLst>
                                  <p:childTnLst>
                                    <p:anim calcmode="lin" valueType="num">
                                      <p:cBhvr additive="base">
                                        <p:cTn id="446" dur="2000"/>
                                        <p:tgtEl>
                                          <p:spTgt spid="9"/>
                                        </p:tgtEl>
                                        <p:attrNameLst>
                                          <p:attrName>ppt_x</p:attrName>
                                        </p:attrNameLst>
                                      </p:cBhvr>
                                      <p:tavLst>
                                        <p:tav tm="0">
                                          <p:val>
                                            <p:strVal val="ppt_x"/>
                                          </p:val>
                                        </p:tav>
                                        <p:tav tm="100000">
                                          <p:val>
                                            <p:strVal val="ppt_x"/>
                                          </p:val>
                                        </p:tav>
                                      </p:tavLst>
                                    </p:anim>
                                    <p:anim calcmode="lin" valueType="num">
                                      <p:cBhvr additive="base">
                                        <p:cTn id="447" dur="2000"/>
                                        <p:tgtEl>
                                          <p:spTgt spid="9"/>
                                        </p:tgtEl>
                                        <p:attrNameLst>
                                          <p:attrName>ppt_y</p:attrName>
                                        </p:attrNameLst>
                                      </p:cBhvr>
                                      <p:tavLst>
                                        <p:tav tm="0">
                                          <p:val>
                                            <p:strVal val="ppt_y"/>
                                          </p:val>
                                        </p:tav>
                                        <p:tav tm="100000">
                                          <p:val>
                                            <p:strVal val="0-ppt_h/2"/>
                                          </p:val>
                                        </p:tav>
                                      </p:tavLst>
                                    </p:anim>
                                    <p:set>
                                      <p:cBhvr>
                                        <p:cTn id="448" dur="1" fill="hold">
                                          <p:stCondLst>
                                            <p:cond delay="1999"/>
                                          </p:stCondLst>
                                        </p:cTn>
                                        <p:tgtEl>
                                          <p:spTgt spid="9"/>
                                        </p:tgtEl>
                                        <p:attrNameLst>
                                          <p:attrName>style.visibility</p:attrName>
                                        </p:attrNameLst>
                                      </p:cBhvr>
                                      <p:to>
                                        <p:strVal val="hidden"/>
                                      </p:to>
                                    </p:set>
                                  </p:childTnLst>
                                </p:cTn>
                              </p:par>
                              <p:par>
                                <p:cTn id="449" presetID="2" presetClass="exit" presetSubtype="1" fill="hold" grpId="2" nodeType="withEffect">
                                  <p:stCondLst>
                                    <p:cond delay="0"/>
                                  </p:stCondLst>
                                  <p:childTnLst>
                                    <p:anim calcmode="lin" valueType="num">
                                      <p:cBhvr additive="base">
                                        <p:cTn id="450" dur="2000"/>
                                        <p:tgtEl>
                                          <p:spTgt spid="10"/>
                                        </p:tgtEl>
                                        <p:attrNameLst>
                                          <p:attrName>ppt_x</p:attrName>
                                        </p:attrNameLst>
                                      </p:cBhvr>
                                      <p:tavLst>
                                        <p:tav tm="0">
                                          <p:val>
                                            <p:strVal val="ppt_x"/>
                                          </p:val>
                                        </p:tav>
                                        <p:tav tm="100000">
                                          <p:val>
                                            <p:strVal val="ppt_x"/>
                                          </p:val>
                                        </p:tav>
                                      </p:tavLst>
                                    </p:anim>
                                    <p:anim calcmode="lin" valueType="num">
                                      <p:cBhvr additive="base">
                                        <p:cTn id="451" dur="2000"/>
                                        <p:tgtEl>
                                          <p:spTgt spid="10"/>
                                        </p:tgtEl>
                                        <p:attrNameLst>
                                          <p:attrName>ppt_y</p:attrName>
                                        </p:attrNameLst>
                                      </p:cBhvr>
                                      <p:tavLst>
                                        <p:tav tm="0">
                                          <p:val>
                                            <p:strVal val="ppt_y"/>
                                          </p:val>
                                        </p:tav>
                                        <p:tav tm="100000">
                                          <p:val>
                                            <p:strVal val="0-ppt_h/2"/>
                                          </p:val>
                                        </p:tav>
                                      </p:tavLst>
                                    </p:anim>
                                    <p:set>
                                      <p:cBhvr>
                                        <p:cTn id="452" dur="1" fill="hold">
                                          <p:stCondLst>
                                            <p:cond delay="1999"/>
                                          </p:stCondLst>
                                        </p:cTn>
                                        <p:tgtEl>
                                          <p:spTgt spid="10"/>
                                        </p:tgtEl>
                                        <p:attrNameLst>
                                          <p:attrName>style.visibility</p:attrName>
                                        </p:attrNameLst>
                                      </p:cBhvr>
                                      <p:to>
                                        <p:strVal val="hidden"/>
                                      </p:to>
                                    </p:set>
                                  </p:childTnLst>
                                </p:cTn>
                              </p:par>
                              <p:par>
                                <p:cTn id="453" presetID="2" presetClass="exit" presetSubtype="1" fill="hold" grpId="2" nodeType="withEffect">
                                  <p:stCondLst>
                                    <p:cond delay="0"/>
                                  </p:stCondLst>
                                  <p:childTnLst>
                                    <p:anim calcmode="lin" valueType="num">
                                      <p:cBhvr additive="base">
                                        <p:cTn id="454" dur="2000"/>
                                        <p:tgtEl>
                                          <p:spTgt spid="11"/>
                                        </p:tgtEl>
                                        <p:attrNameLst>
                                          <p:attrName>ppt_x</p:attrName>
                                        </p:attrNameLst>
                                      </p:cBhvr>
                                      <p:tavLst>
                                        <p:tav tm="0">
                                          <p:val>
                                            <p:strVal val="ppt_x"/>
                                          </p:val>
                                        </p:tav>
                                        <p:tav tm="100000">
                                          <p:val>
                                            <p:strVal val="ppt_x"/>
                                          </p:val>
                                        </p:tav>
                                      </p:tavLst>
                                    </p:anim>
                                    <p:anim calcmode="lin" valueType="num">
                                      <p:cBhvr additive="base">
                                        <p:cTn id="455" dur="2000"/>
                                        <p:tgtEl>
                                          <p:spTgt spid="11"/>
                                        </p:tgtEl>
                                        <p:attrNameLst>
                                          <p:attrName>ppt_y</p:attrName>
                                        </p:attrNameLst>
                                      </p:cBhvr>
                                      <p:tavLst>
                                        <p:tav tm="0">
                                          <p:val>
                                            <p:strVal val="ppt_y"/>
                                          </p:val>
                                        </p:tav>
                                        <p:tav tm="100000">
                                          <p:val>
                                            <p:strVal val="0-ppt_h/2"/>
                                          </p:val>
                                        </p:tav>
                                      </p:tavLst>
                                    </p:anim>
                                    <p:set>
                                      <p:cBhvr>
                                        <p:cTn id="456" dur="1" fill="hold">
                                          <p:stCondLst>
                                            <p:cond delay="1999"/>
                                          </p:stCondLst>
                                        </p:cTn>
                                        <p:tgtEl>
                                          <p:spTgt spid="11"/>
                                        </p:tgtEl>
                                        <p:attrNameLst>
                                          <p:attrName>style.visibility</p:attrName>
                                        </p:attrNameLst>
                                      </p:cBhvr>
                                      <p:to>
                                        <p:strVal val="hidden"/>
                                      </p:to>
                                    </p:set>
                                  </p:childTnLst>
                                </p:cTn>
                              </p:par>
                              <p:par>
                                <p:cTn id="457" presetID="2" presetClass="exit" presetSubtype="1" fill="hold" grpId="2" nodeType="withEffect">
                                  <p:stCondLst>
                                    <p:cond delay="0"/>
                                  </p:stCondLst>
                                  <p:childTnLst>
                                    <p:anim calcmode="lin" valueType="num">
                                      <p:cBhvr additive="base">
                                        <p:cTn id="458" dur="2000"/>
                                        <p:tgtEl>
                                          <p:spTgt spid="12"/>
                                        </p:tgtEl>
                                        <p:attrNameLst>
                                          <p:attrName>ppt_x</p:attrName>
                                        </p:attrNameLst>
                                      </p:cBhvr>
                                      <p:tavLst>
                                        <p:tav tm="0">
                                          <p:val>
                                            <p:strVal val="ppt_x"/>
                                          </p:val>
                                        </p:tav>
                                        <p:tav tm="100000">
                                          <p:val>
                                            <p:strVal val="ppt_x"/>
                                          </p:val>
                                        </p:tav>
                                      </p:tavLst>
                                    </p:anim>
                                    <p:anim calcmode="lin" valueType="num">
                                      <p:cBhvr additive="base">
                                        <p:cTn id="459" dur="2000"/>
                                        <p:tgtEl>
                                          <p:spTgt spid="12"/>
                                        </p:tgtEl>
                                        <p:attrNameLst>
                                          <p:attrName>ppt_y</p:attrName>
                                        </p:attrNameLst>
                                      </p:cBhvr>
                                      <p:tavLst>
                                        <p:tav tm="0">
                                          <p:val>
                                            <p:strVal val="ppt_y"/>
                                          </p:val>
                                        </p:tav>
                                        <p:tav tm="100000">
                                          <p:val>
                                            <p:strVal val="0-ppt_h/2"/>
                                          </p:val>
                                        </p:tav>
                                      </p:tavLst>
                                    </p:anim>
                                    <p:set>
                                      <p:cBhvr>
                                        <p:cTn id="460" dur="1" fill="hold">
                                          <p:stCondLst>
                                            <p:cond delay="1999"/>
                                          </p:stCondLst>
                                        </p:cTn>
                                        <p:tgtEl>
                                          <p:spTgt spid="12"/>
                                        </p:tgtEl>
                                        <p:attrNameLst>
                                          <p:attrName>style.visibility</p:attrName>
                                        </p:attrNameLst>
                                      </p:cBhvr>
                                      <p:to>
                                        <p:strVal val="hidden"/>
                                      </p:to>
                                    </p:set>
                                  </p:childTnLst>
                                </p:cTn>
                              </p:par>
                              <p:par>
                                <p:cTn id="461" presetID="2" presetClass="exit" presetSubtype="1" fill="hold" grpId="2" nodeType="withEffect">
                                  <p:stCondLst>
                                    <p:cond delay="0"/>
                                  </p:stCondLst>
                                  <p:childTnLst>
                                    <p:anim calcmode="lin" valueType="num">
                                      <p:cBhvr additive="base">
                                        <p:cTn id="462" dur="2000"/>
                                        <p:tgtEl>
                                          <p:spTgt spid="13"/>
                                        </p:tgtEl>
                                        <p:attrNameLst>
                                          <p:attrName>ppt_x</p:attrName>
                                        </p:attrNameLst>
                                      </p:cBhvr>
                                      <p:tavLst>
                                        <p:tav tm="0">
                                          <p:val>
                                            <p:strVal val="ppt_x"/>
                                          </p:val>
                                        </p:tav>
                                        <p:tav tm="100000">
                                          <p:val>
                                            <p:strVal val="ppt_x"/>
                                          </p:val>
                                        </p:tav>
                                      </p:tavLst>
                                    </p:anim>
                                    <p:anim calcmode="lin" valueType="num">
                                      <p:cBhvr additive="base">
                                        <p:cTn id="463" dur="2000"/>
                                        <p:tgtEl>
                                          <p:spTgt spid="13"/>
                                        </p:tgtEl>
                                        <p:attrNameLst>
                                          <p:attrName>ppt_y</p:attrName>
                                        </p:attrNameLst>
                                      </p:cBhvr>
                                      <p:tavLst>
                                        <p:tav tm="0">
                                          <p:val>
                                            <p:strVal val="ppt_y"/>
                                          </p:val>
                                        </p:tav>
                                        <p:tav tm="100000">
                                          <p:val>
                                            <p:strVal val="0-ppt_h/2"/>
                                          </p:val>
                                        </p:tav>
                                      </p:tavLst>
                                    </p:anim>
                                    <p:set>
                                      <p:cBhvr>
                                        <p:cTn id="464" dur="1" fill="hold">
                                          <p:stCondLst>
                                            <p:cond delay="1999"/>
                                          </p:stCondLst>
                                        </p:cTn>
                                        <p:tgtEl>
                                          <p:spTgt spid="13"/>
                                        </p:tgtEl>
                                        <p:attrNameLst>
                                          <p:attrName>style.visibility</p:attrName>
                                        </p:attrNameLst>
                                      </p:cBhvr>
                                      <p:to>
                                        <p:strVal val="hidden"/>
                                      </p:to>
                                    </p:set>
                                  </p:childTnLst>
                                </p:cTn>
                              </p:par>
                              <p:par>
                                <p:cTn id="465" presetID="2" presetClass="exit" presetSubtype="1" fill="hold" grpId="2" nodeType="withEffect">
                                  <p:stCondLst>
                                    <p:cond delay="0"/>
                                  </p:stCondLst>
                                  <p:childTnLst>
                                    <p:anim calcmode="lin" valueType="num">
                                      <p:cBhvr additive="base">
                                        <p:cTn id="466" dur="2000"/>
                                        <p:tgtEl>
                                          <p:spTgt spid="14"/>
                                        </p:tgtEl>
                                        <p:attrNameLst>
                                          <p:attrName>ppt_x</p:attrName>
                                        </p:attrNameLst>
                                      </p:cBhvr>
                                      <p:tavLst>
                                        <p:tav tm="0">
                                          <p:val>
                                            <p:strVal val="ppt_x"/>
                                          </p:val>
                                        </p:tav>
                                        <p:tav tm="100000">
                                          <p:val>
                                            <p:strVal val="ppt_x"/>
                                          </p:val>
                                        </p:tav>
                                      </p:tavLst>
                                    </p:anim>
                                    <p:anim calcmode="lin" valueType="num">
                                      <p:cBhvr additive="base">
                                        <p:cTn id="467" dur="2000"/>
                                        <p:tgtEl>
                                          <p:spTgt spid="14"/>
                                        </p:tgtEl>
                                        <p:attrNameLst>
                                          <p:attrName>ppt_y</p:attrName>
                                        </p:attrNameLst>
                                      </p:cBhvr>
                                      <p:tavLst>
                                        <p:tav tm="0">
                                          <p:val>
                                            <p:strVal val="ppt_y"/>
                                          </p:val>
                                        </p:tav>
                                        <p:tav tm="100000">
                                          <p:val>
                                            <p:strVal val="0-ppt_h/2"/>
                                          </p:val>
                                        </p:tav>
                                      </p:tavLst>
                                    </p:anim>
                                    <p:set>
                                      <p:cBhvr>
                                        <p:cTn id="468" dur="1" fill="hold">
                                          <p:stCondLst>
                                            <p:cond delay="1999"/>
                                          </p:stCondLst>
                                        </p:cTn>
                                        <p:tgtEl>
                                          <p:spTgt spid="14"/>
                                        </p:tgtEl>
                                        <p:attrNameLst>
                                          <p:attrName>style.visibility</p:attrName>
                                        </p:attrNameLst>
                                      </p:cBhvr>
                                      <p:to>
                                        <p:strVal val="hidden"/>
                                      </p:to>
                                    </p:set>
                                  </p:childTnLst>
                                </p:cTn>
                              </p:par>
                              <p:par>
                                <p:cTn id="469" presetID="2" presetClass="exit" presetSubtype="1" fill="hold" grpId="2" nodeType="withEffect">
                                  <p:stCondLst>
                                    <p:cond delay="0"/>
                                  </p:stCondLst>
                                  <p:childTnLst>
                                    <p:anim calcmode="lin" valueType="num">
                                      <p:cBhvr additive="base">
                                        <p:cTn id="470" dur="2000"/>
                                        <p:tgtEl>
                                          <p:spTgt spid="15"/>
                                        </p:tgtEl>
                                        <p:attrNameLst>
                                          <p:attrName>ppt_x</p:attrName>
                                        </p:attrNameLst>
                                      </p:cBhvr>
                                      <p:tavLst>
                                        <p:tav tm="0">
                                          <p:val>
                                            <p:strVal val="ppt_x"/>
                                          </p:val>
                                        </p:tav>
                                        <p:tav tm="100000">
                                          <p:val>
                                            <p:strVal val="ppt_x"/>
                                          </p:val>
                                        </p:tav>
                                      </p:tavLst>
                                    </p:anim>
                                    <p:anim calcmode="lin" valueType="num">
                                      <p:cBhvr additive="base">
                                        <p:cTn id="471" dur="2000"/>
                                        <p:tgtEl>
                                          <p:spTgt spid="15"/>
                                        </p:tgtEl>
                                        <p:attrNameLst>
                                          <p:attrName>ppt_y</p:attrName>
                                        </p:attrNameLst>
                                      </p:cBhvr>
                                      <p:tavLst>
                                        <p:tav tm="0">
                                          <p:val>
                                            <p:strVal val="ppt_y"/>
                                          </p:val>
                                        </p:tav>
                                        <p:tav tm="100000">
                                          <p:val>
                                            <p:strVal val="0-ppt_h/2"/>
                                          </p:val>
                                        </p:tav>
                                      </p:tavLst>
                                    </p:anim>
                                    <p:set>
                                      <p:cBhvr>
                                        <p:cTn id="472" dur="1" fill="hold">
                                          <p:stCondLst>
                                            <p:cond delay="1999"/>
                                          </p:stCondLst>
                                        </p:cTn>
                                        <p:tgtEl>
                                          <p:spTgt spid="15"/>
                                        </p:tgtEl>
                                        <p:attrNameLst>
                                          <p:attrName>style.visibility</p:attrName>
                                        </p:attrNameLst>
                                      </p:cBhvr>
                                      <p:to>
                                        <p:strVal val="hidden"/>
                                      </p:to>
                                    </p:set>
                                  </p:childTnLst>
                                </p:cTn>
                              </p:par>
                              <p:par>
                                <p:cTn id="473" presetID="2" presetClass="exit" presetSubtype="1" fill="hold" grpId="2" nodeType="withEffect">
                                  <p:stCondLst>
                                    <p:cond delay="0"/>
                                  </p:stCondLst>
                                  <p:childTnLst>
                                    <p:anim calcmode="lin" valueType="num">
                                      <p:cBhvr additive="base">
                                        <p:cTn id="474" dur="2000"/>
                                        <p:tgtEl>
                                          <p:spTgt spid="16"/>
                                        </p:tgtEl>
                                        <p:attrNameLst>
                                          <p:attrName>ppt_x</p:attrName>
                                        </p:attrNameLst>
                                      </p:cBhvr>
                                      <p:tavLst>
                                        <p:tav tm="0">
                                          <p:val>
                                            <p:strVal val="ppt_x"/>
                                          </p:val>
                                        </p:tav>
                                        <p:tav tm="100000">
                                          <p:val>
                                            <p:strVal val="ppt_x"/>
                                          </p:val>
                                        </p:tav>
                                      </p:tavLst>
                                    </p:anim>
                                    <p:anim calcmode="lin" valueType="num">
                                      <p:cBhvr additive="base">
                                        <p:cTn id="475" dur="2000"/>
                                        <p:tgtEl>
                                          <p:spTgt spid="16"/>
                                        </p:tgtEl>
                                        <p:attrNameLst>
                                          <p:attrName>ppt_y</p:attrName>
                                        </p:attrNameLst>
                                      </p:cBhvr>
                                      <p:tavLst>
                                        <p:tav tm="0">
                                          <p:val>
                                            <p:strVal val="ppt_y"/>
                                          </p:val>
                                        </p:tav>
                                        <p:tav tm="100000">
                                          <p:val>
                                            <p:strVal val="0-ppt_h/2"/>
                                          </p:val>
                                        </p:tav>
                                      </p:tavLst>
                                    </p:anim>
                                    <p:set>
                                      <p:cBhvr>
                                        <p:cTn id="476" dur="1" fill="hold">
                                          <p:stCondLst>
                                            <p:cond delay="1999"/>
                                          </p:stCondLst>
                                        </p:cTn>
                                        <p:tgtEl>
                                          <p:spTgt spid="16"/>
                                        </p:tgtEl>
                                        <p:attrNameLst>
                                          <p:attrName>style.visibility</p:attrName>
                                        </p:attrNameLst>
                                      </p:cBhvr>
                                      <p:to>
                                        <p:strVal val="hidden"/>
                                      </p:to>
                                    </p:set>
                                  </p:childTnLst>
                                </p:cTn>
                              </p:par>
                              <p:par>
                                <p:cTn id="477" presetID="2" presetClass="exit" presetSubtype="1" fill="hold" grpId="2" nodeType="withEffect">
                                  <p:stCondLst>
                                    <p:cond delay="0"/>
                                  </p:stCondLst>
                                  <p:childTnLst>
                                    <p:anim calcmode="lin" valueType="num">
                                      <p:cBhvr additive="base">
                                        <p:cTn id="478" dur="2000"/>
                                        <p:tgtEl>
                                          <p:spTgt spid="17"/>
                                        </p:tgtEl>
                                        <p:attrNameLst>
                                          <p:attrName>ppt_x</p:attrName>
                                        </p:attrNameLst>
                                      </p:cBhvr>
                                      <p:tavLst>
                                        <p:tav tm="0">
                                          <p:val>
                                            <p:strVal val="ppt_x"/>
                                          </p:val>
                                        </p:tav>
                                        <p:tav tm="100000">
                                          <p:val>
                                            <p:strVal val="ppt_x"/>
                                          </p:val>
                                        </p:tav>
                                      </p:tavLst>
                                    </p:anim>
                                    <p:anim calcmode="lin" valueType="num">
                                      <p:cBhvr additive="base">
                                        <p:cTn id="479" dur="2000"/>
                                        <p:tgtEl>
                                          <p:spTgt spid="17"/>
                                        </p:tgtEl>
                                        <p:attrNameLst>
                                          <p:attrName>ppt_y</p:attrName>
                                        </p:attrNameLst>
                                      </p:cBhvr>
                                      <p:tavLst>
                                        <p:tav tm="0">
                                          <p:val>
                                            <p:strVal val="ppt_y"/>
                                          </p:val>
                                        </p:tav>
                                        <p:tav tm="100000">
                                          <p:val>
                                            <p:strVal val="0-ppt_h/2"/>
                                          </p:val>
                                        </p:tav>
                                      </p:tavLst>
                                    </p:anim>
                                    <p:set>
                                      <p:cBhvr>
                                        <p:cTn id="480" dur="1" fill="hold">
                                          <p:stCondLst>
                                            <p:cond delay="1999"/>
                                          </p:stCondLst>
                                        </p:cTn>
                                        <p:tgtEl>
                                          <p:spTgt spid="17"/>
                                        </p:tgtEl>
                                        <p:attrNameLst>
                                          <p:attrName>style.visibility</p:attrName>
                                        </p:attrNameLst>
                                      </p:cBhvr>
                                      <p:to>
                                        <p:strVal val="hidden"/>
                                      </p:to>
                                    </p:set>
                                  </p:childTnLst>
                                </p:cTn>
                              </p:par>
                              <p:par>
                                <p:cTn id="481" presetID="2" presetClass="exit" presetSubtype="1" fill="hold" grpId="2" nodeType="withEffect">
                                  <p:stCondLst>
                                    <p:cond delay="0"/>
                                  </p:stCondLst>
                                  <p:childTnLst>
                                    <p:anim calcmode="lin" valueType="num">
                                      <p:cBhvr additive="base">
                                        <p:cTn id="482" dur="2000"/>
                                        <p:tgtEl>
                                          <p:spTgt spid="18"/>
                                        </p:tgtEl>
                                        <p:attrNameLst>
                                          <p:attrName>ppt_x</p:attrName>
                                        </p:attrNameLst>
                                      </p:cBhvr>
                                      <p:tavLst>
                                        <p:tav tm="0">
                                          <p:val>
                                            <p:strVal val="ppt_x"/>
                                          </p:val>
                                        </p:tav>
                                        <p:tav tm="100000">
                                          <p:val>
                                            <p:strVal val="ppt_x"/>
                                          </p:val>
                                        </p:tav>
                                      </p:tavLst>
                                    </p:anim>
                                    <p:anim calcmode="lin" valueType="num">
                                      <p:cBhvr additive="base">
                                        <p:cTn id="483" dur="2000"/>
                                        <p:tgtEl>
                                          <p:spTgt spid="18"/>
                                        </p:tgtEl>
                                        <p:attrNameLst>
                                          <p:attrName>ppt_y</p:attrName>
                                        </p:attrNameLst>
                                      </p:cBhvr>
                                      <p:tavLst>
                                        <p:tav tm="0">
                                          <p:val>
                                            <p:strVal val="ppt_y"/>
                                          </p:val>
                                        </p:tav>
                                        <p:tav tm="100000">
                                          <p:val>
                                            <p:strVal val="0-ppt_h/2"/>
                                          </p:val>
                                        </p:tav>
                                      </p:tavLst>
                                    </p:anim>
                                    <p:set>
                                      <p:cBhvr>
                                        <p:cTn id="484" dur="1" fill="hold">
                                          <p:stCondLst>
                                            <p:cond delay="1999"/>
                                          </p:stCondLst>
                                        </p:cTn>
                                        <p:tgtEl>
                                          <p:spTgt spid="18"/>
                                        </p:tgtEl>
                                        <p:attrNameLst>
                                          <p:attrName>style.visibility</p:attrName>
                                        </p:attrNameLst>
                                      </p:cBhvr>
                                      <p:to>
                                        <p:strVal val="hidden"/>
                                      </p:to>
                                    </p:set>
                                  </p:childTnLst>
                                </p:cTn>
                              </p:par>
                              <p:par>
                                <p:cTn id="485" presetID="2" presetClass="exit" presetSubtype="1" fill="hold" grpId="2" nodeType="withEffect">
                                  <p:stCondLst>
                                    <p:cond delay="0"/>
                                  </p:stCondLst>
                                  <p:childTnLst>
                                    <p:anim calcmode="lin" valueType="num">
                                      <p:cBhvr additive="base">
                                        <p:cTn id="486" dur="2000"/>
                                        <p:tgtEl>
                                          <p:spTgt spid="19"/>
                                        </p:tgtEl>
                                        <p:attrNameLst>
                                          <p:attrName>ppt_x</p:attrName>
                                        </p:attrNameLst>
                                      </p:cBhvr>
                                      <p:tavLst>
                                        <p:tav tm="0">
                                          <p:val>
                                            <p:strVal val="ppt_x"/>
                                          </p:val>
                                        </p:tav>
                                        <p:tav tm="100000">
                                          <p:val>
                                            <p:strVal val="ppt_x"/>
                                          </p:val>
                                        </p:tav>
                                      </p:tavLst>
                                    </p:anim>
                                    <p:anim calcmode="lin" valueType="num">
                                      <p:cBhvr additive="base">
                                        <p:cTn id="487" dur="2000"/>
                                        <p:tgtEl>
                                          <p:spTgt spid="19"/>
                                        </p:tgtEl>
                                        <p:attrNameLst>
                                          <p:attrName>ppt_y</p:attrName>
                                        </p:attrNameLst>
                                      </p:cBhvr>
                                      <p:tavLst>
                                        <p:tav tm="0">
                                          <p:val>
                                            <p:strVal val="ppt_y"/>
                                          </p:val>
                                        </p:tav>
                                        <p:tav tm="100000">
                                          <p:val>
                                            <p:strVal val="0-ppt_h/2"/>
                                          </p:val>
                                        </p:tav>
                                      </p:tavLst>
                                    </p:anim>
                                    <p:set>
                                      <p:cBhvr>
                                        <p:cTn id="488" dur="1" fill="hold">
                                          <p:stCondLst>
                                            <p:cond delay="1999"/>
                                          </p:stCondLst>
                                        </p:cTn>
                                        <p:tgtEl>
                                          <p:spTgt spid="19"/>
                                        </p:tgtEl>
                                        <p:attrNameLst>
                                          <p:attrName>style.visibility</p:attrName>
                                        </p:attrNameLst>
                                      </p:cBhvr>
                                      <p:to>
                                        <p:strVal val="hidden"/>
                                      </p:to>
                                    </p:set>
                                  </p:childTnLst>
                                </p:cTn>
                              </p:par>
                              <p:par>
                                <p:cTn id="489" presetID="2" presetClass="exit" presetSubtype="1" fill="hold" grpId="2" nodeType="withEffect">
                                  <p:stCondLst>
                                    <p:cond delay="0"/>
                                  </p:stCondLst>
                                  <p:childTnLst>
                                    <p:anim calcmode="lin" valueType="num">
                                      <p:cBhvr additive="base">
                                        <p:cTn id="490" dur="2000"/>
                                        <p:tgtEl>
                                          <p:spTgt spid="20"/>
                                        </p:tgtEl>
                                        <p:attrNameLst>
                                          <p:attrName>ppt_x</p:attrName>
                                        </p:attrNameLst>
                                      </p:cBhvr>
                                      <p:tavLst>
                                        <p:tav tm="0">
                                          <p:val>
                                            <p:strVal val="ppt_x"/>
                                          </p:val>
                                        </p:tav>
                                        <p:tav tm="100000">
                                          <p:val>
                                            <p:strVal val="ppt_x"/>
                                          </p:val>
                                        </p:tav>
                                      </p:tavLst>
                                    </p:anim>
                                    <p:anim calcmode="lin" valueType="num">
                                      <p:cBhvr additive="base">
                                        <p:cTn id="491" dur="2000"/>
                                        <p:tgtEl>
                                          <p:spTgt spid="20"/>
                                        </p:tgtEl>
                                        <p:attrNameLst>
                                          <p:attrName>ppt_y</p:attrName>
                                        </p:attrNameLst>
                                      </p:cBhvr>
                                      <p:tavLst>
                                        <p:tav tm="0">
                                          <p:val>
                                            <p:strVal val="ppt_y"/>
                                          </p:val>
                                        </p:tav>
                                        <p:tav tm="100000">
                                          <p:val>
                                            <p:strVal val="0-ppt_h/2"/>
                                          </p:val>
                                        </p:tav>
                                      </p:tavLst>
                                    </p:anim>
                                    <p:set>
                                      <p:cBhvr>
                                        <p:cTn id="492" dur="1" fill="hold">
                                          <p:stCondLst>
                                            <p:cond delay="1999"/>
                                          </p:stCondLst>
                                        </p:cTn>
                                        <p:tgtEl>
                                          <p:spTgt spid="20"/>
                                        </p:tgtEl>
                                        <p:attrNameLst>
                                          <p:attrName>style.visibility</p:attrName>
                                        </p:attrNameLst>
                                      </p:cBhvr>
                                      <p:to>
                                        <p:strVal val="hidden"/>
                                      </p:to>
                                    </p:set>
                                  </p:childTnLst>
                                </p:cTn>
                              </p:par>
                              <p:par>
                                <p:cTn id="493" presetID="2" presetClass="exit" presetSubtype="1" fill="hold" grpId="2" nodeType="withEffect">
                                  <p:stCondLst>
                                    <p:cond delay="0"/>
                                  </p:stCondLst>
                                  <p:childTnLst>
                                    <p:anim calcmode="lin" valueType="num">
                                      <p:cBhvr additive="base">
                                        <p:cTn id="494" dur="2000"/>
                                        <p:tgtEl>
                                          <p:spTgt spid="21"/>
                                        </p:tgtEl>
                                        <p:attrNameLst>
                                          <p:attrName>ppt_x</p:attrName>
                                        </p:attrNameLst>
                                      </p:cBhvr>
                                      <p:tavLst>
                                        <p:tav tm="0">
                                          <p:val>
                                            <p:strVal val="ppt_x"/>
                                          </p:val>
                                        </p:tav>
                                        <p:tav tm="100000">
                                          <p:val>
                                            <p:strVal val="ppt_x"/>
                                          </p:val>
                                        </p:tav>
                                      </p:tavLst>
                                    </p:anim>
                                    <p:anim calcmode="lin" valueType="num">
                                      <p:cBhvr additive="base">
                                        <p:cTn id="495" dur="2000"/>
                                        <p:tgtEl>
                                          <p:spTgt spid="21"/>
                                        </p:tgtEl>
                                        <p:attrNameLst>
                                          <p:attrName>ppt_y</p:attrName>
                                        </p:attrNameLst>
                                      </p:cBhvr>
                                      <p:tavLst>
                                        <p:tav tm="0">
                                          <p:val>
                                            <p:strVal val="ppt_y"/>
                                          </p:val>
                                        </p:tav>
                                        <p:tav tm="100000">
                                          <p:val>
                                            <p:strVal val="0-ppt_h/2"/>
                                          </p:val>
                                        </p:tav>
                                      </p:tavLst>
                                    </p:anim>
                                    <p:set>
                                      <p:cBhvr>
                                        <p:cTn id="496" dur="1" fill="hold">
                                          <p:stCondLst>
                                            <p:cond delay="1999"/>
                                          </p:stCondLst>
                                        </p:cTn>
                                        <p:tgtEl>
                                          <p:spTgt spid="21"/>
                                        </p:tgtEl>
                                        <p:attrNameLst>
                                          <p:attrName>style.visibility</p:attrName>
                                        </p:attrNameLst>
                                      </p:cBhvr>
                                      <p:to>
                                        <p:strVal val="hidden"/>
                                      </p:to>
                                    </p:set>
                                  </p:childTnLst>
                                </p:cTn>
                              </p:par>
                              <p:par>
                                <p:cTn id="497" presetID="2" presetClass="exit" presetSubtype="1" fill="hold" grpId="2" nodeType="withEffect">
                                  <p:stCondLst>
                                    <p:cond delay="0"/>
                                  </p:stCondLst>
                                  <p:childTnLst>
                                    <p:anim calcmode="lin" valueType="num">
                                      <p:cBhvr additive="base">
                                        <p:cTn id="498" dur="2000"/>
                                        <p:tgtEl>
                                          <p:spTgt spid="22"/>
                                        </p:tgtEl>
                                        <p:attrNameLst>
                                          <p:attrName>ppt_x</p:attrName>
                                        </p:attrNameLst>
                                      </p:cBhvr>
                                      <p:tavLst>
                                        <p:tav tm="0">
                                          <p:val>
                                            <p:strVal val="ppt_x"/>
                                          </p:val>
                                        </p:tav>
                                        <p:tav tm="100000">
                                          <p:val>
                                            <p:strVal val="ppt_x"/>
                                          </p:val>
                                        </p:tav>
                                      </p:tavLst>
                                    </p:anim>
                                    <p:anim calcmode="lin" valueType="num">
                                      <p:cBhvr additive="base">
                                        <p:cTn id="499" dur="2000"/>
                                        <p:tgtEl>
                                          <p:spTgt spid="22"/>
                                        </p:tgtEl>
                                        <p:attrNameLst>
                                          <p:attrName>ppt_y</p:attrName>
                                        </p:attrNameLst>
                                      </p:cBhvr>
                                      <p:tavLst>
                                        <p:tav tm="0">
                                          <p:val>
                                            <p:strVal val="ppt_y"/>
                                          </p:val>
                                        </p:tav>
                                        <p:tav tm="100000">
                                          <p:val>
                                            <p:strVal val="0-ppt_h/2"/>
                                          </p:val>
                                        </p:tav>
                                      </p:tavLst>
                                    </p:anim>
                                    <p:set>
                                      <p:cBhvr>
                                        <p:cTn id="500" dur="1" fill="hold">
                                          <p:stCondLst>
                                            <p:cond delay="1999"/>
                                          </p:stCondLst>
                                        </p:cTn>
                                        <p:tgtEl>
                                          <p:spTgt spid="22"/>
                                        </p:tgtEl>
                                        <p:attrNameLst>
                                          <p:attrName>style.visibility</p:attrName>
                                        </p:attrNameLst>
                                      </p:cBhvr>
                                      <p:to>
                                        <p:strVal val="hidden"/>
                                      </p:to>
                                    </p:set>
                                  </p:childTnLst>
                                </p:cTn>
                              </p:par>
                              <p:par>
                                <p:cTn id="501" presetID="2" presetClass="exit" presetSubtype="1" fill="hold" grpId="2" nodeType="withEffect">
                                  <p:stCondLst>
                                    <p:cond delay="0"/>
                                  </p:stCondLst>
                                  <p:childTnLst>
                                    <p:anim calcmode="lin" valueType="num">
                                      <p:cBhvr additive="base">
                                        <p:cTn id="502" dur="2000"/>
                                        <p:tgtEl>
                                          <p:spTgt spid="23"/>
                                        </p:tgtEl>
                                        <p:attrNameLst>
                                          <p:attrName>ppt_x</p:attrName>
                                        </p:attrNameLst>
                                      </p:cBhvr>
                                      <p:tavLst>
                                        <p:tav tm="0">
                                          <p:val>
                                            <p:strVal val="ppt_x"/>
                                          </p:val>
                                        </p:tav>
                                        <p:tav tm="100000">
                                          <p:val>
                                            <p:strVal val="ppt_x"/>
                                          </p:val>
                                        </p:tav>
                                      </p:tavLst>
                                    </p:anim>
                                    <p:anim calcmode="lin" valueType="num">
                                      <p:cBhvr additive="base">
                                        <p:cTn id="503" dur="2000"/>
                                        <p:tgtEl>
                                          <p:spTgt spid="23"/>
                                        </p:tgtEl>
                                        <p:attrNameLst>
                                          <p:attrName>ppt_y</p:attrName>
                                        </p:attrNameLst>
                                      </p:cBhvr>
                                      <p:tavLst>
                                        <p:tav tm="0">
                                          <p:val>
                                            <p:strVal val="ppt_y"/>
                                          </p:val>
                                        </p:tav>
                                        <p:tav tm="100000">
                                          <p:val>
                                            <p:strVal val="0-ppt_h/2"/>
                                          </p:val>
                                        </p:tav>
                                      </p:tavLst>
                                    </p:anim>
                                    <p:set>
                                      <p:cBhvr>
                                        <p:cTn id="504" dur="1" fill="hold">
                                          <p:stCondLst>
                                            <p:cond delay="1999"/>
                                          </p:stCondLst>
                                        </p:cTn>
                                        <p:tgtEl>
                                          <p:spTgt spid="23"/>
                                        </p:tgtEl>
                                        <p:attrNameLst>
                                          <p:attrName>style.visibility</p:attrName>
                                        </p:attrNameLst>
                                      </p:cBhvr>
                                      <p:to>
                                        <p:strVal val="hidden"/>
                                      </p:to>
                                    </p:set>
                                  </p:childTnLst>
                                </p:cTn>
                              </p:par>
                              <p:par>
                                <p:cTn id="505" presetID="2" presetClass="exit" presetSubtype="1" fill="hold" grpId="2" nodeType="withEffect">
                                  <p:stCondLst>
                                    <p:cond delay="0"/>
                                  </p:stCondLst>
                                  <p:childTnLst>
                                    <p:anim calcmode="lin" valueType="num">
                                      <p:cBhvr additive="base">
                                        <p:cTn id="506" dur="2000"/>
                                        <p:tgtEl>
                                          <p:spTgt spid="24"/>
                                        </p:tgtEl>
                                        <p:attrNameLst>
                                          <p:attrName>ppt_x</p:attrName>
                                        </p:attrNameLst>
                                      </p:cBhvr>
                                      <p:tavLst>
                                        <p:tav tm="0">
                                          <p:val>
                                            <p:strVal val="ppt_x"/>
                                          </p:val>
                                        </p:tav>
                                        <p:tav tm="100000">
                                          <p:val>
                                            <p:strVal val="ppt_x"/>
                                          </p:val>
                                        </p:tav>
                                      </p:tavLst>
                                    </p:anim>
                                    <p:anim calcmode="lin" valueType="num">
                                      <p:cBhvr additive="base">
                                        <p:cTn id="507" dur="2000"/>
                                        <p:tgtEl>
                                          <p:spTgt spid="24"/>
                                        </p:tgtEl>
                                        <p:attrNameLst>
                                          <p:attrName>ppt_y</p:attrName>
                                        </p:attrNameLst>
                                      </p:cBhvr>
                                      <p:tavLst>
                                        <p:tav tm="0">
                                          <p:val>
                                            <p:strVal val="ppt_y"/>
                                          </p:val>
                                        </p:tav>
                                        <p:tav tm="100000">
                                          <p:val>
                                            <p:strVal val="0-ppt_h/2"/>
                                          </p:val>
                                        </p:tav>
                                      </p:tavLst>
                                    </p:anim>
                                    <p:set>
                                      <p:cBhvr>
                                        <p:cTn id="508" dur="1" fill="hold">
                                          <p:stCondLst>
                                            <p:cond delay="1999"/>
                                          </p:stCondLst>
                                        </p:cTn>
                                        <p:tgtEl>
                                          <p:spTgt spid="24"/>
                                        </p:tgtEl>
                                        <p:attrNameLst>
                                          <p:attrName>style.visibility</p:attrName>
                                        </p:attrNameLst>
                                      </p:cBhvr>
                                      <p:to>
                                        <p:strVal val="hidden"/>
                                      </p:to>
                                    </p:set>
                                  </p:childTnLst>
                                </p:cTn>
                              </p:par>
                              <p:par>
                                <p:cTn id="509" presetID="2" presetClass="exit" presetSubtype="1" fill="hold" grpId="2" nodeType="withEffect">
                                  <p:stCondLst>
                                    <p:cond delay="0"/>
                                  </p:stCondLst>
                                  <p:childTnLst>
                                    <p:anim calcmode="lin" valueType="num">
                                      <p:cBhvr additive="base">
                                        <p:cTn id="510" dur="2000"/>
                                        <p:tgtEl>
                                          <p:spTgt spid="25"/>
                                        </p:tgtEl>
                                        <p:attrNameLst>
                                          <p:attrName>ppt_x</p:attrName>
                                        </p:attrNameLst>
                                      </p:cBhvr>
                                      <p:tavLst>
                                        <p:tav tm="0">
                                          <p:val>
                                            <p:strVal val="ppt_x"/>
                                          </p:val>
                                        </p:tav>
                                        <p:tav tm="100000">
                                          <p:val>
                                            <p:strVal val="ppt_x"/>
                                          </p:val>
                                        </p:tav>
                                      </p:tavLst>
                                    </p:anim>
                                    <p:anim calcmode="lin" valueType="num">
                                      <p:cBhvr additive="base">
                                        <p:cTn id="511" dur="2000"/>
                                        <p:tgtEl>
                                          <p:spTgt spid="25"/>
                                        </p:tgtEl>
                                        <p:attrNameLst>
                                          <p:attrName>ppt_y</p:attrName>
                                        </p:attrNameLst>
                                      </p:cBhvr>
                                      <p:tavLst>
                                        <p:tav tm="0">
                                          <p:val>
                                            <p:strVal val="ppt_y"/>
                                          </p:val>
                                        </p:tav>
                                        <p:tav tm="100000">
                                          <p:val>
                                            <p:strVal val="0-ppt_h/2"/>
                                          </p:val>
                                        </p:tav>
                                      </p:tavLst>
                                    </p:anim>
                                    <p:set>
                                      <p:cBhvr>
                                        <p:cTn id="512" dur="1" fill="hold">
                                          <p:stCondLst>
                                            <p:cond delay="1999"/>
                                          </p:stCondLst>
                                        </p:cTn>
                                        <p:tgtEl>
                                          <p:spTgt spid="25"/>
                                        </p:tgtEl>
                                        <p:attrNameLst>
                                          <p:attrName>style.visibility</p:attrName>
                                        </p:attrNameLst>
                                      </p:cBhvr>
                                      <p:to>
                                        <p:strVal val="hidden"/>
                                      </p:to>
                                    </p:set>
                                  </p:childTnLst>
                                </p:cTn>
                              </p:par>
                              <p:par>
                                <p:cTn id="513" presetID="8" presetClass="exit" presetSubtype="16" fill="hold" grpId="3" nodeType="withEffect">
                                  <p:stCondLst>
                                    <p:cond delay="0"/>
                                  </p:stCondLst>
                                  <p:childTnLst>
                                    <p:animEffect transition="out" filter="diamond(in)">
                                      <p:cBhvr>
                                        <p:cTn id="514" dur="2000"/>
                                        <p:tgtEl>
                                          <p:spTgt spid="5"/>
                                        </p:tgtEl>
                                      </p:cBhvr>
                                    </p:animEffect>
                                    <p:set>
                                      <p:cBhvr>
                                        <p:cTn id="515" dur="1" fill="hold">
                                          <p:stCondLst>
                                            <p:cond delay="1999"/>
                                          </p:stCondLst>
                                        </p:cTn>
                                        <p:tgtEl>
                                          <p:spTgt spid="5"/>
                                        </p:tgtEl>
                                        <p:attrNameLst>
                                          <p:attrName>style.visibility</p:attrName>
                                        </p:attrNameLst>
                                      </p:cBhvr>
                                      <p:to>
                                        <p:strVal val="hidden"/>
                                      </p:to>
                                    </p:set>
                                  </p:childTnLst>
                                </p:cTn>
                              </p:par>
                              <p:par>
                                <p:cTn id="516" presetID="8" presetClass="exit" presetSubtype="16" fill="hold" grpId="3" nodeType="withEffect">
                                  <p:stCondLst>
                                    <p:cond delay="0"/>
                                  </p:stCondLst>
                                  <p:childTnLst>
                                    <p:animEffect transition="out" filter="diamond(in)">
                                      <p:cBhvr>
                                        <p:cTn id="517" dur="2000"/>
                                        <p:tgtEl>
                                          <p:spTgt spid="6"/>
                                        </p:tgtEl>
                                      </p:cBhvr>
                                    </p:animEffect>
                                    <p:set>
                                      <p:cBhvr>
                                        <p:cTn id="518" dur="1" fill="hold">
                                          <p:stCondLst>
                                            <p:cond delay="1999"/>
                                          </p:stCondLst>
                                        </p:cTn>
                                        <p:tgtEl>
                                          <p:spTgt spid="6"/>
                                        </p:tgtEl>
                                        <p:attrNameLst>
                                          <p:attrName>style.visibility</p:attrName>
                                        </p:attrNameLst>
                                      </p:cBhvr>
                                      <p:to>
                                        <p:strVal val="hidden"/>
                                      </p:to>
                                    </p:set>
                                  </p:childTnLst>
                                </p:cTn>
                              </p:par>
                              <p:par>
                                <p:cTn id="519" presetID="8" presetClass="exit" presetSubtype="16" fill="hold" grpId="3" nodeType="withEffect">
                                  <p:stCondLst>
                                    <p:cond delay="0"/>
                                  </p:stCondLst>
                                  <p:childTnLst>
                                    <p:animEffect transition="out" filter="diamond(in)">
                                      <p:cBhvr>
                                        <p:cTn id="520" dur="2000"/>
                                        <p:tgtEl>
                                          <p:spTgt spid="7"/>
                                        </p:tgtEl>
                                      </p:cBhvr>
                                    </p:animEffect>
                                    <p:set>
                                      <p:cBhvr>
                                        <p:cTn id="521" dur="1" fill="hold">
                                          <p:stCondLst>
                                            <p:cond delay="1999"/>
                                          </p:stCondLst>
                                        </p:cTn>
                                        <p:tgtEl>
                                          <p:spTgt spid="7"/>
                                        </p:tgtEl>
                                        <p:attrNameLst>
                                          <p:attrName>style.visibility</p:attrName>
                                        </p:attrNameLst>
                                      </p:cBhvr>
                                      <p:to>
                                        <p:strVal val="hidden"/>
                                      </p:to>
                                    </p:set>
                                  </p:childTnLst>
                                </p:cTn>
                              </p:par>
                              <p:par>
                                <p:cTn id="522" presetID="8" presetClass="exit" presetSubtype="16" fill="hold" grpId="3" nodeType="withEffect">
                                  <p:stCondLst>
                                    <p:cond delay="0"/>
                                  </p:stCondLst>
                                  <p:childTnLst>
                                    <p:animEffect transition="out" filter="diamond(in)">
                                      <p:cBhvr>
                                        <p:cTn id="523" dur="2000"/>
                                        <p:tgtEl>
                                          <p:spTgt spid="8"/>
                                        </p:tgtEl>
                                      </p:cBhvr>
                                    </p:animEffect>
                                    <p:set>
                                      <p:cBhvr>
                                        <p:cTn id="524" dur="1" fill="hold">
                                          <p:stCondLst>
                                            <p:cond delay="1999"/>
                                          </p:stCondLst>
                                        </p:cTn>
                                        <p:tgtEl>
                                          <p:spTgt spid="8"/>
                                        </p:tgtEl>
                                        <p:attrNameLst>
                                          <p:attrName>style.visibility</p:attrName>
                                        </p:attrNameLst>
                                      </p:cBhvr>
                                      <p:to>
                                        <p:strVal val="hidden"/>
                                      </p:to>
                                    </p:set>
                                  </p:childTnLst>
                                </p:cTn>
                              </p:par>
                              <p:par>
                                <p:cTn id="525" presetID="8" presetClass="exit" presetSubtype="16" fill="hold" grpId="3" nodeType="withEffect">
                                  <p:stCondLst>
                                    <p:cond delay="0"/>
                                  </p:stCondLst>
                                  <p:childTnLst>
                                    <p:animEffect transition="out" filter="diamond(in)">
                                      <p:cBhvr>
                                        <p:cTn id="526" dur="2000"/>
                                        <p:tgtEl>
                                          <p:spTgt spid="9"/>
                                        </p:tgtEl>
                                      </p:cBhvr>
                                    </p:animEffect>
                                    <p:set>
                                      <p:cBhvr>
                                        <p:cTn id="527" dur="1" fill="hold">
                                          <p:stCondLst>
                                            <p:cond delay="1999"/>
                                          </p:stCondLst>
                                        </p:cTn>
                                        <p:tgtEl>
                                          <p:spTgt spid="9"/>
                                        </p:tgtEl>
                                        <p:attrNameLst>
                                          <p:attrName>style.visibility</p:attrName>
                                        </p:attrNameLst>
                                      </p:cBhvr>
                                      <p:to>
                                        <p:strVal val="hidden"/>
                                      </p:to>
                                    </p:set>
                                  </p:childTnLst>
                                </p:cTn>
                              </p:par>
                              <p:par>
                                <p:cTn id="528" presetID="8" presetClass="exit" presetSubtype="16" fill="hold" grpId="3" nodeType="withEffect">
                                  <p:stCondLst>
                                    <p:cond delay="0"/>
                                  </p:stCondLst>
                                  <p:childTnLst>
                                    <p:animEffect transition="out" filter="diamond(in)">
                                      <p:cBhvr>
                                        <p:cTn id="529" dur="2000"/>
                                        <p:tgtEl>
                                          <p:spTgt spid="10"/>
                                        </p:tgtEl>
                                      </p:cBhvr>
                                    </p:animEffect>
                                    <p:set>
                                      <p:cBhvr>
                                        <p:cTn id="530" dur="1" fill="hold">
                                          <p:stCondLst>
                                            <p:cond delay="1999"/>
                                          </p:stCondLst>
                                        </p:cTn>
                                        <p:tgtEl>
                                          <p:spTgt spid="10"/>
                                        </p:tgtEl>
                                        <p:attrNameLst>
                                          <p:attrName>style.visibility</p:attrName>
                                        </p:attrNameLst>
                                      </p:cBhvr>
                                      <p:to>
                                        <p:strVal val="hidden"/>
                                      </p:to>
                                    </p:set>
                                  </p:childTnLst>
                                </p:cTn>
                              </p:par>
                              <p:par>
                                <p:cTn id="531" presetID="8" presetClass="exit" presetSubtype="16" fill="hold" grpId="3" nodeType="withEffect">
                                  <p:stCondLst>
                                    <p:cond delay="0"/>
                                  </p:stCondLst>
                                  <p:childTnLst>
                                    <p:animEffect transition="out" filter="diamond(in)">
                                      <p:cBhvr>
                                        <p:cTn id="532" dur="2000"/>
                                        <p:tgtEl>
                                          <p:spTgt spid="11"/>
                                        </p:tgtEl>
                                      </p:cBhvr>
                                    </p:animEffect>
                                    <p:set>
                                      <p:cBhvr>
                                        <p:cTn id="533" dur="1" fill="hold">
                                          <p:stCondLst>
                                            <p:cond delay="1999"/>
                                          </p:stCondLst>
                                        </p:cTn>
                                        <p:tgtEl>
                                          <p:spTgt spid="11"/>
                                        </p:tgtEl>
                                        <p:attrNameLst>
                                          <p:attrName>style.visibility</p:attrName>
                                        </p:attrNameLst>
                                      </p:cBhvr>
                                      <p:to>
                                        <p:strVal val="hidden"/>
                                      </p:to>
                                    </p:set>
                                  </p:childTnLst>
                                </p:cTn>
                              </p:par>
                              <p:par>
                                <p:cTn id="534" presetID="8" presetClass="exit" presetSubtype="16" fill="hold" grpId="3" nodeType="withEffect">
                                  <p:stCondLst>
                                    <p:cond delay="0"/>
                                  </p:stCondLst>
                                  <p:childTnLst>
                                    <p:animEffect transition="out" filter="diamond(in)">
                                      <p:cBhvr>
                                        <p:cTn id="535" dur="2000"/>
                                        <p:tgtEl>
                                          <p:spTgt spid="12"/>
                                        </p:tgtEl>
                                      </p:cBhvr>
                                    </p:animEffect>
                                    <p:set>
                                      <p:cBhvr>
                                        <p:cTn id="536" dur="1" fill="hold">
                                          <p:stCondLst>
                                            <p:cond delay="1999"/>
                                          </p:stCondLst>
                                        </p:cTn>
                                        <p:tgtEl>
                                          <p:spTgt spid="12"/>
                                        </p:tgtEl>
                                        <p:attrNameLst>
                                          <p:attrName>style.visibility</p:attrName>
                                        </p:attrNameLst>
                                      </p:cBhvr>
                                      <p:to>
                                        <p:strVal val="hidden"/>
                                      </p:to>
                                    </p:set>
                                  </p:childTnLst>
                                </p:cTn>
                              </p:par>
                              <p:par>
                                <p:cTn id="537" presetID="8" presetClass="exit" presetSubtype="16" fill="hold" grpId="3" nodeType="withEffect">
                                  <p:stCondLst>
                                    <p:cond delay="0"/>
                                  </p:stCondLst>
                                  <p:childTnLst>
                                    <p:animEffect transition="out" filter="diamond(in)">
                                      <p:cBhvr>
                                        <p:cTn id="538" dur="2000"/>
                                        <p:tgtEl>
                                          <p:spTgt spid="13"/>
                                        </p:tgtEl>
                                      </p:cBhvr>
                                    </p:animEffect>
                                    <p:set>
                                      <p:cBhvr>
                                        <p:cTn id="539" dur="1" fill="hold">
                                          <p:stCondLst>
                                            <p:cond delay="1999"/>
                                          </p:stCondLst>
                                        </p:cTn>
                                        <p:tgtEl>
                                          <p:spTgt spid="13"/>
                                        </p:tgtEl>
                                        <p:attrNameLst>
                                          <p:attrName>style.visibility</p:attrName>
                                        </p:attrNameLst>
                                      </p:cBhvr>
                                      <p:to>
                                        <p:strVal val="hidden"/>
                                      </p:to>
                                    </p:set>
                                  </p:childTnLst>
                                </p:cTn>
                              </p:par>
                              <p:par>
                                <p:cTn id="540" presetID="8" presetClass="exit" presetSubtype="16" fill="hold" grpId="3" nodeType="withEffect">
                                  <p:stCondLst>
                                    <p:cond delay="0"/>
                                  </p:stCondLst>
                                  <p:childTnLst>
                                    <p:animEffect transition="out" filter="diamond(in)">
                                      <p:cBhvr>
                                        <p:cTn id="541" dur="2000"/>
                                        <p:tgtEl>
                                          <p:spTgt spid="14"/>
                                        </p:tgtEl>
                                      </p:cBhvr>
                                    </p:animEffect>
                                    <p:set>
                                      <p:cBhvr>
                                        <p:cTn id="542" dur="1" fill="hold">
                                          <p:stCondLst>
                                            <p:cond delay="1999"/>
                                          </p:stCondLst>
                                        </p:cTn>
                                        <p:tgtEl>
                                          <p:spTgt spid="14"/>
                                        </p:tgtEl>
                                        <p:attrNameLst>
                                          <p:attrName>style.visibility</p:attrName>
                                        </p:attrNameLst>
                                      </p:cBhvr>
                                      <p:to>
                                        <p:strVal val="hidden"/>
                                      </p:to>
                                    </p:set>
                                  </p:childTnLst>
                                </p:cTn>
                              </p:par>
                              <p:par>
                                <p:cTn id="543" presetID="8" presetClass="exit" presetSubtype="16" fill="hold" grpId="3" nodeType="withEffect">
                                  <p:stCondLst>
                                    <p:cond delay="0"/>
                                  </p:stCondLst>
                                  <p:childTnLst>
                                    <p:animEffect transition="out" filter="diamond(in)">
                                      <p:cBhvr>
                                        <p:cTn id="544" dur="2000"/>
                                        <p:tgtEl>
                                          <p:spTgt spid="15"/>
                                        </p:tgtEl>
                                      </p:cBhvr>
                                    </p:animEffect>
                                    <p:set>
                                      <p:cBhvr>
                                        <p:cTn id="545" dur="1" fill="hold">
                                          <p:stCondLst>
                                            <p:cond delay="1999"/>
                                          </p:stCondLst>
                                        </p:cTn>
                                        <p:tgtEl>
                                          <p:spTgt spid="15"/>
                                        </p:tgtEl>
                                        <p:attrNameLst>
                                          <p:attrName>style.visibility</p:attrName>
                                        </p:attrNameLst>
                                      </p:cBhvr>
                                      <p:to>
                                        <p:strVal val="hidden"/>
                                      </p:to>
                                    </p:set>
                                  </p:childTnLst>
                                </p:cTn>
                              </p:par>
                              <p:par>
                                <p:cTn id="546" presetID="8" presetClass="exit" presetSubtype="16" fill="hold" grpId="3" nodeType="withEffect">
                                  <p:stCondLst>
                                    <p:cond delay="0"/>
                                  </p:stCondLst>
                                  <p:childTnLst>
                                    <p:animEffect transition="out" filter="diamond(in)">
                                      <p:cBhvr>
                                        <p:cTn id="547" dur="2000"/>
                                        <p:tgtEl>
                                          <p:spTgt spid="16"/>
                                        </p:tgtEl>
                                      </p:cBhvr>
                                    </p:animEffect>
                                    <p:set>
                                      <p:cBhvr>
                                        <p:cTn id="548" dur="1" fill="hold">
                                          <p:stCondLst>
                                            <p:cond delay="1999"/>
                                          </p:stCondLst>
                                        </p:cTn>
                                        <p:tgtEl>
                                          <p:spTgt spid="16"/>
                                        </p:tgtEl>
                                        <p:attrNameLst>
                                          <p:attrName>style.visibility</p:attrName>
                                        </p:attrNameLst>
                                      </p:cBhvr>
                                      <p:to>
                                        <p:strVal val="hidden"/>
                                      </p:to>
                                    </p:set>
                                  </p:childTnLst>
                                </p:cTn>
                              </p:par>
                              <p:par>
                                <p:cTn id="549" presetID="8" presetClass="exit" presetSubtype="16" fill="hold" grpId="3" nodeType="withEffect">
                                  <p:stCondLst>
                                    <p:cond delay="0"/>
                                  </p:stCondLst>
                                  <p:childTnLst>
                                    <p:animEffect transition="out" filter="diamond(in)">
                                      <p:cBhvr>
                                        <p:cTn id="550" dur="2000"/>
                                        <p:tgtEl>
                                          <p:spTgt spid="17"/>
                                        </p:tgtEl>
                                      </p:cBhvr>
                                    </p:animEffect>
                                    <p:set>
                                      <p:cBhvr>
                                        <p:cTn id="551" dur="1" fill="hold">
                                          <p:stCondLst>
                                            <p:cond delay="1999"/>
                                          </p:stCondLst>
                                        </p:cTn>
                                        <p:tgtEl>
                                          <p:spTgt spid="17"/>
                                        </p:tgtEl>
                                        <p:attrNameLst>
                                          <p:attrName>style.visibility</p:attrName>
                                        </p:attrNameLst>
                                      </p:cBhvr>
                                      <p:to>
                                        <p:strVal val="hidden"/>
                                      </p:to>
                                    </p:set>
                                  </p:childTnLst>
                                </p:cTn>
                              </p:par>
                              <p:par>
                                <p:cTn id="552" presetID="8" presetClass="exit" presetSubtype="16" fill="hold" grpId="3" nodeType="withEffect">
                                  <p:stCondLst>
                                    <p:cond delay="0"/>
                                  </p:stCondLst>
                                  <p:childTnLst>
                                    <p:animEffect transition="out" filter="diamond(in)">
                                      <p:cBhvr>
                                        <p:cTn id="553" dur="2000"/>
                                        <p:tgtEl>
                                          <p:spTgt spid="18"/>
                                        </p:tgtEl>
                                      </p:cBhvr>
                                    </p:animEffect>
                                    <p:set>
                                      <p:cBhvr>
                                        <p:cTn id="554" dur="1" fill="hold">
                                          <p:stCondLst>
                                            <p:cond delay="1999"/>
                                          </p:stCondLst>
                                        </p:cTn>
                                        <p:tgtEl>
                                          <p:spTgt spid="18"/>
                                        </p:tgtEl>
                                        <p:attrNameLst>
                                          <p:attrName>style.visibility</p:attrName>
                                        </p:attrNameLst>
                                      </p:cBhvr>
                                      <p:to>
                                        <p:strVal val="hidden"/>
                                      </p:to>
                                    </p:set>
                                  </p:childTnLst>
                                </p:cTn>
                              </p:par>
                              <p:par>
                                <p:cTn id="555" presetID="8" presetClass="exit" presetSubtype="16" fill="hold" grpId="3" nodeType="withEffect">
                                  <p:stCondLst>
                                    <p:cond delay="0"/>
                                  </p:stCondLst>
                                  <p:childTnLst>
                                    <p:animEffect transition="out" filter="diamond(in)">
                                      <p:cBhvr>
                                        <p:cTn id="556" dur="2000"/>
                                        <p:tgtEl>
                                          <p:spTgt spid="19"/>
                                        </p:tgtEl>
                                      </p:cBhvr>
                                    </p:animEffect>
                                    <p:set>
                                      <p:cBhvr>
                                        <p:cTn id="557" dur="1" fill="hold">
                                          <p:stCondLst>
                                            <p:cond delay="1999"/>
                                          </p:stCondLst>
                                        </p:cTn>
                                        <p:tgtEl>
                                          <p:spTgt spid="19"/>
                                        </p:tgtEl>
                                        <p:attrNameLst>
                                          <p:attrName>style.visibility</p:attrName>
                                        </p:attrNameLst>
                                      </p:cBhvr>
                                      <p:to>
                                        <p:strVal val="hidden"/>
                                      </p:to>
                                    </p:set>
                                  </p:childTnLst>
                                </p:cTn>
                              </p:par>
                              <p:par>
                                <p:cTn id="558" presetID="8" presetClass="exit" presetSubtype="16" fill="hold" grpId="3" nodeType="withEffect">
                                  <p:stCondLst>
                                    <p:cond delay="0"/>
                                  </p:stCondLst>
                                  <p:childTnLst>
                                    <p:animEffect transition="out" filter="diamond(in)">
                                      <p:cBhvr>
                                        <p:cTn id="559" dur="2000"/>
                                        <p:tgtEl>
                                          <p:spTgt spid="20"/>
                                        </p:tgtEl>
                                      </p:cBhvr>
                                    </p:animEffect>
                                    <p:set>
                                      <p:cBhvr>
                                        <p:cTn id="560" dur="1" fill="hold">
                                          <p:stCondLst>
                                            <p:cond delay="1999"/>
                                          </p:stCondLst>
                                        </p:cTn>
                                        <p:tgtEl>
                                          <p:spTgt spid="20"/>
                                        </p:tgtEl>
                                        <p:attrNameLst>
                                          <p:attrName>style.visibility</p:attrName>
                                        </p:attrNameLst>
                                      </p:cBhvr>
                                      <p:to>
                                        <p:strVal val="hidden"/>
                                      </p:to>
                                    </p:set>
                                  </p:childTnLst>
                                </p:cTn>
                              </p:par>
                              <p:par>
                                <p:cTn id="561" presetID="8" presetClass="exit" presetSubtype="16" fill="hold" grpId="3" nodeType="withEffect">
                                  <p:stCondLst>
                                    <p:cond delay="0"/>
                                  </p:stCondLst>
                                  <p:childTnLst>
                                    <p:animEffect transition="out" filter="diamond(in)">
                                      <p:cBhvr>
                                        <p:cTn id="562" dur="2000"/>
                                        <p:tgtEl>
                                          <p:spTgt spid="21"/>
                                        </p:tgtEl>
                                      </p:cBhvr>
                                    </p:animEffect>
                                    <p:set>
                                      <p:cBhvr>
                                        <p:cTn id="563" dur="1" fill="hold">
                                          <p:stCondLst>
                                            <p:cond delay="1999"/>
                                          </p:stCondLst>
                                        </p:cTn>
                                        <p:tgtEl>
                                          <p:spTgt spid="21"/>
                                        </p:tgtEl>
                                        <p:attrNameLst>
                                          <p:attrName>style.visibility</p:attrName>
                                        </p:attrNameLst>
                                      </p:cBhvr>
                                      <p:to>
                                        <p:strVal val="hidden"/>
                                      </p:to>
                                    </p:set>
                                  </p:childTnLst>
                                </p:cTn>
                              </p:par>
                              <p:par>
                                <p:cTn id="564" presetID="8" presetClass="exit" presetSubtype="16" fill="hold" grpId="3" nodeType="withEffect">
                                  <p:stCondLst>
                                    <p:cond delay="0"/>
                                  </p:stCondLst>
                                  <p:childTnLst>
                                    <p:animEffect transition="out" filter="diamond(in)">
                                      <p:cBhvr>
                                        <p:cTn id="565" dur="2000"/>
                                        <p:tgtEl>
                                          <p:spTgt spid="22"/>
                                        </p:tgtEl>
                                      </p:cBhvr>
                                    </p:animEffect>
                                    <p:set>
                                      <p:cBhvr>
                                        <p:cTn id="566" dur="1" fill="hold">
                                          <p:stCondLst>
                                            <p:cond delay="1999"/>
                                          </p:stCondLst>
                                        </p:cTn>
                                        <p:tgtEl>
                                          <p:spTgt spid="22"/>
                                        </p:tgtEl>
                                        <p:attrNameLst>
                                          <p:attrName>style.visibility</p:attrName>
                                        </p:attrNameLst>
                                      </p:cBhvr>
                                      <p:to>
                                        <p:strVal val="hidden"/>
                                      </p:to>
                                    </p:set>
                                  </p:childTnLst>
                                </p:cTn>
                              </p:par>
                              <p:par>
                                <p:cTn id="567" presetID="8" presetClass="exit" presetSubtype="16" fill="hold" grpId="3" nodeType="withEffect">
                                  <p:stCondLst>
                                    <p:cond delay="0"/>
                                  </p:stCondLst>
                                  <p:childTnLst>
                                    <p:animEffect transition="out" filter="diamond(in)">
                                      <p:cBhvr>
                                        <p:cTn id="568" dur="2000"/>
                                        <p:tgtEl>
                                          <p:spTgt spid="23"/>
                                        </p:tgtEl>
                                      </p:cBhvr>
                                    </p:animEffect>
                                    <p:set>
                                      <p:cBhvr>
                                        <p:cTn id="569" dur="1" fill="hold">
                                          <p:stCondLst>
                                            <p:cond delay="1999"/>
                                          </p:stCondLst>
                                        </p:cTn>
                                        <p:tgtEl>
                                          <p:spTgt spid="23"/>
                                        </p:tgtEl>
                                        <p:attrNameLst>
                                          <p:attrName>style.visibility</p:attrName>
                                        </p:attrNameLst>
                                      </p:cBhvr>
                                      <p:to>
                                        <p:strVal val="hidden"/>
                                      </p:to>
                                    </p:set>
                                  </p:childTnLst>
                                </p:cTn>
                              </p:par>
                              <p:par>
                                <p:cTn id="570" presetID="8" presetClass="exit" presetSubtype="16" fill="hold" grpId="3" nodeType="withEffect">
                                  <p:stCondLst>
                                    <p:cond delay="0"/>
                                  </p:stCondLst>
                                  <p:childTnLst>
                                    <p:animEffect transition="out" filter="diamond(in)">
                                      <p:cBhvr>
                                        <p:cTn id="571" dur="2000"/>
                                        <p:tgtEl>
                                          <p:spTgt spid="24"/>
                                        </p:tgtEl>
                                      </p:cBhvr>
                                    </p:animEffect>
                                    <p:set>
                                      <p:cBhvr>
                                        <p:cTn id="572" dur="1" fill="hold">
                                          <p:stCondLst>
                                            <p:cond delay="1999"/>
                                          </p:stCondLst>
                                        </p:cTn>
                                        <p:tgtEl>
                                          <p:spTgt spid="24"/>
                                        </p:tgtEl>
                                        <p:attrNameLst>
                                          <p:attrName>style.visibility</p:attrName>
                                        </p:attrNameLst>
                                      </p:cBhvr>
                                      <p:to>
                                        <p:strVal val="hidden"/>
                                      </p:to>
                                    </p:set>
                                  </p:childTnLst>
                                </p:cTn>
                              </p:par>
                              <p:par>
                                <p:cTn id="573" presetID="8" presetClass="exit" presetSubtype="16" fill="hold" grpId="3" nodeType="withEffect">
                                  <p:stCondLst>
                                    <p:cond delay="0"/>
                                  </p:stCondLst>
                                  <p:childTnLst>
                                    <p:animEffect transition="out" filter="diamond(in)">
                                      <p:cBhvr>
                                        <p:cTn id="574" dur="2000"/>
                                        <p:tgtEl>
                                          <p:spTgt spid="25"/>
                                        </p:tgtEl>
                                      </p:cBhvr>
                                    </p:animEffect>
                                    <p:set>
                                      <p:cBhvr>
                                        <p:cTn id="575" dur="1" fill="hold">
                                          <p:stCondLst>
                                            <p:cond delay="1999"/>
                                          </p:stCondLst>
                                        </p:cTn>
                                        <p:tgtEl>
                                          <p:spTgt spid="25"/>
                                        </p:tgtEl>
                                        <p:attrNameLst>
                                          <p:attrName>style.visibility</p:attrName>
                                        </p:attrNameLst>
                                      </p:cBhvr>
                                      <p:to>
                                        <p:strVal val="hidden"/>
                                      </p:to>
                                    </p:set>
                                  </p:childTnLst>
                                </p:cTn>
                              </p:par>
                              <p:par>
                                <p:cTn id="576" presetID="8" presetClass="exit" presetSubtype="16" fill="hold" grpId="3" nodeType="withEffect">
                                  <p:stCondLst>
                                    <p:cond delay="0"/>
                                  </p:stCondLst>
                                  <p:childTnLst>
                                    <p:animEffect transition="out" filter="diamond(in)">
                                      <p:cBhvr>
                                        <p:cTn id="577" dur="2000"/>
                                        <p:tgtEl>
                                          <p:spTgt spid="26"/>
                                        </p:tgtEl>
                                      </p:cBhvr>
                                    </p:animEffect>
                                    <p:set>
                                      <p:cBhvr>
                                        <p:cTn id="578" dur="1" fill="hold">
                                          <p:stCondLst>
                                            <p:cond delay="1999"/>
                                          </p:stCondLst>
                                        </p:cTn>
                                        <p:tgtEl>
                                          <p:spTgt spid="26"/>
                                        </p:tgtEl>
                                        <p:attrNameLst>
                                          <p:attrName>style.visibility</p:attrName>
                                        </p:attrNameLst>
                                      </p:cBhvr>
                                      <p:to>
                                        <p:strVal val="hidden"/>
                                      </p:to>
                                    </p:set>
                                  </p:childTnLst>
                                </p:cTn>
                              </p:par>
                              <p:par>
                                <p:cTn id="579" presetID="8" presetClass="exit" presetSubtype="16" fill="hold" grpId="3" nodeType="withEffect">
                                  <p:stCondLst>
                                    <p:cond delay="0"/>
                                  </p:stCondLst>
                                  <p:childTnLst>
                                    <p:animEffect transition="out" filter="diamond(in)">
                                      <p:cBhvr>
                                        <p:cTn id="580" dur="2000"/>
                                        <p:tgtEl>
                                          <p:spTgt spid="27"/>
                                        </p:tgtEl>
                                      </p:cBhvr>
                                    </p:animEffect>
                                    <p:set>
                                      <p:cBhvr>
                                        <p:cTn id="581" dur="1" fill="hold">
                                          <p:stCondLst>
                                            <p:cond delay="1999"/>
                                          </p:stCondLst>
                                        </p:cTn>
                                        <p:tgtEl>
                                          <p:spTgt spid="27"/>
                                        </p:tgtEl>
                                        <p:attrNameLst>
                                          <p:attrName>style.visibility</p:attrName>
                                        </p:attrNameLst>
                                      </p:cBhvr>
                                      <p:to>
                                        <p:strVal val="hidden"/>
                                      </p:to>
                                    </p:set>
                                  </p:childTnLst>
                                </p:cTn>
                              </p:par>
                              <p:par>
                                <p:cTn id="582" presetID="8" presetClass="exit" presetSubtype="16" fill="hold" grpId="3" nodeType="withEffect">
                                  <p:stCondLst>
                                    <p:cond delay="0"/>
                                  </p:stCondLst>
                                  <p:childTnLst>
                                    <p:animEffect transition="out" filter="diamond(in)">
                                      <p:cBhvr>
                                        <p:cTn id="583" dur="2000"/>
                                        <p:tgtEl>
                                          <p:spTgt spid="28"/>
                                        </p:tgtEl>
                                      </p:cBhvr>
                                    </p:animEffect>
                                    <p:set>
                                      <p:cBhvr>
                                        <p:cTn id="584" dur="1" fill="hold">
                                          <p:stCondLst>
                                            <p:cond delay="1999"/>
                                          </p:stCondLst>
                                        </p:cTn>
                                        <p:tgtEl>
                                          <p:spTgt spid="28"/>
                                        </p:tgtEl>
                                        <p:attrNameLst>
                                          <p:attrName>style.visibility</p:attrName>
                                        </p:attrNameLst>
                                      </p:cBhvr>
                                      <p:to>
                                        <p:strVal val="hidden"/>
                                      </p:to>
                                    </p:set>
                                  </p:childTnLst>
                                </p:cTn>
                              </p:par>
                              <p:par>
                                <p:cTn id="585" presetID="8" presetClass="exit" presetSubtype="16" fill="hold" grpId="3" nodeType="withEffect">
                                  <p:stCondLst>
                                    <p:cond delay="0"/>
                                  </p:stCondLst>
                                  <p:childTnLst>
                                    <p:animEffect transition="out" filter="diamond(in)">
                                      <p:cBhvr>
                                        <p:cTn id="586" dur="2000"/>
                                        <p:tgtEl>
                                          <p:spTgt spid="29"/>
                                        </p:tgtEl>
                                      </p:cBhvr>
                                    </p:animEffect>
                                    <p:set>
                                      <p:cBhvr>
                                        <p:cTn id="587" dur="1" fill="hold">
                                          <p:stCondLst>
                                            <p:cond delay="1999"/>
                                          </p:stCondLst>
                                        </p:cTn>
                                        <p:tgtEl>
                                          <p:spTgt spid="29"/>
                                        </p:tgtEl>
                                        <p:attrNameLst>
                                          <p:attrName>style.visibility</p:attrName>
                                        </p:attrNameLst>
                                      </p:cBhvr>
                                      <p:to>
                                        <p:strVal val="hidden"/>
                                      </p:to>
                                    </p:set>
                                  </p:childTnLst>
                                </p:cTn>
                              </p:par>
                              <p:par>
                                <p:cTn id="588" presetID="8" presetClass="exit" presetSubtype="16" fill="hold" grpId="3" nodeType="withEffect">
                                  <p:stCondLst>
                                    <p:cond delay="0"/>
                                  </p:stCondLst>
                                  <p:childTnLst>
                                    <p:animEffect transition="out" filter="diamond(in)">
                                      <p:cBhvr>
                                        <p:cTn id="589" dur="2000"/>
                                        <p:tgtEl>
                                          <p:spTgt spid="30"/>
                                        </p:tgtEl>
                                      </p:cBhvr>
                                    </p:animEffect>
                                    <p:set>
                                      <p:cBhvr>
                                        <p:cTn id="590" dur="1" fill="hold">
                                          <p:stCondLst>
                                            <p:cond delay="1999"/>
                                          </p:stCondLst>
                                        </p:cTn>
                                        <p:tgtEl>
                                          <p:spTgt spid="30"/>
                                        </p:tgtEl>
                                        <p:attrNameLst>
                                          <p:attrName>style.visibility</p:attrName>
                                        </p:attrNameLst>
                                      </p:cBhvr>
                                      <p:to>
                                        <p:strVal val="hidden"/>
                                      </p:to>
                                    </p:set>
                                  </p:childTnLst>
                                </p:cTn>
                              </p:par>
                              <p:par>
                                <p:cTn id="591" presetID="8" presetClass="exit" presetSubtype="16" fill="hold" grpId="3" nodeType="withEffect">
                                  <p:stCondLst>
                                    <p:cond delay="0"/>
                                  </p:stCondLst>
                                  <p:childTnLst>
                                    <p:animEffect transition="out" filter="diamond(in)">
                                      <p:cBhvr>
                                        <p:cTn id="592" dur="2000"/>
                                        <p:tgtEl>
                                          <p:spTgt spid="31"/>
                                        </p:tgtEl>
                                      </p:cBhvr>
                                    </p:animEffect>
                                    <p:set>
                                      <p:cBhvr>
                                        <p:cTn id="593" dur="1" fill="hold">
                                          <p:stCondLst>
                                            <p:cond delay="1999"/>
                                          </p:stCondLst>
                                        </p:cTn>
                                        <p:tgtEl>
                                          <p:spTgt spid="31"/>
                                        </p:tgtEl>
                                        <p:attrNameLst>
                                          <p:attrName>style.visibility</p:attrName>
                                        </p:attrNameLst>
                                      </p:cBhvr>
                                      <p:to>
                                        <p:strVal val="hidden"/>
                                      </p:to>
                                    </p:set>
                                  </p:childTnLst>
                                </p:cTn>
                              </p:par>
                              <p:par>
                                <p:cTn id="594" presetID="8" presetClass="exit" presetSubtype="16" fill="hold" grpId="3" nodeType="withEffect">
                                  <p:stCondLst>
                                    <p:cond delay="0"/>
                                  </p:stCondLst>
                                  <p:childTnLst>
                                    <p:animEffect transition="out" filter="diamond(in)">
                                      <p:cBhvr>
                                        <p:cTn id="595" dur="2000"/>
                                        <p:tgtEl>
                                          <p:spTgt spid="32"/>
                                        </p:tgtEl>
                                      </p:cBhvr>
                                    </p:animEffect>
                                    <p:set>
                                      <p:cBhvr>
                                        <p:cTn id="596" dur="1" fill="hold">
                                          <p:stCondLst>
                                            <p:cond delay="1999"/>
                                          </p:stCondLst>
                                        </p:cTn>
                                        <p:tgtEl>
                                          <p:spTgt spid="32"/>
                                        </p:tgtEl>
                                        <p:attrNameLst>
                                          <p:attrName>style.visibility</p:attrName>
                                        </p:attrNameLst>
                                      </p:cBhvr>
                                      <p:to>
                                        <p:strVal val="hidden"/>
                                      </p:to>
                                    </p:set>
                                  </p:childTnLst>
                                </p:cTn>
                              </p:par>
                              <p:par>
                                <p:cTn id="597" presetID="8" presetClass="exit" presetSubtype="16" fill="hold" grpId="3" nodeType="withEffect">
                                  <p:stCondLst>
                                    <p:cond delay="0"/>
                                  </p:stCondLst>
                                  <p:childTnLst>
                                    <p:animEffect transition="out" filter="diamond(in)">
                                      <p:cBhvr>
                                        <p:cTn id="598" dur="2000"/>
                                        <p:tgtEl>
                                          <p:spTgt spid="33"/>
                                        </p:tgtEl>
                                      </p:cBhvr>
                                    </p:animEffect>
                                    <p:set>
                                      <p:cBhvr>
                                        <p:cTn id="599" dur="1" fill="hold">
                                          <p:stCondLst>
                                            <p:cond delay="1999"/>
                                          </p:stCondLst>
                                        </p:cTn>
                                        <p:tgtEl>
                                          <p:spTgt spid="33"/>
                                        </p:tgtEl>
                                        <p:attrNameLst>
                                          <p:attrName>style.visibility</p:attrName>
                                        </p:attrNameLst>
                                      </p:cBhvr>
                                      <p:to>
                                        <p:strVal val="hidden"/>
                                      </p:to>
                                    </p:set>
                                  </p:childTnLst>
                                </p:cTn>
                              </p:par>
                              <p:par>
                                <p:cTn id="600" presetID="8" presetClass="exit" presetSubtype="16" fill="hold" grpId="3" nodeType="withEffect">
                                  <p:stCondLst>
                                    <p:cond delay="0"/>
                                  </p:stCondLst>
                                  <p:childTnLst>
                                    <p:animEffect transition="out" filter="diamond(in)">
                                      <p:cBhvr>
                                        <p:cTn id="601" dur="2000"/>
                                        <p:tgtEl>
                                          <p:spTgt spid="34"/>
                                        </p:tgtEl>
                                      </p:cBhvr>
                                    </p:animEffect>
                                    <p:set>
                                      <p:cBhvr>
                                        <p:cTn id="602" dur="1" fill="hold">
                                          <p:stCondLst>
                                            <p:cond delay="1999"/>
                                          </p:stCondLst>
                                        </p:cTn>
                                        <p:tgtEl>
                                          <p:spTgt spid="34"/>
                                        </p:tgtEl>
                                        <p:attrNameLst>
                                          <p:attrName>style.visibility</p:attrName>
                                        </p:attrNameLst>
                                      </p:cBhvr>
                                      <p:to>
                                        <p:strVal val="hidden"/>
                                      </p:to>
                                    </p:set>
                                  </p:childTnLst>
                                </p:cTn>
                              </p:par>
                              <p:par>
                                <p:cTn id="603" presetID="8" presetClass="exit" presetSubtype="16" fill="hold" grpId="3" nodeType="withEffect">
                                  <p:stCondLst>
                                    <p:cond delay="0"/>
                                  </p:stCondLst>
                                  <p:childTnLst>
                                    <p:animEffect transition="out" filter="diamond(in)">
                                      <p:cBhvr>
                                        <p:cTn id="604" dur="2000"/>
                                        <p:tgtEl>
                                          <p:spTgt spid="35"/>
                                        </p:tgtEl>
                                      </p:cBhvr>
                                    </p:animEffect>
                                    <p:set>
                                      <p:cBhvr>
                                        <p:cTn id="605" dur="1" fill="hold">
                                          <p:stCondLst>
                                            <p:cond delay="1999"/>
                                          </p:stCondLst>
                                        </p:cTn>
                                        <p:tgtEl>
                                          <p:spTgt spid="35"/>
                                        </p:tgtEl>
                                        <p:attrNameLst>
                                          <p:attrName>style.visibility</p:attrName>
                                        </p:attrNameLst>
                                      </p:cBhvr>
                                      <p:to>
                                        <p:strVal val="hidden"/>
                                      </p:to>
                                    </p:set>
                                  </p:childTnLst>
                                </p:cTn>
                              </p:par>
                              <p:par>
                                <p:cTn id="606" presetID="8" presetClass="exit" presetSubtype="16" fill="hold" grpId="3" nodeType="withEffect">
                                  <p:stCondLst>
                                    <p:cond delay="0"/>
                                  </p:stCondLst>
                                  <p:childTnLst>
                                    <p:animEffect transition="out" filter="diamond(in)">
                                      <p:cBhvr>
                                        <p:cTn id="607" dur="2000"/>
                                        <p:tgtEl>
                                          <p:spTgt spid="36"/>
                                        </p:tgtEl>
                                      </p:cBhvr>
                                    </p:animEffect>
                                    <p:set>
                                      <p:cBhvr>
                                        <p:cTn id="608" dur="1" fill="hold">
                                          <p:stCondLst>
                                            <p:cond delay="1999"/>
                                          </p:stCondLst>
                                        </p:cTn>
                                        <p:tgtEl>
                                          <p:spTgt spid="36"/>
                                        </p:tgtEl>
                                        <p:attrNameLst>
                                          <p:attrName>style.visibility</p:attrName>
                                        </p:attrNameLst>
                                      </p:cBhvr>
                                      <p:to>
                                        <p:strVal val="hidden"/>
                                      </p:to>
                                    </p:set>
                                  </p:childTnLst>
                                </p:cTn>
                              </p:par>
                              <p:par>
                                <p:cTn id="609" presetID="8" presetClass="exit" presetSubtype="16" fill="hold" grpId="3" nodeType="withEffect">
                                  <p:stCondLst>
                                    <p:cond delay="0"/>
                                  </p:stCondLst>
                                  <p:childTnLst>
                                    <p:animEffect transition="out" filter="diamond(in)">
                                      <p:cBhvr>
                                        <p:cTn id="610" dur="2000"/>
                                        <p:tgtEl>
                                          <p:spTgt spid="37"/>
                                        </p:tgtEl>
                                      </p:cBhvr>
                                    </p:animEffect>
                                    <p:set>
                                      <p:cBhvr>
                                        <p:cTn id="611" dur="1" fill="hold">
                                          <p:stCondLst>
                                            <p:cond delay="1999"/>
                                          </p:stCondLst>
                                        </p:cTn>
                                        <p:tgtEl>
                                          <p:spTgt spid="37"/>
                                        </p:tgtEl>
                                        <p:attrNameLst>
                                          <p:attrName>style.visibility</p:attrName>
                                        </p:attrNameLst>
                                      </p:cBhvr>
                                      <p:to>
                                        <p:strVal val="hidden"/>
                                      </p:to>
                                    </p:set>
                                  </p:childTnLst>
                                </p:cTn>
                              </p:par>
                              <p:par>
                                <p:cTn id="612" presetID="8" presetClass="exit" presetSubtype="16" fill="hold" grpId="3" nodeType="withEffect">
                                  <p:stCondLst>
                                    <p:cond delay="0"/>
                                  </p:stCondLst>
                                  <p:childTnLst>
                                    <p:animEffect transition="out" filter="diamond(in)">
                                      <p:cBhvr>
                                        <p:cTn id="613" dur="2000"/>
                                        <p:tgtEl>
                                          <p:spTgt spid="38"/>
                                        </p:tgtEl>
                                      </p:cBhvr>
                                    </p:animEffect>
                                    <p:set>
                                      <p:cBhvr>
                                        <p:cTn id="614" dur="1" fill="hold">
                                          <p:stCondLst>
                                            <p:cond delay="1999"/>
                                          </p:stCondLst>
                                        </p:cTn>
                                        <p:tgtEl>
                                          <p:spTgt spid="38"/>
                                        </p:tgtEl>
                                        <p:attrNameLst>
                                          <p:attrName>style.visibility</p:attrName>
                                        </p:attrNameLst>
                                      </p:cBhvr>
                                      <p:to>
                                        <p:strVal val="hidden"/>
                                      </p:to>
                                    </p:set>
                                  </p:childTnLst>
                                </p:cTn>
                              </p:par>
                              <p:par>
                                <p:cTn id="615" presetID="8" presetClass="exit" presetSubtype="16" fill="hold" grpId="3" nodeType="withEffect">
                                  <p:stCondLst>
                                    <p:cond delay="0"/>
                                  </p:stCondLst>
                                  <p:childTnLst>
                                    <p:animEffect transition="out" filter="diamond(in)">
                                      <p:cBhvr>
                                        <p:cTn id="616" dur="2000"/>
                                        <p:tgtEl>
                                          <p:spTgt spid="39"/>
                                        </p:tgtEl>
                                      </p:cBhvr>
                                    </p:animEffect>
                                    <p:set>
                                      <p:cBhvr>
                                        <p:cTn id="617" dur="1" fill="hold">
                                          <p:stCondLst>
                                            <p:cond delay="1999"/>
                                          </p:stCondLst>
                                        </p:cTn>
                                        <p:tgtEl>
                                          <p:spTgt spid="39"/>
                                        </p:tgtEl>
                                        <p:attrNameLst>
                                          <p:attrName>style.visibility</p:attrName>
                                        </p:attrNameLst>
                                      </p:cBhvr>
                                      <p:to>
                                        <p:strVal val="hidden"/>
                                      </p:to>
                                    </p:set>
                                  </p:childTnLst>
                                </p:cTn>
                              </p:par>
                              <p:par>
                                <p:cTn id="618" presetID="8" presetClass="exit" presetSubtype="16" fill="hold" grpId="3" nodeType="withEffect">
                                  <p:stCondLst>
                                    <p:cond delay="0"/>
                                  </p:stCondLst>
                                  <p:childTnLst>
                                    <p:animEffect transition="out" filter="diamond(in)">
                                      <p:cBhvr>
                                        <p:cTn id="619" dur="2000"/>
                                        <p:tgtEl>
                                          <p:spTgt spid="40"/>
                                        </p:tgtEl>
                                      </p:cBhvr>
                                    </p:animEffect>
                                    <p:set>
                                      <p:cBhvr>
                                        <p:cTn id="620" dur="1" fill="hold">
                                          <p:stCondLst>
                                            <p:cond delay="1999"/>
                                          </p:stCondLst>
                                        </p:cTn>
                                        <p:tgtEl>
                                          <p:spTgt spid="40"/>
                                        </p:tgtEl>
                                        <p:attrNameLst>
                                          <p:attrName>style.visibility</p:attrName>
                                        </p:attrNameLst>
                                      </p:cBhvr>
                                      <p:to>
                                        <p:strVal val="hidden"/>
                                      </p:to>
                                    </p:set>
                                  </p:childTnLst>
                                </p:cTn>
                              </p:par>
                              <p:par>
                                <p:cTn id="621" presetID="8" presetClass="exit" presetSubtype="16" fill="hold" grpId="3" nodeType="withEffect">
                                  <p:stCondLst>
                                    <p:cond delay="0"/>
                                  </p:stCondLst>
                                  <p:childTnLst>
                                    <p:animEffect transition="out" filter="diamond(in)">
                                      <p:cBhvr>
                                        <p:cTn id="622" dur="2000"/>
                                        <p:tgtEl>
                                          <p:spTgt spid="41"/>
                                        </p:tgtEl>
                                      </p:cBhvr>
                                    </p:animEffect>
                                    <p:set>
                                      <p:cBhvr>
                                        <p:cTn id="623" dur="1" fill="hold">
                                          <p:stCondLst>
                                            <p:cond delay="1999"/>
                                          </p:stCondLst>
                                        </p:cTn>
                                        <p:tgtEl>
                                          <p:spTgt spid="41"/>
                                        </p:tgtEl>
                                        <p:attrNameLst>
                                          <p:attrName>style.visibility</p:attrName>
                                        </p:attrNameLst>
                                      </p:cBhvr>
                                      <p:to>
                                        <p:strVal val="hidden"/>
                                      </p:to>
                                    </p:set>
                                  </p:childTnLst>
                                </p:cTn>
                              </p:par>
                              <p:par>
                                <p:cTn id="624" presetID="8" presetClass="exit" presetSubtype="16" fill="hold" grpId="3" nodeType="withEffect">
                                  <p:stCondLst>
                                    <p:cond delay="0"/>
                                  </p:stCondLst>
                                  <p:childTnLst>
                                    <p:animEffect transition="out" filter="diamond(in)">
                                      <p:cBhvr>
                                        <p:cTn id="625" dur="2000"/>
                                        <p:tgtEl>
                                          <p:spTgt spid="42"/>
                                        </p:tgtEl>
                                      </p:cBhvr>
                                    </p:animEffect>
                                    <p:set>
                                      <p:cBhvr>
                                        <p:cTn id="626" dur="1" fill="hold">
                                          <p:stCondLst>
                                            <p:cond delay="1999"/>
                                          </p:stCondLst>
                                        </p:cTn>
                                        <p:tgtEl>
                                          <p:spTgt spid="42"/>
                                        </p:tgtEl>
                                        <p:attrNameLst>
                                          <p:attrName>style.visibility</p:attrName>
                                        </p:attrNameLst>
                                      </p:cBhvr>
                                      <p:to>
                                        <p:strVal val="hidden"/>
                                      </p:to>
                                    </p:set>
                                  </p:childTnLst>
                                </p:cTn>
                              </p:par>
                              <p:par>
                                <p:cTn id="627" presetID="8" presetClass="exit" presetSubtype="16" fill="hold" grpId="3" nodeType="withEffect">
                                  <p:stCondLst>
                                    <p:cond delay="0"/>
                                  </p:stCondLst>
                                  <p:childTnLst>
                                    <p:animEffect transition="out" filter="diamond(in)">
                                      <p:cBhvr>
                                        <p:cTn id="628" dur="2000"/>
                                        <p:tgtEl>
                                          <p:spTgt spid="43"/>
                                        </p:tgtEl>
                                      </p:cBhvr>
                                    </p:animEffect>
                                    <p:set>
                                      <p:cBhvr>
                                        <p:cTn id="629" dur="1" fill="hold">
                                          <p:stCondLst>
                                            <p:cond delay="1999"/>
                                          </p:stCondLst>
                                        </p:cTn>
                                        <p:tgtEl>
                                          <p:spTgt spid="43"/>
                                        </p:tgtEl>
                                        <p:attrNameLst>
                                          <p:attrName>style.visibility</p:attrName>
                                        </p:attrNameLst>
                                      </p:cBhvr>
                                      <p:to>
                                        <p:strVal val="hidden"/>
                                      </p:to>
                                    </p:set>
                                  </p:childTnLst>
                                </p:cTn>
                              </p:par>
                              <p:par>
                                <p:cTn id="630" presetID="8" presetClass="exit" presetSubtype="16" fill="hold" grpId="3" nodeType="withEffect">
                                  <p:stCondLst>
                                    <p:cond delay="0"/>
                                  </p:stCondLst>
                                  <p:childTnLst>
                                    <p:animEffect transition="out" filter="diamond(in)">
                                      <p:cBhvr>
                                        <p:cTn id="631" dur="2000"/>
                                        <p:tgtEl>
                                          <p:spTgt spid="44"/>
                                        </p:tgtEl>
                                      </p:cBhvr>
                                    </p:animEffect>
                                    <p:set>
                                      <p:cBhvr>
                                        <p:cTn id="632" dur="1" fill="hold">
                                          <p:stCondLst>
                                            <p:cond delay="1999"/>
                                          </p:stCondLst>
                                        </p:cTn>
                                        <p:tgtEl>
                                          <p:spTgt spid="44"/>
                                        </p:tgtEl>
                                        <p:attrNameLst>
                                          <p:attrName>style.visibility</p:attrName>
                                        </p:attrNameLst>
                                      </p:cBhvr>
                                      <p:to>
                                        <p:strVal val="hidden"/>
                                      </p:to>
                                    </p:set>
                                  </p:childTnLst>
                                </p:cTn>
                              </p:par>
                              <p:par>
                                <p:cTn id="633" presetID="8" presetClass="exit" presetSubtype="16" fill="hold" grpId="3" nodeType="withEffect">
                                  <p:stCondLst>
                                    <p:cond delay="0"/>
                                  </p:stCondLst>
                                  <p:childTnLst>
                                    <p:animEffect transition="out" filter="diamond(in)">
                                      <p:cBhvr>
                                        <p:cTn id="634" dur="2000"/>
                                        <p:tgtEl>
                                          <p:spTgt spid="45"/>
                                        </p:tgtEl>
                                      </p:cBhvr>
                                    </p:animEffect>
                                    <p:set>
                                      <p:cBhvr>
                                        <p:cTn id="635" dur="1" fill="hold">
                                          <p:stCondLst>
                                            <p:cond delay="1999"/>
                                          </p:stCondLst>
                                        </p:cTn>
                                        <p:tgtEl>
                                          <p:spTgt spid="45"/>
                                        </p:tgtEl>
                                        <p:attrNameLst>
                                          <p:attrName>style.visibility</p:attrName>
                                        </p:attrNameLst>
                                      </p:cBhvr>
                                      <p:to>
                                        <p:strVal val="hidden"/>
                                      </p:to>
                                    </p:set>
                                  </p:childTnLst>
                                </p:cTn>
                              </p:par>
                              <p:par>
                                <p:cTn id="636" presetID="8" presetClass="exit" presetSubtype="16" fill="hold" grpId="3" nodeType="withEffect">
                                  <p:stCondLst>
                                    <p:cond delay="0"/>
                                  </p:stCondLst>
                                  <p:childTnLst>
                                    <p:animEffect transition="out" filter="diamond(in)">
                                      <p:cBhvr>
                                        <p:cTn id="637" dur="2000"/>
                                        <p:tgtEl>
                                          <p:spTgt spid="46"/>
                                        </p:tgtEl>
                                      </p:cBhvr>
                                    </p:animEffect>
                                    <p:set>
                                      <p:cBhvr>
                                        <p:cTn id="638" dur="1" fill="hold">
                                          <p:stCondLst>
                                            <p:cond delay="1999"/>
                                          </p:stCondLst>
                                        </p:cTn>
                                        <p:tgtEl>
                                          <p:spTgt spid="46"/>
                                        </p:tgtEl>
                                        <p:attrNameLst>
                                          <p:attrName>style.visibility</p:attrName>
                                        </p:attrNameLst>
                                      </p:cBhvr>
                                      <p:to>
                                        <p:strVal val="hidden"/>
                                      </p:to>
                                    </p:set>
                                  </p:childTnLst>
                                </p:cTn>
                              </p:par>
                              <p:par>
                                <p:cTn id="639" presetID="23" presetClass="entr" presetSubtype="288" fill="hold" nodeType="withEffect">
                                  <p:stCondLst>
                                    <p:cond delay="0"/>
                                  </p:stCondLst>
                                  <p:childTnLst>
                                    <p:set>
                                      <p:cBhvr>
                                        <p:cTn id="640" dur="1" fill="hold">
                                          <p:stCondLst>
                                            <p:cond delay="0"/>
                                          </p:stCondLst>
                                        </p:cTn>
                                        <p:tgtEl>
                                          <p:spTgt spid="4"/>
                                        </p:tgtEl>
                                        <p:attrNameLst>
                                          <p:attrName>style.visibility</p:attrName>
                                        </p:attrNameLst>
                                      </p:cBhvr>
                                      <p:to>
                                        <p:strVal val="visible"/>
                                      </p:to>
                                    </p:set>
                                    <p:anim calcmode="lin" valueType="num">
                                      <p:cBhvr>
                                        <p:cTn id="641" dur="2000" fill="hold"/>
                                        <p:tgtEl>
                                          <p:spTgt spid="4"/>
                                        </p:tgtEl>
                                        <p:attrNameLst>
                                          <p:attrName>ppt_w</p:attrName>
                                        </p:attrNameLst>
                                      </p:cBhvr>
                                      <p:tavLst>
                                        <p:tav tm="0">
                                          <p:val>
                                            <p:strVal val="4/3*#ppt_w"/>
                                          </p:val>
                                        </p:tav>
                                        <p:tav tm="100000">
                                          <p:val>
                                            <p:strVal val="#ppt_w"/>
                                          </p:val>
                                        </p:tav>
                                      </p:tavLst>
                                    </p:anim>
                                    <p:anim calcmode="lin" valueType="num">
                                      <p:cBhvr>
                                        <p:cTn id="642" dur="2000" fill="hold"/>
                                        <p:tgtEl>
                                          <p:spTgt spid="4"/>
                                        </p:tgtEl>
                                        <p:attrNameLst>
                                          <p:attrName>ppt_h</p:attrName>
                                        </p:attrNameLst>
                                      </p:cBhvr>
                                      <p:tavLst>
                                        <p:tav tm="0">
                                          <p:val>
                                            <p:strVal val="4/3*#ppt_h"/>
                                          </p:val>
                                        </p:tav>
                                        <p:tav tm="100000">
                                          <p:val>
                                            <p:strVal val="#ppt_h"/>
                                          </p:val>
                                        </p:tav>
                                      </p:tavLst>
                                    </p:anim>
                                  </p:childTnLst>
                                </p:cTn>
                              </p:par>
                              <p:par>
                                <p:cTn id="643" presetID="16" presetClass="entr" presetSubtype="42" fill="hold" nodeType="withEffect">
                                  <p:stCondLst>
                                    <p:cond delay="0"/>
                                  </p:stCondLst>
                                  <p:childTnLst>
                                    <p:set>
                                      <p:cBhvr>
                                        <p:cTn id="644" dur="1" fill="hold">
                                          <p:stCondLst>
                                            <p:cond delay="0"/>
                                          </p:stCondLst>
                                        </p:cTn>
                                        <p:tgtEl>
                                          <p:spTgt spid="4"/>
                                        </p:tgtEl>
                                        <p:attrNameLst>
                                          <p:attrName>style.visibility</p:attrName>
                                        </p:attrNameLst>
                                      </p:cBhvr>
                                      <p:to>
                                        <p:strVal val="visible"/>
                                      </p:to>
                                    </p:set>
                                    <p:animEffect transition="in" filter="barn(outHorizontal)">
                                      <p:cBhvr>
                                        <p:cTn id="64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2">
              <a:lumMod val="50000"/>
            </a:schemeClr>
          </a:solidFill>
        </p:spPr>
        <p:txBody>
          <a:bodyPr/>
          <a:lstStyle/>
          <a:p>
            <a:endParaRPr lang="es-ES" dirty="0"/>
          </a:p>
        </p:txBody>
      </p:sp>
      <p:pic>
        <p:nvPicPr>
          <p:cNvPr id="4" name="3 Imagen" descr="0(37).jpg"/>
          <p:cNvPicPr>
            <a:picLocks noChangeAspect="1"/>
          </p:cNvPicPr>
          <p:nvPr/>
        </p:nvPicPr>
        <p:blipFill>
          <a:blip r:embed="rId2"/>
          <a:stretch>
            <a:fillRect/>
          </a:stretch>
        </p:blipFill>
        <p:spPr>
          <a:xfrm>
            <a:off x="0" y="26685"/>
            <a:ext cx="9144000" cy="6831315"/>
          </a:xfrm>
          <a:prstGeom prst="rect">
            <a:avLst/>
          </a:prstGeom>
        </p:spPr>
      </p:pic>
      <p:sp>
        <p:nvSpPr>
          <p:cNvPr id="5" name="4 Anillo"/>
          <p:cNvSpPr/>
          <p:nvPr/>
        </p:nvSpPr>
        <p:spPr>
          <a:xfrm>
            <a:off x="-142844"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71438"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57222"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571504"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857288"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071570"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357354"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1571636"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1857388"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071670"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357454"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571736"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857520"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3071802"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357586"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3571868"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3786278"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000560"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4286344"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500626"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4786410"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5000692"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5286476"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5500758"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5786510"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6000792"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6286576"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6500858"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6786642"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7000924"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7286708"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7500990"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7715304"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7929586" y="1214422"/>
            <a:ext cx="1214414" cy="2786058"/>
          </a:xfrm>
          <a:prstGeom prst="donut">
            <a:avLst>
              <a:gd name="adj" fmla="val 7703"/>
            </a:avLst>
          </a:prstGeom>
          <a:gradFill flip="none" rotWithShape="1">
            <a:gsLst>
              <a:gs pos="0">
                <a:schemeClr val="accent2">
                  <a:lumMod val="20000"/>
                  <a:lumOff val="80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0-#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0-#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0-#ppt_w/2"/>
                                          </p:val>
                                        </p:tav>
                                        <p:tav tm="100000">
                                          <p:val>
                                            <p:strVal val="#ppt_x"/>
                                          </p:val>
                                        </p:tav>
                                      </p:tavLst>
                                    </p:anim>
                                    <p:anim calcmode="lin" valueType="num">
                                      <p:cBhvr additive="base">
                                        <p:cTn id="83" dur="2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0-#ppt_w/2"/>
                                          </p:val>
                                        </p:tav>
                                        <p:tav tm="100000">
                                          <p:val>
                                            <p:strVal val="#ppt_x"/>
                                          </p:val>
                                        </p:tav>
                                      </p:tavLst>
                                    </p:anim>
                                    <p:anim calcmode="lin" valueType="num">
                                      <p:cBhvr additive="base">
                                        <p:cTn id="87" dur="2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0-#ppt_w/2"/>
                                          </p:val>
                                        </p:tav>
                                        <p:tav tm="100000">
                                          <p:val>
                                            <p:strVal val="#ppt_x"/>
                                          </p:val>
                                        </p:tav>
                                      </p:tavLst>
                                    </p:anim>
                                    <p:anim calcmode="lin" valueType="num">
                                      <p:cBhvr additive="base">
                                        <p:cTn id="91" dur="2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2000" fill="hold"/>
                                        <p:tgtEl>
                                          <p:spTgt spid="26"/>
                                        </p:tgtEl>
                                        <p:attrNameLst>
                                          <p:attrName>ppt_x</p:attrName>
                                        </p:attrNameLst>
                                      </p:cBhvr>
                                      <p:tavLst>
                                        <p:tav tm="0">
                                          <p:val>
                                            <p:strVal val="0-#ppt_w/2"/>
                                          </p:val>
                                        </p:tav>
                                        <p:tav tm="100000">
                                          <p:val>
                                            <p:strVal val="#ppt_x"/>
                                          </p:val>
                                        </p:tav>
                                      </p:tavLst>
                                    </p:anim>
                                    <p:anim calcmode="lin" valueType="num">
                                      <p:cBhvr additive="base">
                                        <p:cTn id="95" dur="2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2000" fill="hold"/>
                                        <p:tgtEl>
                                          <p:spTgt spid="27"/>
                                        </p:tgtEl>
                                        <p:attrNameLst>
                                          <p:attrName>ppt_x</p:attrName>
                                        </p:attrNameLst>
                                      </p:cBhvr>
                                      <p:tavLst>
                                        <p:tav tm="0">
                                          <p:val>
                                            <p:strVal val="0-#ppt_w/2"/>
                                          </p:val>
                                        </p:tav>
                                        <p:tav tm="100000">
                                          <p:val>
                                            <p:strVal val="#ppt_x"/>
                                          </p:val>
                                        </p:tav>
                                      </p:tavLst>
                                    </p:anim>
                                    <p:anim calcmode="lin" valueType="num">
                                      <p:cBhvr additive="base">
                                        <p:cTn id="99" dur="2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0-#ppt_w/2"/>
                                          </p:val>
                                        </p:tav>
                                        <p:tav tm="100000">
                                          <p:val>
                                            <p:strVal val="#ppt_x"/>
                                          </p:val>
                                        </p:tav>
                                      </p:tavLst>
                                    </p:anim>
                                    <p:anim calcmode="lin" valueType="num">
                                      <p:cBhvr additive="base">
                                        <p:cTn id="103" dur="2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2000" fill="hold"/>
                                        <p:tgtEl>
                                          <p:spTgt spid="29"/>
                                        </p:tgtEl>
                                        <p:attrNameLst>
                                          <p:attrName>ppt_x</p:attrName>
                                        </p:attrNameLst>
                                      </p:cBhvr>
                                      <p:tavLst>
                                        <p:tav tm="0">
                                          <p:val>
                                            <p:strVal val="0-#ppt_w/2"/>
                                          </p:val>
                                        </p:tav>
                                        <p:tav tm="100000">
                                          <p:val>
                                            <p:strVal val="#ppt_x"/>
                                          </p:val>
                                        </p:tav>
                                      </p:tavLst>
                                    </p:anim>
                                    <p:anim calcmode="lin" valueType="num">
                                      <p:cBhvr additive="base">
                                        <p:cTn id="107" dur="2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2000" fill="hold"/>
                                        <p:tgtEl>
                                          <p:spTgt spid="30"/>
                                        </p:tgtEl>
                                        <p:attrNameLst>
                                          <p:attrName>ppt_x</p:attrName>
                                        </p:attrNameLst>
                                      </p:cBhvr>
                                      <p:tavLst>
                                        <p:tav tm="0">
                                          <p:val>
                                            <p:strVal val="0-#ppt_w/2"/>
                                          </p:val>
                                        </p:tav>
                                        <p:tav tm="100000">
                                          <p:val>
                                            <p:strVal val="#ppt_x"/>
                                          </p:val>
                                        </p:tav>
                                      </p:tavLst>
                                    </p:anim>
                                    <p:anim calcmode="lin" valueType="num">
                                      <p:cBhvr additive="base">
                                        <p:cTn id="111" dur="2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2000" fill="hold"/>
                                        <p:tgtEl>
                                          <p:spTgt spid="31"/>
                                        </p:tgtEl>
                                        <p:attrNameLst>
                                          <p:attrName>ppt_x</p:attrName>
                                        </p:attrNameLst>
                                      </p:cBhvr>
                                      <p:tavLst>
                                        <p:tav tm="0">
                                          <p:val>
                                            <p:strVal val="0-#ppt_w/2"/>
                                          </p:val>
                                        </p:tav>
                                        <p:tav tm="100000">
                                          <p:val>
                                            <p:strVal val="#ppt_x"/>
                                          </p:val>
                                        </p:tav>
                                      </p:tavLst>
                                    </p:anim>
                                    <p:anim calcmode="lin" valueType="num">
                                      <p:cBhvr additive="base">
                                        <p:cTn id="115" dur="2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2000" fill="hold"/>
                                        <p:tgtEl>
                                          <p:spTgt spid="32"/>
                                        </p:tgtEl>
                                        <p:attrNameLst>
                                          <p:attrName>ppt_x</p:attrName>
                                        </p:attrNameLst>
                                      </p:cBhvr>
                                      <p:tavLst>
                                        <p:tav tm="0">
                                          <p:val>
                                            <p:strVal val="0-#ppt_w/2"/>
                                          </p:val>
                                        </p:tav>
                                        <p:tav tm="100000">
                                          <p:val>
                                            <p:strVal val="#ppt_x"/>
                                          </p:val>
                                        </p:tav>
                                      </p:tavLst>
                                    </p:anim>
                                    <p:anim calcmode="lin" valueType="num">
                                      <p:cBhvr additive="base">
                                        <p:cTn id="119" dur="2000" fill="hold"/>
                                        <p:tgtEl>
                                          <p:spTgt spid="32"/>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2000" fill="hold"/>
                                        <p:tgtEl>
                                          <p:spTgt spid="33"/>
                                        </p:tgtEl>
                                        <p:attrNameLst>
                                          <p:attrName>ppt_x</p:attrName>
                                        </p:attrNameLst>
                                      </p:cBhvr>
                                      <p:tavLst>
                                        <p:tav tm="0">
                                          <p:val>
                                            <p:strVal val="0-#ppt_w/2"/>
                                          </p:val>
                                        </p:tav>
                                        <p:tav tm="100000">
                                          <p:val>
                                            <p:strVal val="#ppt_x"/>
                                          </p:val>
                                        </p:tav>
                                      </p:tavLst>
                                    </p:anim>
                                    <p:anim calcmode="lin" valueType="num">
                                      <p:cBhvr additive="base">
                                        <p:cTn id="123" dur="2000" fill="hold"/>
                                        <p:tgtEl>
                                          <p:spTgt spid="33"/>
                                        </p:tgtEl>
                                        <p:attrNameLst>
                                          <p:attrName>ppt_y</p:attrName>
                                        </p:attrNameLst>
                                      </p:cBhvr>
                                      <p:tavLst>
                                        <p:tav tm="0">
                                          <p:val>
                                            <p:strVal val="#ppt_y"/>
                                          </p:val>
                                        </p:tav>
                                        <p:tav tm="100000">
                                          <p:val>
                                            <p:strVal val="#ppt_y"/>
                                          </p:val>
                                        </p:tav>
                                      </p:tavLst>
                                    </p:anim>
                                  </p:childTnLst>
                                </p:cTn>
                              </p:par>
                              <p:par>
                                <p:cTn id="124" presetID="2" presetClass="entr" presetSubtype="8"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2000" fill="hold"/>
                                        <p:tgtEl>
                                          <p:spTgt spid="34"/>
                                        </p:tgtEl>
                                        <p:attrNameLst>
                                          <p:attrName>ppt_x</p:attrName>
                                        </p:attrNameLst>
                                      </p:cBhvr>
                                      <p:tavLst>
                                        <p:tav tm="0">
                                          <p:val>
                                            <p:strVal val="0-#ppt_w/2"/>
                                          </p:val>
                                        </p:tav>
                                        <p:tav tm="100000">
                                          <p:val>
                                            <p:strVal val="#ppt_x"/>
                                          </p:val>
                                        </p:tav>
                                      </p:tavLst>
                                    </p:anim>
                                    <p:anim calcmode="lin" valueType="num">
                                      <p:cBhvr additive="base">
                                        <p:cTn id="127" dur="2000" fill="hold"/>
                                        <p:tgtEl>
                                          <p:spTgt spid="34"/>
                                        </p:tgtEl>
                                        <p:attrNameLst>
                                          <p:attrName>ppt_y</p:attrName>
                                        </p:attrNameLst>
                                      </p:cBhvr>
                                      <p:tavLst>
                                        <p:tav tm="0">
                                          <p:val>
                                            <p:strVal val="#ppt_y"/>
                                          </p:val>
                                        </p:tav>
                                        <p:tav tm="100000">
                                          <p:val>
                                            <p:strVal val="#ppt_y"/>
                                          </p:val>
                                        </p:tav>
                                      </p:tavLst>
                                    </p:anim>
                                  </p:childTnLst>
                                </p:cTn>
                              </p:par>
                              <p:par>
                                <p:cTn id="128" presetID="2" presetClass="entr" presetSubtype="8"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2000" fill="hold"/>
                                        <p:tgtEl>
                                          <p:spTgt spid="35"/>
                                        </p:tgtEl>
                                        <p:attrNameLst>
                                          <p:attrName>ppt_x</p:attrName>
                                        </p:attrNameLst>
                                      </p:cBhvr>
                                      <p:tavLst>
                                        <p:tav tm="0">
                                          <p:val>
                                            <p:strVal val="0-#ppt_w/2"/>
                                          </p:val>
                                        </p:tav>
                                        <p:tav tm="100000">
                                          <p:val>
                                            <p:strVal val="#ppt_x"/>
                                          </p:val>
                                        </p:tav>
                                      </p:tavLst>
                                    </p:anim>
                                    <p:anim calcmode="lin" valueType="num">
                                      <p:cBhvr additive="base">
                                        <p:cTn id="131" dur="2000" fill="hold"/>
                                        <p:tgtEl>
                                          <p:spTgt spid="35"/>
                                        </p:tgtEl>
                                        <p:attrNameLst>
                                          <p:attrName>ppt_y</p:attrName>
                                        </p:attrNameLst>
                                      </p:cBhvr>
                                      <p:tavLst>
                                        <p:tav tm="0">
                                          <p:val>
                                            <p:strVal val="#ppt_y"/>
                                          </p:val>
                                        </p:tav>
                                        <p:tav tm="100000">
                                          <p:val>
                                            <p:strVal val="#ppt_y"/>
                                          </p:val>
                                        </p:tav>
                                      </p:tavLst>
                                    </p:anim>
                                  </p:childTnLst>
                                </p:cTn>
                              </p:par>
                              <p:par>
                                <p:cTn id="132" presetID="2" presetClass="entr" presetSubtype="8"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2000" fill="hold"/>
                                        <p:tgtEl>
                                          <p:spTgt spid="36"/>
                                        </p:tgtEl>
                                        <p:attrNameLst>
                                          <p:attrName>ppt_x</p:attrName>
                                        </p:attrNameLst>
                                      </p:cBhvr>
                                      <p:tavLst>
                                        <p:tav tm="0">
                                          <p:val>
                                            <p:strVal val="0-#ppt_w/2"/>
                                          </p:val>
                                        </p:tav>
                                        <p:tav tm="100000">
                                          <p:val>
                                            <p:strVal val="#ppt_x"/>
                                          </p:val>
                                        </p:tav>
                                      </p:tavLst>
                                    </p:anim>
                                    <p:anim calcmode="lin" valueType="num">
                                      <p:cBhvr additive="base">
                                        <p:cTn id="135" dur="2000" fill="hold"/>
                                        <p:tgtEl>
                                          <p:spTgt spid="36"/>
                                        </p:tgtEl>
                                        <p:attrNameLst>
                                          <p:attrName>ppt_y</p:attrName>
                                        </p:attrNameLst>
                                      </p:cBhvr>
                                      <p:tavLst>
                                        <p:tav tm="0">
                                          <p:val>
                                            <p:strVal val="#ppt_y"/>
                                          </p:val>
                                        </p:tav>
                                        <p:tav tm="100000">
                                          <p:val>
                                            <p:strVal val="#ppt_y"/>
                                          </p:val>
                                        </p:tav>
                                      </p:tavLst>
                                    </p:anim>
                                  </p:childTnLst>
                                </p:cTn>
                              </p:par>
                              <p:par>
                                <p:cTn id="136" presetID="2" presetClass="entr" presetSubtype="8"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additive="base">
                                        <p:cTn id="138" dur="2000" fill="hold"/>
                                        <p:tgtEl>
                                          <p:spTgt spid="37"/>
                                        </p:tgtEl>
                                        <p:attrNameLst>
                                          <p:attrName>ppt_x</p:attrName>
                                        </p:attrNameLst>
                                      </p:cBhvr>
                                      <p:tavLst>
                                        <p:tav tm="0">
                                          <p:val>
                                            <p:strVal val="0-#ppt_w/2"/>
                                          </p:val>
                                        </p:tav>
                                        <p:tav tm="100000">
                                          <p:val>
                                            <p:strVal val="#ppt_x"/>
                                          </p:val>
                                        </p:tav>
                                      </p:tavLst>
                                    </p:anim>
                                    <p:anim calcmode="lin" valueType="num">
                                      <p:cBhvr additive="base">
                                        <p:cTn id="139" dur="2000" fill="hold"/>
                                        <p:tgtEl>
                                          <p:spTgt spid="37"/>
                                        </p:tgtEl>
                                        <p:attrNameLst>
                                          <p:attrName>ppt_y</p:attrName>
                                        </p:attrNameLst>
                                      </p:cBhvr>
                                      <p:tavLst>
                                        <p:tav tm="0">
                                          <p:val>
                                            <p:strVal val="#ppt_y"/>
                                          </p:val>
                                        </p:tav>
                                        <p:tav tm="100000">
                                          <p:val>
                                            <p:strVal val="#ppt_y"/>
                                          </p:val>
                                        </p:tav>
                                      </p:tavLst>
                                    </p:anim>
                                  </p:childTnLst>
                                </p:cTn>
                              </p:par>
                              <p:par>
                                <p:cTn id="140" presetID="2" presetClass="entr" presetSubtype="8"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2000" fill="hold"/>
                                        <p:tgtEl>
                                          <p:spTgt spid="38"/>
                                        </p:tgtEl>
                                        <p:attrNameLst>
                                          <p:attrName>ppt_x</p:attrName>
                                        </p:attrNameLst>
                                      </p:cBhvr>
                                      <p:tavLst>
                                        <p:tav tm="0">
                                          <p:val>
                                            <p:strVal val="0-#ppt_w/2"/>
                                          </p:val>
                                        </p:tav>
                                        <p:tav tm="100000">
                                          <p:val>
                                            <p:strVal val="#ppt_x"/>
                                          </p:val>
                                        </p:tav>
                                      </p:tavLst>
                                    </p:anim>
                                    <p:anim calcmode="lin" valueType="num">
                                      <p:cBhvr additive="base">
                                        <p:cTn id="143" dur="2000" fill="hold"/>
                                        <p:tgtEl>
                                          <p:spTgt spid="38"/>
                                        </p:tgtEl>
                                        <p:attrNameLst>
                                          <p:attrName>ppt_y</p:attrName>
                                        </p:attrNameLst>
                                      </p:cBhvr>
                                      <p:tavLst>
                                        <p:tav tm="0">
                                          <p:val>
                                            <p:strVal val="#ppt_y"/>
                                          </p:val>
                                        </p:tav>
                                        <p:tav tm="100000">
                                          <p:val>
                                            <p:strVal val="#ppt_y"/>
                                          </p:val>
                                        </p:tav>
                                      </p:tavLst>
                                    </p:anim>
                                  </p:childTnLst>
                                </p:cTn>
                              </p:par>
                              <p:par>
                                <p:cTn id="144" presetID="8" presetClass="emph" presetSubtype="0" fill="hold" grpId="1" nodeType="withEffect">
                                  <p:stCondLst>
                                    <p:cond delay="0"/>
                                  </p:stCondLst>
                                  <p:childTnLst>
                                    <p:animRot by="21600000">
                                      <p:cBhvr>
                                        <p:cTn id="145" dur="2000" fill="hold"/>
                                        <p:tgtEl>
                                          <p:spTgt spid="5"/>
                                        </p:tgtEl>
                                        <p:attrNameLst>
                                          <p:attrName>r</p:attrName>
                                        </p:attrNameLst>
                                      </p:cBhvr>
                                    </p:animRot>
                                  </p:childTnLst>
                                </p:cTn>
                              </p:par>
                              <p:par>
                                <p:cTn id="146" presetID="8" presetClass="emph" presetSubtype="0" fill="hold" grpId="1" nodeType="withEffect">
                                  <p:stCondLst>
                                    <p:cond delay="0"/>
                                  </p:stCondLst>
                                  <p:childTnLst>
                                    <p:animRot by="-21600000">
                                      <p:cBhvr>
                                        <p:cTn id="147" dur="2000" fill="hold"/>
                                        <p:tgtEl>
                                          <p:spTgt spid="6"/>
                                        </p:tgtEl>
                                        <p:attrNameLst>
                                          <p:attrName>r</p:attrName>
                                        </p:attrNameLst>
                                      </p:cBhvr>
                                    </p:animRot>
                                  </p:childTnLst>
                                </p:cTn>
                              </p:par>
                              <p:par>
                                <p:cTn id="148" presetID="8" presetClass="emph" presetSubtype="0" fill="hold" grpId="1" nodeType="withEffect">
                                  <p:stCondLst>
                                    <p:cond delay="0"/>
                                  </p:stCondLst>
                                  <p:childTnLst>
                                    <p:animRot by="21600000">
                                      <p:cBhvr>
                                        <p:cTn id="149" dur="2000" fill="hold"/>
                                        <p:tgtEl>
                                          <p:spTgt spid="7"/>
                                        </p:tgtEl>
                                        <p:attrNameLst>
                                          <p:attrName>r</p:attrName>
                                        </p:attrNameLst>
                                      </p:cBhvr>
                                    </p:animRot>
                                  </p:childTnLst>
                                </p:cTn>
                              </p:par>
                              <p:par>
                                <p:cTn id="150" presetID="8" presetClass="emph" presetSubtype="0" fill="hold" grpId="1" nodeType="withEffect">
                                  <p:stCondLst>
                                    <p:cond delay="0"/>
                                  </p:stCondLst>
                                  <p:childTnLst>
                                    <p:animRot by="-21600000">
                                      <p:cBhvr>
                                        <p:cTn id="151" dur="2000" fill="hold"/>
                                        <p:tgtEl>
                                          <p:spTgt spid="8"/>
                                        </p:tgtEl>
                                        <p:attrNameLst>
                                          <p:attrName>r</p:attrName>
                                        </p:attrNameLst>
                                      </p:cBhvr>
                                    </p:animRot>
                                  </p:childTnLst>
                                </p:cTn>
                              </p:par>
                              <p:par>
                                <p:cTn id="152" presetID="8" presetClass="emph" presetSubtype="0" fill="hold" grpId="1" nodeType="withEffect">
                                  <p:stCondLst>
                                    <p:cond delay="0"/>
                                  </p:stCondLst>
                                  <p:childTnLst>
                                    <p:animRot by="21600000">
                                      <p:cBhvr>
                                        <p:cTn id="153" dur="2000" fill="hold"/>
                                        <p:tgtEl>
                                          <p:spTgt spid="9"/>
                                        </p:tgtEl>
                                        <p:attrNameLst>
                                          <p:attrName>r</p:attrName>
                                        </p:attrNameLst>
                                      </p:cBhvr>
                                    </p:animRot>
                                  </p:childTnLst>
                                </p:cTn>
                              </p:par>
                              <p:par>
                                <p:cTn id="154" presetID="8" presetClass="emph" presetSubtype="0" fill="hold" grpId="1" nodeType="withEffect">
                                  <p:stCondLst>
                                    <p:cond delay="0"/>
                                  </p:stCondLst>
                                  <p:childTnLst>
                                    <p:animRot by="-21600000">
                                      <p:cBhvr>
                                        <p:cTn id="155" dur="2000" fill="hold"/>
                                        <p:tgtEl>
                                          <p:spTgt spid="10"/>
                                        </p:tgtEl>
                                        <p:attrNameLst>
                                          <p:attrName>r</p:attrName>
                                        </p:attrNameLst>
                                      </p:cBhvr>
                                    </p:animRot>
                                  </p:childTnLst>
                                </p:cTn>
                              </p:par>
                              <p:par>
                                <p:cTn id="156" presetID="8" presetClass="emph" presetSubtype="0" fill="hold" grpId="1" nodeType="withEffect">
                                  <p:stCondLst>
                                    <p:cond delay="0"/>
                                  </p:stCondLst>
                                  <p:childTnLst>
                                    <p:animRot by="21600000">
                                      <p:cBhvr>
                                        <p:cTn id="157" dur="2000" fill="hold"/>
                                        <p:tgtEl>
                                          <p:spTgt spid="11"/>
                                        </p:tgtEl>
                                        <p:attrNameLst>
                                          <p:attrName>r</p:attrName>
                                        </p:attrNameLst>
                                      </p:cBhvr>
                                    </p:animRot>
                                  </p:childTnLst>
                                </p:cTn>
                              </p:par>
                              <p:par>
                                <p:cTn id="158" presetID="8" presetClass="emph" presetSubtype="0" fill="hold" grpId="1" nodeType="withEffect">
                                  <p:stCondLst>
                                    <p:cond delay="0"/>
                                  </p:stCondLst>
                                  <p:childTnLst>
                                    <p:animRot by="-21600000">
                                      <p:cBhvr>
                                        <p:cTn id="159" dur="2000" fill="hold"/>
                                        <p:tgtEl>
                                          <p:spTgt spid="12"/>
                                        </p:tgtEl>
                                        <p:attrNameLst>
                                          <p:attrName>r</p:attrName>
                                        </p:attrNameLst>
                                      </p:cBhvr>
                                    </p:animRot>
                                  </p:childTnLst>
                                </p:cTn>
                              </p:par>
                              <p:par>
                                <p:cTn id="160" presetID="8" presetClass="emph" presetSubtype="0" fill="hold" grpId="1" nodeType="withEffect">
                                  <p:stCondLst>
                                    <p:cond delay="0"/>
                                  </p:stCondLst>
                                  <p:childTnLst>
                                    <p:animRot by="21600000">
                                      <p:cBhvr>
                                        <p:cTn id="161" dur="2000" fill="hold"/>
                                        <p:tgtEl>
                                          <p:spTgt spid="13"/>
                                        </p:tgtEl>
                                        <p:attrNameLst>
                                          <p:attrName>r</p:attrName>
                                        </p:attrNameLst>
                                      </p:cBhvr>
                                    </p:animRot>
                                  </p:childTnLst>
                                </p:cTn>
                              </p:par>
                              <p:par>
                                <p:cTn id="162" presetID="8" presetClass="emph" presetSubtype="0" fill="hold" grpId="1" nodeType="withEffect">
                                  <p:stCondLst>
                                    <p:cond delay="0"/>
                                  </p:stCondLst>
                                  <p:childTnLst>
                                    <p:animRot by="-21600000">
                                      <p:cBhvr>
                                        <p:cTn id="163" dur="2000" fill="hold"/>
                                        <p:tgtEl>
                                          <p:spTgt spid="14"/>
                                        </p:tgtEl>
                                        <p:attrNameLst>
                                          <p:attrName>r</p:attrName>
                                        </p:attrNameLst>
                                      </p:cBhvr>
                                    </p:animRot>
                                  </p:childTnLst>
                                </p:cTn>
                              </p:par>
                              <p:par>
                                <p:cTn id="164" presetID="8" presetClass="emph" presetSubtype="0" fill="hold" grpId="1" nodeType="withEffect">
                                  <p:stCondLst>
                                    <p:cond delay="0"/>
                                  </p:stCondLst>
                                  <p:childTnLst>
                                    <p:animRot by="21600000">
                                      <p:cBhvr>
                                        <p:cTn id="165" dur="2000" fill="hold"/>
                                        <p:tgtEl>
                                          <p:spTgt spid="15"/>
                                        </p:tgtEl>
                                        <p:attrNameLst>
                                          <p:attrName>r</p:attrName>
                                        </p:attrNameLst>
                                      </p:cBhvr>
                                    </p:animRot>
                                  </p:childTnLst>
                                </p:cTn>
                              </p:par>
                              <p:par>
                                <p:cTn id="166" presetID="8" presetClass="emph" presetSubtype="0" fill="hold" grpId="1" nodeType="withEffect">
                                  <p:stCondLst>
                                    <p:cond delay="0"/>
                                  </p:stCondLst>
                                  <p:childTnLst>
                                    <p:animRot by="-21600000">
                                      <p:cBhvr>
                                        <p:cTn id="167" dur="2000" fill="hold"/>
                                        <p:tgtEl>
                                          <p:spTgt spid="16"/>
                                        </p:tgtEl>
                                        <p:attrNameLst>
                                          <p:attrName>r</p:attrName>
                                        </p:attrNameLst>
                                      </p:cBhvr>
                                    </p:animRot>
                                  </p:childTnLst>
                                </p:cTn>
                              </p:par>
                              <p:par>
                                <p:cTn id="168" presetID="8" presetClass="emph" presetSubtype="0" fill="hold" grpId="1" nodeType="withEffect">
                                  <p:stCondLst>
                                    <p:cond delay="0"/>
                                  </p:stCondLst>
                                  <p:childTnLst>
                                    <p:animRot by="21600000">
                                      <p:cBhvr>
                                        <p:cTn id="169" dur="2000" fill="hold"/>
                                        <p:tgtEl>
                                          <p:spTgt spid="17"/>
                                        </p:tgtEl>
                                        <p:attrNameLst>
                                          <p:attrName>r</p:attrName>
                                        </p:attrNameLst>
                                      </p:cBhvr>
                                    </p:animRot>
                                  </p:childTnLst>
                                </p:cTn>
                              </p:par>
                              <p:par>
                                <p:cTn id="170" presetID="8" presetClass="emph" presetSubtype="0" fill="hold" grpId="1" nodeType="withEffect">
                                  <p:stCondLst>
                                    <p:cond delay="0"/>
                                  </p:stCondLst>
                                  <p:childTnLst>
                                    <p:animRot by="-21600000">
                                      <p:cBhvr>
                                        <p:cTn id="171" dur="2000" fill="hold"/>
                                        <p:tgtEl>
                                          <p:spTgt spid="18"/>
                                        </p:tgtEl>
                                        <p:attrNameLst>
                                          <p:attrName>r</p:attrName>
                                        </p:attrNameLst>
                                      </p:cBhvr>
                                    </p:animRot>
                                  </p:childTnLst>
                                </p:cTn>
                              </p:par>
                              <p:par>
                                <p:cTn id="172" presetID="8" presetClass="emph" presetSubtype="0" fill="hold" grpId="1" nodeType="withEffect">
                                  <p:stCondLst>
                                    <p:cond delay="0"/>
                                  </p:stCondLst>
                                  <p:childTnLst>
                                    <p:animRot by="21600000">
                                      <p:cBhvr>
                                        <p:cTn id="173" dur="2000" fill="hold"/>
                                        <p:tgtEl>
                                          <p:spTgt spid="19"/>
                                        </p:tgtEl>
                                        <p:attrNameLst>
                                          <p:attrName>r</p:attrName>
                                        </p:attrNameLst>
                                      </p:cBhvr>
                                    </p:animRot>
                                  </p:childTnLst>
                                </p:cTn>
                              </p:par>
                              <p:par>
                                <p:cTn id="174" presetID="8" presetClass="emph" presetSubtype="0" fill="hold" grpId="1" nodeType="withEffect">
                                  <p:stCondLst>
                                    <p:cond delay="0"/>
                                  </p:stCondLst>
                                  <p:childTnLst>
                                    <p:animRot by="-21600000">
                                      <p:cBhvr>
                                        <p:cTn id="175" dur="2000" fill="hold"/>
                                        <p:tgtEl>
                                          <p:spTgt spid="20"/>
                                        </p:tgtEl>
                                        <p:attrNameLst>
                                          <p:attrName>r</p:attrName>
                                        </p:attrNameLst>
                                      </p:cBhvr>
                                    </p:animRot>
                                  </p:childTnLst>
                                </p:cTn>
                              </p:par>
                              <p:par>
                                <p:cTn id="176" presetID="8" presetClass="emph" presetSubtype="0" fill="hold" grpId="1" nodeType="withEffect">
                                  <p:stCondLst>
                                    <p:cond delay="0"/>
                                  </p:stCondLst>
                                  <p:childTnLst>
                                    <p:animRot by="21600000">
                                      <p:cBhvr>
                                        <p:cTn id="177" dur="2000" fill="hold"/>
                                        <p:tgtEl>
                                          <p:spTgt spid="21"/>
                                        </p:tgtEl>
                                        <p:attrNameLst>
                                          <p:attrName>r</p:attrName>
                                        </p:attrNameLst>
                                      </p:cBhvr>
                                    </p:animRot>
                                  </p:childTnLst>
                                </p:cTn>
                              </p:par>
                              <p:par>
                                <p:cTn id="178" presetID="8" presetClass="emph" presetSubtype="0" fill="hold" grpId="1" nodeType="withEffect">
                                  <p:stCondLst>
                                    <p:cond delay="0"/>
                                  </p:stCondLst>
                                  <p:childTnLst>
                                    <p:animRot by="-21600000">
                                      <p:cBhvr>
                                        <p:cTn id="179" dur="2000" fill="hold"/>
                                        <p:tgtEl>
                                          <p:spTgt spid="22"/>
                                        </p:tgtEl>
                                        <p:attrNameLst>
                                          <p:attrName>r</p:attrName>
                                        </p:attrNameLst>
                                      </p:cBhvr>
                                    </p:animRot>
                                  </p:childTnLst>
                                </p:cTn>
                              </p:par>
                              <p:par>
                                <p:cTn id="180" presetID="8" presetClass="emph" presetSubtype="0" fill="hold" grpId="1" nodeType="withEffect">
                                  <p:stCondLst>
                                    <p:cond delay="0"/>
                                  </p:stCondLst>
                                  <p:childTnLst>
                                    <p:animRot by="21600000">
                                      <p:cBhvr>
                                        <p:cTn id="181" dur="2000" fill="hold"/>
                                        <p:tgtEl>
                                          <p:spTgt spid="23"/>
                                        </p:tgtEl>
                                        <p:attrNameLst>
                                          <p:attrName>r</p:attrName>
                                        </p:attrNameLst>
                                      </p:cBhvr>
                                    </p:animRot>
                                  </p:childTnLst>
                                </p:cTn>
                              </p:par>
                              <p:par>
                                <p:cTn id="182" presetID="8" presetClass="emph" presetSubtype="0" fill="hold" grpId="1" nodeType="withEffect">
                                  <p:stCondLst>
                                    <p:cond delay="0"/>
                                  </p:stCondLst>
                                  <p:childTnLst>
                                    <p:animRot by="-21600000">
                                      <p:cBhvr>
                                        <p:cTn id="183" dur="2000" fill="hold"/>
                                        <p:tgtEl>
                                          <p:spTgt spid="24"/>
                                        </p:tgtEl>
                                        <p:attrNameLst>
                                          <p:attrName>r</p:attrName>
                                        </p:attrNameLst>
                                      </p:cBhvr>
                                    </p:animRot>
                                  </p:childTnLst>
                                </p:cTn>
                              </p:par>
                              <p:par>
                                <p:cTn id="184" presetID="8" presetClass="emph" presetSubtype="0" fill="hold" grpId="1" nodeType="withEffect">
                                  <p:stCondLst>
                                    <p:cond delay="0"/>
                                  </p:stCondLst>
                                  <p:childTnLst>
                                    <p:animRot by="21600000">
                                      <p:cBhvr>
                                        <p:cTn id="185" dur="2000" fill="hold"/>
                                        <p:tgtEl>
                                          <p:spTgt spid="25"/>
                                        </p:tgtEl>
                                        <p:attrNameLst>
                                          <p:attrName>r</p:attrName>
                                        </p:attrNameLst>
                                      </p:cBhvr>
                                    </p:animRot>
                                  </p:childTnLst>
                                </p:cTn>
                              </p:par>
                              <p:par>
                                <p:cTn id="186" presetID="8" presetClass="emph" presetSubtype="0" fill="hold" grpId="1" nodeType="withEffect">
                                  <p:stCondLst>
                                    <p:cond delay="0"/>
                                  </p:stCondLst>
                                  <p:childTnLst>
                                    <p:animRot by="-21600000">
                                      <p:cBhvr>
                                        <p:cTn id="187" dur="2000" fill="hold"/>
                                        <p:tgtEl>
                                          <p:spTgt spid="26"/>
                                        </p:tgtEl>
                                        <p:attrNameLst>
                                          <p:attrName>r</p:attrName>
                                        </p:attrNameLst>
                                      </p:cBhvr>
                                    </p:animRot>
                                  </p:childTnLst>
                                </p:cTn>
                              </p:par>
                              <p:par>
                                <p:cTn id="188" presetID="8" presetClass="emph" presetSubtype="0" fill="hold" grpId="1" nodeType="withEffect">
                                  <p:stCondLst>
                                    <p:cond delay="0"/>
                                  </p:stCondLst>
                                  <p:childTnLst>
                                    <p:animRot by="21600000">
                                      <p:cBhvr>
                                        <p:cTn id="189" dur="2000" fill="hold"/>
                                        <p:tgtEl>
                                          <p:spTgt spid="27"/>
                                        </p:tgtEl>
                                        <p:attrNameLst>
                                          <p:attrName>r</p:attrName>
                                        </p:attrNameLst>
                                      </p:cBhvr>
                                    </p:animRot>
                                  </p:childTnLst>
                                </p:cTn>
                              </p:par>
                              <p:par>
                                <p:cTn id="190" presetID="8" presetClass="emph" presetSubtype="0" fill="hold" grpId="1" nodeType="withEffect">
                                  <p:stCondLst>
                                    <p:cond delay="0"/>
                                  </p:stCondLst>
                                  <p:childTnLst>
                                    <p:animRot by="-21600000">
                                      <p:cBhvr>
                                        <p:cTn id="191" dur="2000" fill="hold"/>
                                        <p:tgtEl>
                                          <p:spTgt spid="28"/>
                                        </p:tgtEl>
                                        <p:attrNameLst>
                                          <p:attrName>r</p:attrName>
                                        </p:attrNameLst>
                                      </p:cBhvr>
                                    </p:animRot>
                                  </p:childTnLst>
                                </p:cTn>
                              </p:par>
                              <p:par>
                                <p:cTn id="192" presetID="8" presetClass="emph" presetSubtype="0" fill="hold" grpId="1" nodeType="withEffect">
                                  <p:stCondLst>
                                    <p:cond delay="0"/>
                                  </p:stCondLst>
                                  <p:childTnLst>
                                    <p:animRot by="21600000">
                                      <p:cBhvr>
                                        <p:cTn id="193" dur="2000" fill="hold"/>
                                        <p:tgtEl>
                                          <p:spTgt spid="29"/>
                                        </p:tgtEl>
                                        <p:attrNameLst>
                                          <p:attrName>r</p:attrName>
                                        </p:attrNameLst>
                                      </p:cBhvr>
                                    </p:animRot>
                                  </p:childTnLst>
                                </p:cTn>
                              </p:par>
                              <p:par>
                                <p:cTn id="194" presetID="8" presetClass="emph" presetSubtype="0" fill="hold" grpId="1" nodeType="withEffect">
                                  <p:stCondLst>
                                    <p:cond delay="0"/>
                                  </p:stCondLst>
                                  <p:childTnLst>
                                    <p:animRot by="-21600000">
                                      <p:cBhvr>
                                        <p:cTn id="195" dur="2000" fill="hold"/>
                                        <p:tgtEl>
                                          <p:spTgt spid="30"/>
                                        </p:tgtEl>
                                        <p:attrNameLst>
                                          <p:attrName>r</p:attrName>
                                        </p:attrNameLst>
                                      </p:cBhvr>
                                    </p:animRot>
                                  </p:childTnLst>
                                </p:cTn>
                              </p:par>
                              <p:par>
                                <p:cTn id="196" presetID="8" presetClass="emph" presetSubtype="0" fill="hold" grpId="1" nodeType="withEffect">
                                  <p:stCondLst>
                                    <p:cond delay="0"/>
                                  </p:stCondLst>
                                  <p:childTnLst>
                                    <p:animRot by="21600000">
                                      <p:cBhvr>
                                        <p:cTn id="197" dur="2000" fill="hold"/>
                                        <p:tgtEl>
                                          <p:spTgt spid="31"/>
                                        </p:tgtEl>
                                        <p:attrNameLst>
                                          <p:attrName>r</p:attrName>
                                        </p:attrNameLst>
                                      </p:cBhvr>
                                    </p:animRot>
                                  </p:childTnLst>
                                </p:cTn>
                              </p:par>
                              <p:par>
                                <p:cTn id="198" presetID="8" presetClass="emph" presetSubtype="0" fill="hold" grpId="1" nodeType="withEffect">
                                  <p:stCondLst>
                                    <p:cond delay="0"/>
                                  </p:stCondLst>
                                  <p:childTnLst>
                                    <p:animRot by="-21600000">
                                      <p:cBhvr>
                                        <p:cTn id="199" dur="2000" fill="hold"/>
                                        <p:tgtEl>
                                          <p:spTgt spid="32"/>
                                        </p:tgtEl>
                                        <p:attrNameLst>
                                          <p:attrName>r</p:attrName>
                                        </p:attrNameLst>
                                      </p:cBhvr>
                                    </p:animRot>
                                  </p:childTnLst>
                                </p:cTn>
                              </p:par>
                              <p:par>
                                <p:cTn id="200" presetID="8" presetClass="emph" presetSubtype="0" fill="hold" grpId="1" nodeType="withEffect">
                                  <p:stCondLst>
                                    <p:cond delay="0"/>
                                  </p:stCondLst>
                                  <p:childTnLst>
                                    <p:animRot by="21600000">
                                      <p:cBhvr>
                                        <p:cTn id="201" dur="2000" fill="hold"/>
                                        <p:tgtEl>
                                          <p:spTgt spid="33"/>
                                        </p:tgtEl>
                                        <p:attrNameLst>
                                          <p:attrName>r</p:attrName>
                                        </p:attrNameLst>
                                      </p:cBhvr>
                                    </p:animRot>
                                  </p:childTnLst>
                                </p:cTn>
                              </p:par>
                              <p:par>
                                <p:cTn id="202" presetID="8" presetClass="emph" presetSubtype="0" fill="hold" grpId="1" nodeType="withEffect">
                                  <p:stCondLst>
                                    <p:cond delay="0"/>
                                  </p:stCondLst>
                                  <p:childTnLst>
                                    <p:animRot by="-21600000">
                                      <p:cBhvr>
                                        <p:cTn id="203" dur="2000" fill="hold"/>
                                        <p:tgtEl>
                                          <p:spTgt spid="34"/>
                                        </p:tgtEl>
                                        <p:attrNameLst>
                                          <p:attrName>r</p:attrName>
                                        </p:attrNameLst>
                                      </p:cBhvr>
                                    </p:animRot>
                                  </p:childTnLst>
                                </p:cTn>
                              </p:par>
                              <p:par>
                                <p:cTn id="204" presetID="8" presetClass="emph" presetSubtype="0" fill="hold" grpId="1" nodeType="withEffect">
                                  <p:stCondLst>
                                    <p:cond delay="0"/>
                                  </p:stCondLst>
                                  <p:childTnLst>
                                    <p:animRot by="21600000">
                                      <p:cBhvr>
                                        <p:cTn id="205" dur="2000" fill="hold"/>
                                        <p:tgtEl>
                                          <p:spTgt spid="35"/>
                                        </p:tgtEl>
                                        <p:attrNameLst>
                                          <p:attrName>r</p:attrName>
                                        </p:attrNameLst>
                                      </p:cBhvr>
                                    </p:animRot>
                                  </p:childTnLst>
                                </p:cTn>
                              </p:par>
                              <p:par>
                                <p:cTn id="206" presetID="8" presetClass="emph" presetSubtype="0" fill="hold" grpId="1" nodeType="withEffect">
                                  <p:stCondLst>
                                    <p:cond delay="0"/>
                                  </p:stCondLst>
                                  <p:childTnLst>
                                    <p:animRot by="-21600000">
                                      <p:cBhvr>
                                        <p:cTn id="207" dur="2000" fill="hold"/>
                                        <p:tgtEl>
                                          <p:spTgt spid="36"/>
                                        </p:tgtEl>
                                        <p:attrNameLst>
                                          <p:attrName>r</p:attrName>
                                        </p:attrNameLst>
                                      </p:cBhvr>
                                    </p:animRot>
                                  </p:childTnLst>
                                </p:cTn>
                              </p:par>
                              <p:par>
                                <p:cTn id="208" presetID="8" presetClass="emph" presetSubtype="0" fill="hold" grpId="1" nodeType="withEffect">
                                  <p:stCondLst>
                                    <p:cond delay="0"/>
                                  </p:stCondLst>
                                  <p:childTnLst>
                                    <p:animRot by="21600000">
                                      <p:cBhvr>
                                        <p:cTn id="209" dur="2000" fill="hold"/>
                                        <p:tgtEl>
                                          <p:spTgt spid="37"/>
                                        </p:tgtEl>
                                        <p:attrNameLst>
                                          <p:attrName>r</p:attrName>
                                        </p:attrNameLst>
                                      </p:cBhvr>
                                    </p:animRot>
                                  </p:childTnLst>
                                </p:cTn>
                              </p:par>
                              <p:par>
                                <p:cTn id="210" presetID="8" presetClass="emph" presetSubtype="0" fill="hold" grpId="1" nodeType="withEffect">
                                  <p:stCondLst>
                                    <p:cond delay="0"/>
                                  </p:stCondLst>
                                  <p:childTnLst>
                                    <p:animRot by="-21600000">
                                      <p:cBhvr>
                                        <p:cTn id="211" dur="2000" fill="hold"/>
                                        <p:tgtEl>
                                          <p:spTgt spid="38"/>
                                        </p:tgtEl>
                                        <p:attrNameLst>
                                          <p:attrName>r</p:attrName>
                                        </p:attrNameLst>
                                      </p:cBhvr>
                                    </p:animRot>
                                  </p:childTnLst>
                                </p:cTn>
                              </p:par>
                            </p:childTnLst>
                          </p:cTn>
                        </p:par>
                        <p:par>
                          <p:cTn id="212" fill="hold">
                            <p:stCondLst>
                              <p:cond delay="2000"/>
                            </p:stCondLst>
                            <p:childTnLst>
                              <p:par>
                                <p:cTn id="213" presetID="2" presetClass="exit" presetSubtype="8" fill="hold" grpId="2" nodeType="afterEffect">
                                  <p:stCondLst>
                                    <p:cond delay="0"/>
                                  </p:stCondLst>
                                  <p:childTnLst>
                                    <p:anim calcmode="lin" valueType="num">
                                      <p:cBhvr additive="base">
                                        <p:cTn id="214" dur="2000"/>
                                        <p:tgtEl>
                                          <p:spTgt spid="5"/>
                                        </p:tgtEl>
                                        <p:attrNameLst>
                                          <p:attrName>ppt_x</p:attrName>
                                        </p:attrNameLst>
                                      </p:cBhvr>
                                      <p:tavLst>
                                        <p:tav tm="0">
                                          <p:val>
                                            <p:strVal val="ppt_x"/>
                                          </p:val>
                                        </p:tav>
                                        <p:tav tm="100000">
                                          <p:val>
                                            <p:strVal val="0-ppt_w/2"/>
                                          </p:val>
                                        </p:tav>
                                      </p:tavLst>
                                    </p:anim>
                                    <p:anim calcmode="lin" valueType="num">
                                      <p:cBhvr additive="base">
                                        <p:cTn id="215" dur="2000"/>
                                        <p:tgtEl>
                                          <p:spTgt spid="5"/>
                                        </p:tgtEl>
                                        <p:attrNameLst>
                                          <p:attrName>ppt_y</p:attrName>
                                        </p:attrNameLst>
                                      </p:cBhvr>
                                      <p:tavLst>
                                        <p:tav tm="0">
                                          <p:val>
                                            <p:strVal val="ppt_y"/>
                                          </p:val>
                                        </p:tav>
                                        <p:tav tm="100000">
                                          <p:val>
                                            <p:strVal val="ppt_y"/>
                                          </p:val>
                                        </p:tav>
                                      </p:tavLst>
                                    </p:anim>
                                    <p:set>
                                      <p:cBhvr>
                                        <p:cTn id="216" dur="1" fill="hold">
                                          <p:stCondLst>
                                            <p:cond delay="1999"/>
                                          </p:stCondLst>
                                        </p:cTn>
                                        <p:tgtEl>
                                          <p:spTgt spid="5"/>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2000"/>
                                        <p:tgtEl>
                                          <p:spTgt spid="6"/>
                                        </p:tgtEl>
                                        <p:attrNameLst>
                                          <p:attrName>ppt_x</p:attrName>
                                        </p:attrNameLst>
                                      </p:cBhvr>
                                      <p:tavLst>
                                        <p:tav tm="0">
                                          <p:val>
                                            <p:strVal val="ppt_x"/>
                                          </p:val>
                                        </p:tav>
                                        <p:tav tm="100000">
                                          <p:val>
                                            <p:strVal val="0-ppt_w/2"/>
                                          </p:val>
                                        </p:tav>
                                      </p:tavLst>
                                    </p:anim>
                                    <p:anim calcmode="lin" valueType="num">
                                      <p:cBhvr additive="base">
                                        <p:cTn id="219" dur="2000"/>
                                        <p:tgtEl>
                                          <p:spTgt spid="6"/>
                                        </p:tgtEl>
                                        <p:attrNameLst>
                                          <p:attrName>ppt_y</p:attrName>
                                        </p:attrNameLst>
                                      </p:cBhvr>
                                      <p:tavLst>
                                        <p:tav tm="0">
                                          <p:val>
                                            <p:strVal val="ppt_y"/>
                                          </p:val>
                                        </p:tav>
                                        <p:tav tm="100000">
                                          <p:val>
                                            <p:strVal val="ppt_y"/>
                                          </p:val>
                                        </p:tav>
                                      </p:tavLst>
                                    </p:anim>
                                    <p:set>
                                      <p:cBhvr>
                                        <p:cTn id="220" dur="1" fill="hold">
                                          <p:stCondLst>
                                            <p:cond delay="1999"/>
                                          </p:stCondLst>
                                        </p:cTn>
                                        <p:tgtEl>
                                          <p:spTgt spid="6"/>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2000"/>
                                        <p:tgtEl>
                                          <p:spTgt spid="7"/>
                                        </p:tgtEl>
                                        <p:attrNameLst>
                                          <p:attrName>ppt_x</p:attrName>
                                        </p:attrNameLst>
                                      </p:cBhvr>
                                      <p:tavLst>
                                        <p:tav tm="0">
                                          <p:val>
                                            <p:strVal val="ppt_x"/>
                                          </p:val>
                                        </p:tav>
                                        <p:tav tm="100000">
                                          <p:val>
                                            <p:strVal val="0-ppt_w/2"/>
                                          </p:val>
                                        </p:tav>
                                      </p:tavLst>
                                    </p:anim>
                                    <p:anim calcmode="lin" valueType="num">
                                      <p:cBhvr additive="base">
                                        <p:cTn id="223" dur="2000"/>
                                        <p:tgtEl>
                                          <p:spTgt spid="7"/>
                                        </p:tgtEl>
                                        <p:attrNameLst>
                                          <p:attrName>ppt_y</p:attrName>
                                        </p:attrNameLst>
                                      </p:cBhvr>
                                      <p:tavLst>
                                        <p:tav tm="0">
                                          <p:val>
                                            <p:strVal val="ppt_y"/>
                                          </p:val>
                                        </p:tav>
                                        <p:tav tm="100000">
                                          <p:val>
                                            <p:strVal val="ppt_y"/>
                                          </p:val>
                                        </p:tav>
                                      </p:tavLst>
                                    </p:anim>
                                    <p:set>
                                      <p:cBhvr>
                                        <p:cTn id="224" dur="1" fill="hold">
                                          <p:stCondLst>
                                            <p:cond delay="1999"/>
                                          </p:stCondLst>
                                        </p:cTn>
                                        <p:tgtEl>
                                          <p:spTgt spid="7"/>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2000"/>
                                        <p:tgtEl>
                                          <p:spTgt spid="8"/>
                                        </p:tgtEl>
                                        <p:attrNameLst>
                                          <p:attrName>ppt_x</p:attrName>
                                        </p:attrNameLst>
                                      </p:cBhvr>
                                      <p:tavLst>
                                        <p:tav tm="0">
                                          <p:val>
                                            <p:strVal val="ppt_x"/>
                                          </p:val>
                                        </p:tav>
                                        <p:tav tm="100000">
                                          <p:val>
                                            <p:strVal val="0-ppt_w/2"/>
                                          </p:val>
                                        </p:tav>
                                      </p:tavLst>
                                    </p:anim>
                                    <p:anim calcmode="lin" valueType="num">
                                      <p:cBhvr additive="base">
                                        <p:cTn id="227" dur="2000"/>
                                        <p:tgtEl>
                                          <p:spTgt spid="8"/>
                                        </p:tgtEl>
                                        <p:attrNameLst>
                                          <p:attrName>ppt_y</p:attrName>
                                        </p:attrNameLst>
                                      </p:cBhvr>
                                      <p:tavLst>
                                        <p:tav tm="0">
                                          <p:val>
                                            <p:strVal val="ppt_y"/>
                                          </p:val>
                                        </p:tav>
                                        <p:tav tm="100000">
                                          <p:val>
                                            <p:strVal val="ppt_y"/>
                                          </p:val>
                                        </p:tav>
                                      </p:tavLst>
                                    </p:anim>
                                    <p:set>
                                      <p:cBhvr>
                                        <p:cTn id="228" dur="1" fill="hold">
                                          <p:stCondLst>
                                            <p:cond delay="1999"/>
                                          </p:stCondLst>
                                        </p:cTn>
                                        <p:tgtEl>
                                          <p:spTgt spid="8"/>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2000"/>
                                        <p:tgtEl>
                                          <p:spTgt spid="9"/>
                                        </p:tgtEl>
                                        <p:attrNameLst>
                                          <p:attrName>ppt_x</p:attrName>
                                        </p:attrNameLst>
                                      </p:cBhvr>
                                      <p:tavLst>
                                        <p:tav tm="0">
                                          <p:val>
                                            <p:strVal val="ppt_x"/>
                                          </p:val>
                                        </p:tav>
                                        <p:tav tm="100000">
                                          <p:val>
                                            <p:strVal val="0-ppt_w/2"/>
                                          </p:val>
                                        </p:tav>
                                      </p:tavLst>
                                    </p:anim>
                                    <p:anim calcmode="lin" valueType="num">
                                      <p:cBhvr additive="base">
                                        <p:cTn id="231" dur="2000"/>
                                        <p:tgtEl>
                                          <p:spTgt spid="9"/>
                                        </p:tgtEl>
                                        <p:attrNameLst>
                                          <p:attrName>ppt_y</p:attrName>
                                        </p:attrNameLst>
                                      </p:cBhvr>
                                      <p:tavLst>
                                        <p:tav tm="0">
                                          <p:val>
                                            <p:strVal val="ppt_y"/>
                                          </p:val>
                                        </p:tav>
                                        <p:tav tm="100000">
                                          <p:val>
                                            <p:strVal val="ppt_y"/>
                                          </p:val>
                                        </p:tav>
                                      </p:tavLst>
                                    </p:anim>
                                    <p:set>
                                      <p:cBhvr>
                                        <p:cTn id="232" dur="1" fill="hold">
                                          <p:stCondLst>
                                            <p:cond delay="1999"/>
                                          </p:stCondLst>
                                        </p:cTn>
                                        <p:tgtEl>
                                          <p:spTgt spid="9"/>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2000"/>
                                        <p:tgtEl>
                                          <p:spTgt spid="10"/>
                                        </p:tgtEl>
                                        <p:attrNameLst>
                                          <p:attrName>ppt_x</p:attrName>
                                        </p:attrNameLst>
                                      </p:cBhvr>
                                      <p:tavLst>
                                        <p:tav tm="0">
                                          <p:val>
                                            <p:strVal val="ppt_x"/>
                                          </p:val>
                                        </p:tav>
                                        <p:tav tm="100000">
                                          <p:val>
                                            <p:strVal val="0-ppt_w/2"/>
                                          </p:val>
                                        </p:tav>
                                      </p:tavLst>
                                    </p:anim>
                                    <p:anim calcmode="lin" valueType="num">
                                      <p:cBhvr additive="base">
                                        <p:cTn id="235" dur="2000"/>
                                        <p:tgtEl>
                                          <p:spTgt spid="10"/>
                                        </p:tgtEl>
                                        <p:attrNameLst>
                                          <p:attrName>ppt_y</p:attrName>
                                        </p:attrNameLst>
                                      </p:cBhvr>
                                      <p:tavLst>
                                        <p:tav tm="0">
                                          <p:val>
                                            <p:strVal val="ppt_y"/>
                                          </p:val>
                                        </p:tav>
                                        <p:tav tm="100000">
                                          <p:val>
                                            <p:strVal val="ppt_y"/>
                                          </p:val>
                                        </p:tav>
                                      </p:tavLst>
                                    </p:anim>
                                    <p:set>
                                      <p:cBhvr>
                                        <p:cTn id="236" dur="1" fill="hold">
                                          <p:stCondLst>
                                            <p:cond delay="1999"/>
                                          </p:stCondLst>
                                        </p:cTn>
                                        <p:tgtEl>
                                          <p:spTgt spid="10"/>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2000"/>
                                        <p:tgtEl>
                                          <p:spTgt spid="11"/>
                                        </p:tgtEl>
                                        <p:attrNameLst>
                                          <p:attrName>ppt_x</p:attrName>
                                        </p:attrNameLst>
                                      </p:cBhvr>
                                      <p:tavLst>
                                        <p:tav tm="0">
                                          <p:val>
                                            <p:strVal val="ppt_x"/>
                                          </p:val>
                                        </p:tav>
                                        <p:tav tm="100000">
                                          <p:val>
                                            <p:strVal val="0-ppt_w/2"/>
                                          </p:val>
                                        </p:tav>
                                      </p:tavLst>
                                    </p:anim>
                                    <p:anim calcmode="lin" valueType="num">
                                      <p:cBhvr additive="base">
                                        <p:cTn id="239" dur="2000"/>
                                        <p:tgtEl>
                                          <p:spTgt spid="11"/>
                                        </p:tgtEl>
                                        <p:attrNameLst>
                                          <p:attrName>ppt_y</p:attrName>
                                        </p:attrNameLst>
                                      </p:cBhvr>
                                      <p:tavLst>
                                        <p:tav tm="0">
                                          <p:val>
                                            <p:strVal val="ppt_y"/>
                                          </p:val>
                                        </p:tav>
                                        <p:tav tm="100000">
                                          <p:val>
                                            <p:strVal val="ppt_y"/>
                                          </p:val>
                                        </p:tav>
                                      </p:tavLst>
                                    </p:anim>
                                    <p:set>
                                      <p:cBhvr>
                                        <p:cTn id="240" dur="1" fill="hold">
                                          <p:stCondLst>
                                            <p:cond delay="1999"/>
                                          </p:stCondLst>
                                        </p:cTn>
                                        <p:tgtEl>
                                          <p:spTgt spid="11"/>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2000"/>
                                        <p:tgtEl>
                                          <p:spTgt spid="12"/>
                                        </p:tgtEl>
                                        <p:attrNameLst>
                                          <p:attrName>ppt_x</p:attrName>
                                        </p:attrNameLst>
                                      </p:cBhvr>
                                      <p:tavLst>
                                        <p:tav tm="0">
                                          <p:val>
                                            <p:strVal val="ppt_x"/>
                                          </p:val>
                                        </p:tav>
                                        <p:tav tm="100000">
                                          <p:val>
                                            <p:strVal val="0-ppt_w/2"/>
                                          </p:val>
                                        </p:tav>
                                      </p:tavLst>
                                    </p:anim>
                                    <p:anim calcmode="lin" valueType="num">
                                      <p:cBhvr additive="base">
                                        <p:cTn id="243" dur="2000"/>
                                        <p:tgtEl>
                                          <p:spTgt spid="12"/>
                                        </p:tgtEl>
                                        <p:attrNameLst>
                                          <p:attrName>ppt_y</p:attrName>
                                        </p:attrNameLst>
                                      </p:cBhvr>
                                      <p:tavLst>
                                        <p:tav tm="0">
                                          <p:val>
                                            <p:strVal val="ppt_y"/>
                                          </p:val>
                                        </p:tav>
                                        <p:tav tm="100000">
                                          <p:val>
                                            <p:strVal val="ppt_y"/>
                                          </p:val>
                                        </p:tav>
                                      </p:tavLst>
                                    </p:anim>
                                    <p:set>
                                      <p:cBhvr>
                                        <p:cTn id="244" dur="1" fill="hold">
                                          <p:stCondLst>
                                            <p:cond delay="1999"/>
                                          </p:stCondLst>
                                        </p:cTn>
                                        <p:tgtEl>
                                          <p:spTgt spid="12"/>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2000"/>
                                        <p:tgtEl>
                                          <p:spTgt spid="13"/>
                                        </p:tgtEl>
                                        <p:attrNameLst>
                                          <p:attrName>ppt_x</p:attrName>
                                        </p:attrNameLst>
                                      </p:cBhvr>
                                      <p:tavLst>
                                        <p:tav tm="0">
                                          <p:val>
                                            <p:strVal val="ppt_x"/>
                                          </p:val>
                                        </p:tav>
                                        <p:tav tm="100000">
                                          <p:val>
                                            <p:strVal val="0-ppt_w/2"/>
                                          </p:val>
                                        </p:tav>
                                      </p:tavLst>
                                    </p:anim>
                                    <p:anim calcmode="lin" valueType="num">
                                      <p:cBhvr additive="base">
                                        <p:cTn id="247" dur="2000"/>
                                        <p:tgtEl>
                                          <p:spTgt spid="13"/>
                                        </p:tgtEl>
                                        <p:attrNameLst>
                                          <p:attrName>ppt_y</p:attrName>
                                        </p:attrNameLst>
                                      </p:cBhvr>
                                      <p:tavLst>
                                        <p:tav tm="0">
                                          <p:val>
                                            <p:strVal val="ppt_y"/>
                                          </p:val>
                                        </p:tav>
                                        <p:tav tm="100000">
                                          <p:val>
                                            <p:strVal val="ppt_y"/>
                                          </p:val>
                                        </p:tav>
                                      </p:tavLst>
                                    </p:anim>
                                    <p:set>
                                      <p:cBhvr>
                                        <p:cTn id="248" dur="1" fill="hold">
                                          <p:stCondLst>
                                            <p:cond delay="1999"/>
                                          </p:stCondLst>
                                        </p:cTn>
                                        <p:tgtEl>
                                          <p:spTgt spid="13"/>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2000"/>
                                        <p:tgtEl>
                                          <p:spTgt spid="14"/>
                                        </p:tgtEl>
                                        <p:attrNameLst>
                                          <p:attrName>ppt_x</p:attrName>
                                        </p:attrNameLst>
                                      </p:cBhvr>
                                      <p:tavLst>
                                        <p:tav tm="0">
                                          <p:val>
                                            <p:strVal val="ppt_x"/>
                                          </p:val>
                                        </p:tav>
                                        <p:tav tm="100000">
                                          <p:val>
                                            <p:strVal val="0-ppt_w/2"/>
                                          </p:val>
                                        </p:tav>
                                      </p:tavLst>
                                    </p:anim>
                                    <p:anim calcmode="lin" valueType="num">
                                      <p:cBhvr additive="base">
                                        <p:cTn id="251" dur="2000"/>
                                        <p:tgtEl>
                                          <p:spTgt spid="14"/>
                                        </p:tgtEl>
                                        <p:attrNameLst>
                                          <p:attrName>ppt_y</p:attrName>
                                        </p:attrNameLst>
                                      </p:cBhvr>
                                      <p:tavLst>
                                        <p:tav tm="0">
                                          <p:val>
                                            <p:strVal val="ppt_y"/>
                                          </p:val>
                                        </p:tav>
                                        <p:tav tm="100000">
                                          <p:val>
                                            <p:strVal val="ppt_y"/>
                                          </p:val>
                                        </p:tav>
                                      </p:tavLst>
                                    </p:anim>
                                    <p:set>
                                      <p:cBhvr>
                                        <p:cTn id="252" dur="1" fill="hold">
                                          <p:stCondLst>
                                            <p:cond delay="1999"/>
                                          </p:stCondLst>
                                        </p:cTn>
                                        <p:tgtEl>
                                          <p:spTgt spid="14"/>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2000"/>
                                        <p:tgtEl>
                                          <p:spTgt spid="15"/>
                                        </p:tgtEl>
                                        <p:attrNameLst>
                                          <p:attrName>ppt_x</p:attrName>
                                        </p:attrNameLst>
                                      </p:cBhvr>
                                      <p:tavLst>
                                        <p:tav tm="0">
                                          <p:val>
                                            <p:strVal val="ppt_x"/>
                                          </p:val>
                                        </p:tav>
                                        <p:tav tm="100000">
                                          <p:val>
                                            <p:strVal val="0-ppt_w/2"/>
                                          </p:val>
                                        </p:tav>
                                      </p:tavLst>
                                    </p:anim>
                                    <p:anim calcmode="lin" valueType="num">
                                      <p:cBhvr additive="base">
                                        <p:cTn id="255" dur="2000"/>
                                        <p:tgtEl>
                                          <p:spTgt spid="15"/>
                                        </p:tgtEl>
                                        <p:attrNameLst>
                                          <p:attrName>ppt_y</p:attrName>
                                        </p:attrNameLst>
                                      </p:cBhvr>
                                      <p:tavLst>
                                        <p:tav tm="0">
                                          <p:val>
                                            <p:strVal val="ppt_y"/>
                                          </p:val>
                                        </p:tav>
                                        <p:tav tm="100000">
                                          <p:val>
                                            <p:strVal val="ppt_y"/>
                                          </p:val>
                                        </p:tav>
                                      </p:tavLst>
                                    </p:anim>
                                    <p:set>
                                      <p:cBhvr>
                                        <p:cTn id="256" dur="1" fill="hold">
                                          <p:stCondLst>
                                            <p:cond delay="1999"/>
                                          </p:stCondLst>
                                        </p:cTn>
                                        <p:tgtEl>
                                          <p:spTgt spid="15"/>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2000"/>
                                        <p:tgtEl>
                                          <p:spTgt spid="16"/>
                                        </p:tgtEl>
                                        <p:attrNameLst>
                                          <p:attrName>ppt_x</p:attrName>
                                        </p:attrNameLst>
                                      </p:cBhvr>
                                      <p:tavLst>
                                        <p:tav tm="0">
                                          <p:val>
                                            <p:strVal val="ppt_x"/>
                                          </p:val>
                                        </p:tav>
                                        <p:tav tm="100000">
                                          <p:val>
                                            <p:strVal val="0-ppt_w/2"/>
                                          </p:val>
                                        </p:tav>
                                      </p:tavLst>
                                    </p:anim>
                                    <p:anim calcmode="lin" valueType="num">
                                      <p:cBhvr additive="base">
                                        <p:cTn id="259" dur="2000"/>
                                        <p:tgtEl>
                                          <p:spTgt spid="16"/>
                                        </p:tgtEl>
                                        <p:attrNameLst>
                                          <p:attrName>ppt_y</p:attrName>
                                        </p:attrNameLst>
                                      </p:cBhvr>
                                      <p:tavLst>
                                        <p:tav tm="0">
                                          <p:val>
                                            <p:strVal val="ppt_y"/>
                                          </p:val>
                                        </p:tav>
                                        <p:tav tm="100000">
                                          <p:val>
                                            <p:strVal val="ppt_y"/>
                                          </p:val>
                                        </p:tav>
                                      </p:tavLst>
                                    </p:anim>
                                    <p:set>
                                      <p:cBhvr>
                                        <p:cTn id="260" dur="1" fill="hold">
                                          <p:stCondLst>
                                            <p:cond delay="1999"/>
                                          </p:stCondLst>
                                        </p:cTn>
                                        <p:tgtEl>
                                          <p:spTgt spid="16"/>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2000"/>
                                        <p:tgtEl>
                                          <p:spTgt spid="17"/>
                                        </p:tgtEl>
                                        <p:attrNameLst>
                                          <p:attrName>ppt_x</p:attrName>
                                        </p:attrNameLst>
                                      </p:cBhvr>
                                      <p:tavLst>
                                        <p:tav tm="0">
                                          <p:val>
                                            <p:strVal val="ppt_x"/>
                                          </p:val>
                                        </p:tav>
                                        <p:tav tm="100000">
                                          <p:val>
                                            <p:strVal val="0-ppt_w/2"/>
                                          </p:val>
                                        </p:tav>
                                      </p:tavLst>
                                    </p:anim>
                                    <p:anim calcmode="lin" valueType="num">
                                      <p:cBhvr additive="base">
                                        <p:cTn id="263" dur="2000"/>
                                        <p:tgtEl>
                                          <p:spTgt spid="17"/>
                                        </p:tgtEl>
                                        <p:attrNameLst>
                                          <p:attrName>ppt_y</p:attrName>
                                        </p:attrNameLst>
                                      </p:cBhvr>
                                      <p:tavLst>
                                        <p:tav tm="0">
                                          <p:val>
                                            <p:strVal val="ppt_y"/>
                                          </p:val>
                                        </p:tav>
                                        <p:tav tm="100000">
                                          <p:val>
                                            <p:strVal val="ppt_y"/>
                                          </p:val>
                                        </p:tav>
                                      </p:tavLst>
                                    </p:anim>
                                    <p:set>
                                      <p:cBhvr>
                                        <p:cTn id="264" dur="1" fill="hold">
                                          <p:stCondLst>
                                            <p:cond delay="1999"/>
                                          </p:stCondLst>
                                        </p:cTn>
                                        <p:tgtEl>
                                          <p:spTgt spid="17"/>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2000"/>
                                        <p:tgtEl>
                                          <p:spTgt spid="18"/>
                                        </p:tgtEl>
                                        <p:attrNameLst>
                                          <p:attrName>ppt_x</p:attrName>
                                        </p:attrNameLst>
                                      </p:cBhvr>
                                      <p:tavLst>
                                        <p:tav tm="0">
                                          <p:val>
                                            <p:strVal val="ppt_x"/>
                                          </p:val>
                                        </p:tav>
                                        <p:tav tm="100000">
                                          <p:val>
                                            <p:strVal val="0-ppt_w/2"/>
                                          </p:val>
                                        </p:tav>
                                      </p:tavLst>
                                    </p:anim>
                                    <p:anim calcmode="lin" valueType="num">
                                      <p:cBhvr additive="base">
                                        <p:cTn id="267" dur="2000"/>
                                        <p:tgtEl>
                                          <p:spTgt spid="18"/>
                                        </p:tgtEl>
                                        <p:attrNameLst>
                                          <p:attrName>ppt_y</p:attrName>
                                        </p:attrNameLst>
                                      </p:cBhvr>
                                      <p:tavLst>
                                        <p:tav tm="0">
                                          <p:val>
                                            <p:strVal val="ppt_y"/>
                                          </p:val>
                                        </p:tav>
                                        <p:tav tm="100000">
                                          <p:val>
                                            <p:strVal val="ppt_y"/>
                                          </p:val>
                                        </p:tav>
                                      </p:tavLst>
                                    </p:anim>
                                    <p:set>
                                      <p:cBhvr>
                                        <p:cTn id="268" dur="1" fill="hold">
                                          <p:stCondLst>
                                            <p:cond delay="1999"/>
                                          </p:stCondLst>
                                        </p:cTn>
                                        <p:tgtEl>
                                          <p:spTgt spid="18"/>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2000"/>
                                        <p:tgtEl>
                                          <p:spTgt spid="19"/>
                                        </p:tgtEl>
                                        <p:attrNameLst>
                                          <p:attrName>ppt_x</p:attrName>
                                        </p:attrNameLst>
                                      </p:cBhvr>
                                      <p:tavLst>
                                        <p:tav tm="0">
                                          <p:val>
                                            <p:strVal val="ppt_x"/>
                                          </p:val>
                                        </p:tav>
                                        <p:tav tm="100000">
                                          <p:val>
                                            <p:strVal val="0-ppt_w/2"/>
                                          </p:val>
                                        </p:tav>
                                      </p:tavLst>
                                    </p:anim>
                                    <p:anim calcmode="lin" valueType="num">
                                      <p:cBhvr additive="base">
                                        <p:cTn id="271" dur="2000"/>
                                        <p:tgtEl>
                                          <p:spTgt spid="19"/>
                                        </p:tgtEl>
                                        <p:attrNameLst>
                                          <p:attrName>ppt_y</p:attrName>
                                        </p:attrNameLst>
                                      </p:cBhvr>
                                      <p:tavLst>
                                        <p:tav tm="0">
                                          <p:val>
                                            <p:strVal val="ppt_y"/>
                                          </p:val>
                                        </p:tav>
                                        <p:tav tm="100000">
                                          <p:val>
                                            <p:strVal val="ppt_y"/>
                                          </p:val>
                                        </p:tav>
                                      </p:tavLst>
                                    </p:anim>
                                    <p:set>
                                      <p:cBhvr>
                                        <p:cTn id="272" dur="1" fill="hold">
                                          <p:stCondLst>
                                            <p:cond delay="1999"/>
                                          </p:stCondLst>
                                        </p:cTn>
                                        <p:tgtEl>
                                          <p:spTgt spid="19"/>
                                        </p:tgtEl>
                                        <p:attrNameLst>
                                          <p:attrName>style.visibility</p:attrName>
                                        </p:attrNameLst>
                                      </p:cBhvr>
                                      <p:to>
                                        <p:strVal val="hidden"/>
                                      </p:to>
                                    </p:set>
                                  </p:childTnLst>
                                </p:cTn>
                              </p:par>
                              <p:par>
                                <p:cTn id="273" presetID="2" presetClass="exit" presetSubtype="8" fill="hold" grpId="2" nodeType="withEffect">
                                  <p:stCondLst>
                                    <p:cond delay="0"/>
                                  </p:stCondLst>
                                  <p:childTnLst>
                                    <p:anim calcmode="lin" valueType="num">
                                      <p:cBhvr additive="base">
                                        <p:cTn id="274" dur="2000"/>
                                        <p:tgtEl>
                                          <p:spTgt spid="20"/>
                                        </p:tgtEl>
                                        <p:attrNameLst>
                                          <p:attrName>ppt_x</p:attrName>
                                        </p:attrNameLst>
                                      </p:cBhvr>
                                      <p:tavLst>
                                        <p:tav tm="0">
                                          <p:val>
                                            <p:strVal val="ppt_x"/>
                                          </p:val>
                                        </p:tav>
                                        <p:tav tm="100000">
                                          <p:val>
                                            <p:strVal val="0-ppt_w/2"/>
                                          </p:val>
                                        </p:tav>
                                      </p:tavLst>
                                    </p:anim>
                                    <p:anim calcmode="lin" valueType="num">
                                      <p:cBhvr additive="base">
                                        <p:cTn id="275" dur="2000"/>
                                        <p:tgtEl>
                                          <p:spTgt spid="20"/>
                                        </p:tgtEl>
                                        <p:attrNameLst>
                                          <p:attrName>ppt_y</p:attrName>
                                        </p:attrNameLst>
                                      </p:cBhvr>
                                      <p:tavLst>
                                        <p:tav tm="0">
                                          <p:val>
                                            <p:strVal val="ppt_y"/>
                                          </p:val>
                                        </p:tav>
                                        <p:tav tm="100000">
                                          <p:val>
                                            <p:strVal val="ppt_y"/>
                                          </p:val>
                                        </p:tav>
                                      </p:tavLst>
                                    </p:anim>
                                    <p:set>
                                      <p:cBhvr>
                                        <p:cTn id="276" dur="1" fill="hold">
                                          <p:stCondLst>
                                            <p:cond delay="1999"/>
                                          </p:stCondLst>
                                        </p:cTn>
                                        <p:tgtEl>
                                          <p:spTgt spid="20"/>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2000"/>
                                        <p:tgtEl>
                                          <p:spTgt spid="21"/>
                                        </p:tgtEl>
                                        <p:attrNameLst>
                                          <p:attrName>ppt_x</p:attrName>
                                        </p:attrNameLst>
                                      </p:cBhvr>
                                      <p:tavLst>
                                        <p:tav tm="0">
                                          <p:val>
                                            <p:strVal val="ppt_x"/>
                                          </p:val>
                                        </p:tav>
                                        <p:tav tm="100000">
                                          <p:val>
                                            <p:strVal val="0-ppt_w/2"/>
                                          </p:val>
                                        </p:tav>
                                      </p:tavLst>
                                    </p:anim>
                                    <p:anim calcmode="lin" valueType="num">
                                      <p:cBhvr additive="base">
                                        <p:cTn id="279" dur="2000"/>
                                        <p:tgtEl>
                                          <p:spTgt spid="21"/>
                                        </p:tgtEl>
                                        <p:attrNameLst>
                                          <p:attrName>ppt_y</p:attrName>
                                        </p:attrNameLst>
                                      </p:cBhvr>
                                      <p:tavLst>
                                        <p:tav tm="0">
                                          <p:val>
                                            <p:strVal val="ppt_y"/>
                                          </p:val>
                                        </p:tav>
                                        <p:tav tm="100000">
                                          <p:val>
                                            <p:strVal val="ppt_y"/>
                                          </p:val>
                                        </p:tav>
                                      </p:tavLst>
                                    </p:anim>
                                    <p:set>
                                      <p:cBhvr>
                                        <p:cTn id="280" dur="1" fill="hold">
                                          <p:stCondLst>
                                            <p:cond delay="1999"/>
                                          </p:stCondLst>
                                        </p:cTn>
                                        <p:tgtEl>
                                          <p:spTgt spid="21"/>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2000"/>
                                        <p:tgtEl>
                                          <p:spTgt spid="22"/>
                                        </p:tgtEl>
                                        <p:attrNameLst>
                                          <p:attrName>ppt_x</p:attrName>
                                        </p:attrNameLst>
                                      </p:cBhvr>
                                      <p:tavLst>
                                        <p:tav tm="0">
                                          <p:val>
                                            <p:strVal val="ppt_x"/>
                                          </p:val>
                                        </p:tav>
                                        <p:tav tm="100000">
                                          <p:val>
                                            <p:strVal val="0-ppt_w/2"/>
                                          </p:val>
                                        </p:tav>
                                      </p:tavLst>
                                    </p:anim>
                                    <p:anim calcmode="lin" valueType="num">
                                      <p:cBhvr additive="base">
                                        <p:cTn id="283" dur="2000"/>
                                        <p:tgtEl>
                                          <p:spTgt spid="22"/>
                                        </p:tgtEl>
                                        <p:attrNameLst>
                                          <p:attrName>ppt_y</p:attrName>
                                        </p:attrNameLst>
                                      </p:cBhvr>
                                      <p:tavLst>
                                        <p:tav tm="0">
                                          <p:val>
                                            <p:strVal val="ppt_y"/>
                                          </p:val>
                                        </p:tav>
                                        <p:tav tm="100000">
                                          <p:val>
                                            <p:strVal val="ppt_y"/>
                                          </p:val>
                                        </p:tav>
                                      </p:tavLst>
                                    </p:anim>
                                    <p:set>
                                      <p:cBhvr>
                                        <p:cTn id="284" dur="1" fill="hold">
                                          <p:stCondLst>
                                            <p:cond delay="1999"/>
                                          </p:stCondLst>
                                        </p:cTn>
                                        <p:tgtEl>
                                          <p:spTgt spid="22"/>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2000"/>
                                        <p:tgtEl>
                                          <p:spTgt spid="23"/>
                                        </p:tgtEl>
                                        <p:attrNameLst>
                                          <p:attrName>ppt_x</p:attrName>
                                        </p:attrNameLst>
                                      </p:cBhvr>
                                      <p:tavLst>
                                        <p:tav tm="0">
                                          <p:val>
                                            <p:strVal val="ppt_x"/>
                                          </p:val>
                                        </p:tav>
                                        <p:tav tm="100000">
                                          <p:val>
                                            <p:strVal val="0-ppt_w/2"/>
                                          </p:val>
                                        </p:tav>
                                      </p:tavLst>
                                    </p:anim>
                                    <p:anim calcmode="lin" valueType="num">
                                      <p:cBhvr additive="base">
                                        <p:cTn id="287" dur="2000"/>
                                        <p:tgtEl>
                                          <p:spTgt spid="23"/>
                                        </p:tgtEl>
                                        <p:attrNameLst>
                                          <p:attrName>ppt_y</p:attrName>
                                        </p:attrNameLst>
                                      </p:cBhvr>
                                      <p:tavLst>
                                        <p:tav tm="0">
                                          <p:val>
                                            <p:strVal val="ppt_y"/>
                                          </p:val>
                                        </p:tav>
                                        <p:tav tm="100000">
                                          <p:val>
                                            <p:strVal val="ppt_y"/>
                                          </p:val>
                                        </p:tav>
                                      </p:tavLst>
                                    </p:anim>
                                    <p:set>
                                      <p:cBhvr>
                                        <p:cTn id="288" dur="1" fill="hold">
                                          <p:stCondLst>
                                            <p:cond delay="1999"/>
                                          </p:stCondLst>
                                        </p:cTn>
                                        <p:tgtEl>
                                          <p:spTgt spid="23"/>
                                        </p:tgtEl>
                                        <p:attrNameLst>
                                          <p:attrName>style.visibility</p:attrName>
                                        </p:attrNameLst>
                                      </p:cBhvr>
                                      <p:to>
                                        <p:strVal val="hidden"/>
                                      </p:to>
                                    </p:set>
                                  </p:childTnLst>
                                </p:cTn>
                              </p:par>
                              <p:par>
                                <p:cTn id="289" presetID="2" presetClass="exit" presetSubtype="8" fill="hold" grpId="2" nodeType="withEffect">
                                  <p:stCondLst>
                                    <p:cond delay="0"/>
                                  </p:stCondLst>
                                  <p:childTnLst>
                                    <p:anim calcmode="lin" valueType="num">
                                      <p:cBhvr additive="base">
                                        <p:cTn id="290" dur="2000"/>
                                        <p:tgtEl>
                                          <p:spTgt spid="24"/>
                                        </p:tgtEl>
                                        <p:attrNameLst>
                                          <p:attrName>ppt_x</p:attrName>
                                        </p:attrNameLst>
                                      </p:cBhvr>
                                      <p:tavLst>
                                        <p:tav tm="0">
                                          <p:val>
                                            <p:strVal val="ppt_x"/>
                                          </p:val>
                                        </p:tav>
                                        <p:tav tm="100000">
                                          <p:val>
                                            <p:strVal val="0-ppt_w/2"/>
                                          </p:val>
                                        </p:tav>
                                      </p:tavLst>
                                    </p:anim>
                                    <p:anim calcmode="lin" valueType="num">
                                      <p:cBhvr additive="base">
                                        <p:cTn id="291" dur="2000"/>
                                        <p:tgtEl>
                                          <p:spTgt spid="24"/>
                                        </p:tgtEl>
                                        <p:attrNameLst>
                                          <p:attrName>ppt_y</p:attrName>
                                        </p:attrNameLst>
                                      </p:cBhvr>
                                      <p:tavLst>
                                        <p:tav tm="0">
                                          <p:val>
                                            <p:strVal val="ppt_y"/>
                                          </p:val>
                                        </p:tav>
                                        <p:tav tm="100000">
                                          <p:val>
                                            <p:strVal val="ppt_y"/>
                                          </p:val>
                                        </p:tav>
                                      </p:tavLst>
                                    </p:anim>
                                    <p:set>
                                      <p:cBhvr>
                                        <p:cTn id="292" dur="1" fill="hold">
                                          <p:stCondLst>
                                            <p:cond delay="1999"/>
                                          </p:stCondLst>
                                        </p:cTn>
                                        <p:tgtEl>
                                          <p:spTgt spid="24"/>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2000"/>
                                        <p:tgtEl>
                                          <p:spTgt spid="25"/>
                                        </p:tgtEl>
                                        <p:attrNameLst>
                                          <p:attrName>ppt_x</p:attrName>
                                        </p:attrNameLst>
                                      </p:cBhvr>
                                      <p:tavLst>
                                        <p:tav tm="0">
                                          <p:val>
                                            <p:strVal val="ppt_x"/>
                                          </p:val>
                                        </p:tav>
                                        <p:tav tm="100000">
                                          <p:val>
                                            <p:strVal val="0-ppt_w/2"/>
                                          </p:val>
                                        </p:tav>
                                      </p:tavLst>
                                    </p:anim>
                                    <p:anim calcmode="lin" valueType="num">
                                      <p:cBhvr additive="base">
                                        <p:cTn id="295" dur="2000"/>
                                        <p:tgtEl>
                                          <p:spTgt spid="25"/>
                                        </p:tgtEl>
                                        <p:attrNameLst>
                                          <p:attrName>ppt_y</p:attrName>
                                        </p:attrNameLst>
                                      </p:cBhvr>
                                      <p:tavLst>
                                        <p:tav tm="0">
                                          <p:val>
                                            <p:strVal val="ppt_y"/>
                                          </p:val>
                                        </p:tav>
                                        <p:tav tm="100000">
                                          <p:val>
                                            <p:strVal val="ppt_y"/>
                                          </p:val>
                                        </p:tav>
                                      </p:tavLst>
                                    </p:anim>
                                    <p:set>
                                      <p:cBhvr>
                                        <p:cTn id="296" dur="1" fill="hold">
                                          <p:stCondLst>
                                            <p:cond delay="1999"/>
                                          </p:stCondLst>
                                        </p:cTn>
                                        <p:tgtEl>
                                          <p:spTgt spid="25"/>
                                        </p:tgtEl>
                                        <p:attrNameLst>
                                          <p:attrName>style.visibility</p:attrName>
                                        </p:attrNameLst>
                                      </p:cBhvr>
                                      <p:to>
                                        <p:strVal val="hidden"/>
                                      </p:to>
                                    </p:set>
                                  </p:childTnLst>
                                </p:cTn>
                              </p:par>
                              <p:par>
                                <p:cTn id="297" presetID="2" presetClass="exit" presetSubtype="8" fill="hold" grpId="2" nodeType="withEffect">
                                  <p:stCondLst>
                                    <p:cond delay="0"/>
                                  </p:stCondLst>
                                  <p:childTnLst>
                                    <p:anim calcmode="lin" valueType="num">
                                      <p:cBhvr additive="base">
                                        <p:cTn id="298" dur="2000"/>
                                        <p:tgtEl>
                                          <p:spTgt spid="26"/>
                                        </p:tgtEl>
                                        <p:attrNameLst>
                                          <p:attrName>ppt_x</p:attrName>
                                        </p:attrNameLst>
                                      </p:cBhvr>
                                      <p:tavLst>
                                        <p:tav tm="0">
                                          <p:val>
                                            <p:strVal val="ppt_x"/>
                                          </p:val>
                                        </p:tav>
                                        <p:tav tm="100000">
                                          <p:val>
                                            <p:strVal val="0-ppt_w/2"/>
                                          </p:val>
                                        </p:tav>
                                      </p:tavLst>
                                    </p:anim>
                                    <p:anim calcmode="lin" valueType="num">
                                      <p:cBhvr additive="base">
                                        <p:cTn id="299" dur="2000"/>
                                        <p:tgtEl>
                                          <p:spTgt spid="26"/>
                                        </p:tgtEl>
                                        <p:attrNameLst>
                                          <p:attrName>ppt_y</p:attrName>
                                        </p:attrNameLst>
                                      </p:cBhvr>
                                      <p:tavLst>
                                        <p:tav tm="0">
                                          <p:val>
                                            <p:strVal val="ppt_y"/>
                                          </p:val>
                                        </p:tav>
                                        <p:tav tm="100000">
                                          <p:val>
                                            <p:strVal val="ppt_y"/>
                                          </p:val>
                                        </p:tav>
                                      </p:tavLst>
                                    </p:anim>
                                    <p:set>
                                      <p:cBhvr>
                                        <p:cTn id="300" dur="1" fill="hold">
                                          <p:stCondLst>
                                            <p:cond delay="1999"/>
                                          </p:stCondLst>
                                        </p:cTn>
                                        <p:tgtEl>
                                          <p:spTgt spid="26"/>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2000"/>
                                        <p:tgtEl>
                                          <p:spTgt spid="27"/>
                                        </p:tgtEl>
                                        <p:attrNameLst>
                                          <p:attrName>ppt_x</p:attrName>
                                        </p:attrNameLst>
                                      </p:cBhvr>
                                      <p:tavLst>
                                        <p:tav tm="0">
                                          <p:val>
                                            <p:strVal val="ppt_x"/>
                                          </p:val>
                                        </p:tav>
                                        <p:tav tm="100000">
                                          <p:val>
                                            <p:strVal val="0-ppt_w/2"/>
                                          </p:val>
                                        </p:tav>
                                      </p:tavLst>
                                    </p:anim>
                                    <p:anim calcmode="lin" valueType="num">
                                      <p:cBhvr additive="base">
                                        <p:cTn id="303" dur="2000"/>
                                        <p:tgtEl>
                                          <p:spTgt spid="27"/>
                                        </p:tgtEl>
                                        <p:attrNameLst>
                                          <p:attrName>ppt_y</p:attrName>
                                        </p:attrNameLst>
                                      </p:cBhvr>
                                      <p:tavLst>
                                        <p:tav tm="0">
                                          <p:val>
                                            <p:strVal val="ppt_y"/>
                                          </p:val>
                                        </p:tav>
                                        <p:tav tm="100000">
                                          <p:val>
                                            <p:strVal val="ppt_y"/>
                                          </p:val>
                                        </p:tav>
                                      </p:tavLst>
                                    </p:anim>
                                    <p:set>
                                      <p:cBhvr>
                                        <p:cTn id="304" dur="1" fill="hold">
                                          <p:stCondLst>
                                            <p:cond delay="1999"/>
                                          </p:stCondLst>
                                        </p:cTn>
                                        <p:tgtEl>
                                          <p:spTgt spid="27"/>
                                        </p:tgtEl>
                                        <p:attrNameLst>
                                          <p:attrName>style.visibility</p:attrName>
                                        </p:attrNameLst>
                                      </p:cBhvr>
                                      <p:to>
                                        <p:strVal val="hidden"/>
                                      </p:to>
                                    </p:set>
                                  </p:childTnLst>
                                </p:cTn>
                              </p:par>
                              <p:par>
                                <p:cTn id="305" presetID="2" presetClass="exit" presetSubtype="8" fill="hold" grpId="2" nodeType="withEffect">
                                  <p:stCondLst>
                                    <p:cond delay="0"/>
                                  </p:stCondLst>
                                  <p:childTnLst>
                                    <p:anim calcmode="lin" valueType="num">
                                      <p:cBhvr additive="base">
                                        <p:cTn id="306" dur="2000"/>
                                        <p:tgtEl>
                                          <p:spTgt spid="28"/>
                                        </p:tgtEl>
                                        <p:attrNameLst>
                                          <p:attrName>ppt_x</p:attrName>
                                        </p:attrNameLst>
                                      </p:cBhvr>
                                      <p:tavLst>
                                        <p:tav tm="0">
                                          <p:val>
                                            <p:strVal val="ppt_x"/>
                                          </p:val>
                                        </p:tav>
                                        <p:tav tm="100000">
                                          <p:val>
                                            <p:strVal val="0-ppt_w/2"/>
                                          </p:val>
                                        </p:tav>
                                      </p:tavLst>
                                    </p:anim>
                                    <p:anim calcmode="lin" valueType="num">
                                      <p:cBhvr additive="base">
                                        <p:cTn id="307" dur="2000"/>
                                        <p:tgtEl>
                                          <p:spTgt spid="28"/>
                                        </p:tgtEl>
                                        <p:attrNameLst>
                                          <p:attrName>ppt_y</p:attrName>
                                        </p:attrNameLst>
                                      </p:cBhvr>
                                      <p:tavLst>
                                        <p:tav tm="0">
                                          <p:val>
                                            <p:strVal val="ppt_y"/>
                                          </p:val>
                                        </p:tav>
                                        <p:tav tm="100000">
                                          <p:val>
                                            <p:strVal val="ppt_y"/>
                                          </p:val>
                                        </p:tav>
                                      </p:tavLst>
                                    </p:anim>
                                    <p:set>
                                      <p:cBhvr>
                                        <p:cTn id="308" dur="1" fill="hold">
                                          <p:stCondLst>
                                            <p:cond delay="1999"/>
                                          </p:stCondLst>
                                        </p:cTn>
                                        <p:tgtEl>
                                          <p:spTgt spid="28"/>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2000"/>
                                        <p:tgtEl>
                                          <p:spTgt spid="29"/>
                                        </p:tgtEl>
                                        <p:attrNameLst>
                                          <p:attrName>ppt_x</p:attrName>
                                        </p:attrNameLst>
                                      </p:cBhvr>
                                      <p:tavLst>
                                        <p:tav tm="0">
                                          <p:val>
                                            <p:strVal val="ppt_x"/>
                                          </p:val>
                                        </p:tav>
                                        <p:tav tm="100000">
                                          <p:val>
                                            <p:strVal val="0-ppt_w/2"/>
                                          </p:val>
                                        </p:tav>
                                      </p:tavLst>
                                    </p:anim>
                                    <p:anim calcmode="lin" valueType="num">
                                      <p:cBhvr additive="base">
                                        <p:cTn id="311" dur="2000"/>
                                        <p:tgtEl>
                                          <p:spTgt spid="29"/>
                                        </p:tgtEl>
                                        <p:attrNameLst>
                                          <p:attrName>ppt_y</p:attrName>
                                        </p:attrNameLst>
                                      </p:cBhvr>
                                      <p:tavLst>
                                        <p:tav tm="0">
                                          <p:val>
                                            <p:strVal val="ppt_y"/>
                                          </p:val>
                                        </p:tav>
                                        <p:tav tm="100000">
                                          <p:val>
                                            <p:strVal val="ppt_y"/>
                                          </p:val>
                                        </p:tav>
                                      </p:tavLst>
                                    </p:anim>
                                    <p:set>
                                      <p:cBhvr>
                                        <p:cTn id="312" dur="1" fill="hold">
                                          <p:stCondLst>
                                            <p:cond delay="1999"/>
                                          </p:stCondLst>
                                        </p:cTn>
                                        <p:tgtEl>
                                          <p:spTgt spid="29"/>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2000"/>
                                        <p:tgtEl>
                                          <p:spTgt spid="30"/>
                                        </p:tgtEl>
                                        <p:attrNameLst>
                                          <p:attrName>ppt_x</p:attrName>
                                        </p:attrNameLst>
                                      </p:cBhvr>
                                      <p:tavLst>
                                        <p:tav tm="0">
                                          <p:val>
                                            <p:strVal val="ppt_x"/>
                                          </p:val>
                                        </p:tav>
                                        <p:tav tm="100000">
                                          <p:val>
                                            <p:strVal val="0-ppt_w/2"/>
                                          </p:val>
                                        </p:tav>
                                      </p:tavLst>
                                    </p:anim>
                                    <p:anim calcmode="lin" valueType="num">
                                      <p:cBhvr additive="base">
                                        <p:cTn id="315" dur="2000"/>
                                        <p:tgtEl>
                                          <p:spTgt spid="30"/>
                                        </p:tgtEl>
                                        <p:attrNameLst>
                                          <p:attrName>ppt_y</p:attrName>
                                        </p:attrNameLst>
                                      </p:cBhvr>
                                      <p:tavLst>
                                        <p:tav tm="0">
                                          <p:val>
                                            <p:strVal val="ppt_y"/>
                                          </p:val>
                                        </p:tav>
                                        <p:tav tm="100000">
                                          <p:val>
                                            <p:strVal val="ppt_y"/>
                                          </p:val>
                                        </p:tav>
                                      </p:tavLst>
                                    </p:anim>
                                    <p:set>
                                      <p:cBhvr>
                                        <p:cTn id="316" dur="1" fill="hold">
                                          <p:stCondLst>
                                            <p:cond delay="1999"/>
                                          </p:stCondLst>
                                        </p:cTn>
                                        <p:tgtEl>
                                          <p:spTgt spid="30"/>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2000"/>
                                        <p:tgtEl>
                                          <p:spTgt spid="31"/>
                                        </p:tgtEl>
                                        <p:attrNameLst>
                                          <p:attrName>ppt_x</p:attrName>
                                        </p:attrNameLst>
                                      </p:cBhvr>
                                      <p:tavLst>
                                        <p:tav tm="0">
                                          <p:val>
                                            <p:strVal val="ppt_x"/>
                                          </p:val>
                                        </p:tav>
                                        <p:tav tm="100000">
                                          <p:val>
                                            <p:strVal val="0-ppt_w/2"/>
                                          </p:val>
                                        </p:tav>
                                      </p:tavLst>
                                    </p:anim>
                                    <p:anim calcmode="lin" valueType="num">
                                      <p:cBhvr additive="base">
                                        <p:cTn id="319" dur="2000"/>
                                        <p:tgtEl>
                                          <p:spTgt spid="31"/>
                                        </p:tgtEl>
                                        <p:attrNameLst>
                                          <p:attrName>ppt_y</p:attrName>
                                        </p:attrNameLst>
                                      </p:cBhvr>
                                      <p:tavLst>
                                        <p:tav tm="0">
                                          <p:val>
                                            <p:strVal val="ppt_y"/>
                                          </p:val>
                                        </p:tav>
                                        <p:tav tm="100000">
                                          <p:val>
                                            <p:strVal val="ppt_y"/>
                                          </p:val>
                                        </p:tav>
                                      </p:tavLst>
                                    </p:anim>
                                    <p:set>
                                      <p:cBhvr>
                                        <p:cTn id="320" dur="1" fill="hold">
                                          <p:stCondLst>
                                            <p:cond delay="1999"/>
                                          </p:stCondLst>
                                        </p:cTn>
                                        <p:tgtEl>
                                          <p:spTgt spid="31"/>
                                        </p:tgtEl>
                                        <p:attrNameLst>
                                          <p:attrName>style.visibility</p:attrName>
                                        </p:attrNameLst>
                                      </p:cBhvr>
                                      <p:to>
                                        <p:strVal val="hidden"/>
                                      </p:to>
                                    </p:set>
                                  </p:childTnLst>
                                </p:cTn>
                              </p:par>
                              <p:par>
                                <p:cTn id="321" presetID="2" presetClass="exit" presetSubtype="8" fill="hold" grpId="2" nodeType="withEffect">
                                  <p:stCondLst>
                                    <p:cond delay="0"/>
                                  </p:stCondLst>
                                  <p:childTnLst>
                                    <p:anim calcmode="lin" valueType="num">
                                      <p:cBhvr additive="base">
                                        <p:cTn id="322" dur="2000"/>
                                        <p:tgtEl>
                                          <p:spTgt spid="32"/>
                                        </p:tgtEl>
                                        <p:attrNameLst>
                                          <p:attrName>ppt_x</p:attrName>
                                        </p:attrNameLst>
                                      </p:cBhvr>
                                      <p:tavLst>
                                        <p:tav tm="0">
                                          <p:val>
                                            <p:strVal val="ppt_x"/>
                                          </p:val>
                                        </p:tav>
                                        <p:tav tm="100000">
                                          <p:val>
                                            <p:strVal val="0-ppt_w/2"/>
                                          </p:val>
                                        </p:tav>
                                      </p:tavLst>
                                    </p:anim>
                                    <p:anim calcmode="lin" valueType="num">
                                      <p:cBhvr additive="base">
                                        <p:cTn id="323" dur="2000"/>
                                        <p:tgtEl>
                                          <p:spTgt spid="32"/>
                                        </p:tgtEl>
                                        <p:attrNameLst>
                                          <p:attrName>ppt_y</p:attrName>
                                        </p:attrNameLst>
                                      </p:cBhvr>
                                      <p:tavLst>
                                        <p:tav tm="0">
                                          <p:val>
                                            <p:strVal val="ppt_y"/>
                                          </p:val>
                                        </p:tav>
                                        <p:tav tm="100000">
                                          <p:val>
                                            <p:strVal val="ppt_y"/>
                                          </p:val>
                                        </p:tav>
                                      </p:tavLst>
                                    </p:anim>
                                    <p:set>
                                      <p:cBhvr>
                                        <p:cTn id="324" dur="1" fill="hold">
                                          <p:stCondLst>
                                            <p:cond delay="1999"/>
                                          </p:stCondLst>
                                        </p:cTn>
                                        <p:tgtEl>
                                          <p:spTgt spid="32"/>
                                        </p:tgtEl>
                                        <p:attrNameLst>
                                          <p:attrName>style.visibility</p:attrName>
                                        </p:attrNameLst>
                                      </p:cBhvr>
                                      <p:to>
                                        <p:strVal val="hidden"/>
                                      </p:to>
                                    </p:set>
                                  </p:childTnLst>
                                </p:cTn>
                              </p:par>
                              <p:par>
                                <p:cTn id="325" presetID="2" presetClass="exit" presetSubtype="8" fill="hold" grpId="2" nodeType="withEffect">
                                  <p:stCondLst>
                                    <p:cond delay="0"/>
                                  </p:stCondLst>
                                  <p:childTnLst>
                                    <p:anim calcmode="lin" valueType="num">
                                      <p:cBhvr additive="base">
                                        <p:cTn id="326" dur="2000"/>
                                        <p:tgtEl>
                                          <p:spTgt spid="33"/>
                                        </p:tgtEl>
                                        <p:attrNameLst>
                                          <p:attrName>ppt_x</p:attrName>
                                        </p:attrNameLst>
                                      </p:cBhvr>
                                      <p:tavLst>
                                        <p:tav tm="0">
                                          <p:val>
                                            <p:strVal val="ppt_x"/>
                                          </p:val>
                                        </p:tav>
                                        <p:tav tm="100000">
                                          <p:val>
                                            <p:strVal val="0-ppt_w/2"/>
                                          </p:val>
                                        </p:tav>
                                      </p:tavLst>
                                    </p:anim>
                                    <p:anim calcmode="lin" valueType="num">
                                      <p:cBhvr additive="base">
                                        <p:cTn id="327" dur="2000"/>
                                        <p:tgtEl>
                                          <p:spTgt spid="33"/>
                                        </p:tgtEl>
                                        <p:attrNameLst>
                                          <p:attrName>ppt_y</p:attrName>
                                        </p:attrNameLst>
                                      </p:cBhvr>
                                      <p:tavLst>
                                        <p:tav tm="0">
                                          <p:val>
                                            <p:strVal val="ppt_y"/>
                                          </p:val>
                                        </p:tav>
                                        <p:tav tm="100000">
                                          <p:val>
                                            <p:strVal val="ppt_y"/>
                                          </p:val>
                                        </p:tav>
                                      </p:tavLst>
                                    </p:anim>
                                    <p:set>
                                      <p:cBhvr>
                                        <p:cTn id="328" dur="1" fill="hold">
                                          <p:stCondLst>
                                            <p:cond delay="1999"/>
                                          </p:stCondLst>
                                        </p:cTn>
                                        <p:tgtEl>
                                          <p:spTgt spid="33"/>
                                        </p:tgtEl>
                                        <p:attrNameLst>
                                          <p:attrName>style.visibility</p:attrName>
                                        </p:attrNameLst>
                                      </p:cBhvr>
                                      <p:to>
                                        <p:strVal val="hidden"/>
                                      </p:to>
                                    </p:set>
                                  </p:childTnLst>
                                </p:cTn>
                              </p:par>
                              <p:par>
                                <p:cTn id="329" presetID="2" presetClass="exit" presetSubtype="8" fill="hold" grpId="2" nodeType="withEffect">
                                  <p:stCondLst>
                                    <p:cond delay="0"/>
                                  </p:stCondLst>
                                  <p:childTnLst>
                                    <p:anim calcmode="lin" valueType="num">
                                      <p:cBhvr additive="base">
                                        <p:cTn id="330" dur="2000"/>
                                        <p:tgtEl>
                                          <p:spTgt spid="34"/>
                                        </p:tgtEl>
                                        <p:attrNameLst>
                                          <p:attrName>ppt_x</p:attrName>
                                        </p:attrNameLst>
                                      </p:cBhvr>
                                      <p:tavLst>
                                        <p:tav tm="0">
                                          <p:val>
                                            <p:strVal val="ppt_x"/>
                                          </p:val>
                                        </p:tav>
                                        <p:tav tm="100000">
                                          <p:val>
                                            <p:strVal val="0-ppt_w/2"/>
                                          </p:val>
                                        </p:tav>
                                      </p:tavLst>
                                    </p:anim>
                                    <p:anim calcmode="lin" valueType="num">
                                      <p:cBhvr additive="base">
                                        <p:cTn id="331" dur="2000"/>
                                        <p:tgtEl>
                                          <p:spTgt spid="34"/>
                                        </p:tgtEl>
                                        <p:attrNameLst>
                                          <p:attrName>ppt_y</p:attrName>
                                        </p:attrNameLst>
                                      </p:cBhvr>
                                      <p:tavLst>
                                        <p:tav tm="0">
                                          <p:val>
                                            <p:strVal val="ppt_y"/>
                                          </p:val>
                                        </p:tav>
                                        <p:tav tm="100000">
                                          <p:val>
                                            <p:strVal val="ppt_y"/>
                                          </p:val>
                                        </p:tav>
                                      </p:tavLst>
                                    </p:anim>
                                    <p:set>
                                      <p:cBhvr>
                                        <p:cTn id="332" dur="1" fill="hold">
                                          <p:stCondLst>
                                            <p:cond delay="1999"/>
                                          </p:stCondLst>
                                        </p:cTn>
                                        <p:tgtEl>
                                          <p:spTgt spid="34"/>
                                        </p:tgtEl>
                                        <p:attrNameLst>
                                          <p:attrName>style.visibility</p:attrName>
                                        </p:attrNameLst>
                                      </p:cBhvr>
                                      <p:to>
                                        <p:strVal val="hidden"/>
                                      </p:to>
                                    </p:set>
                                  </p:childTnLst>
                                </p:cTn>
                              </p:par>
                              <p:par>
                                <p:cTn id="333" presetID="2" presetClass="exit" presetSubtype="8" fill="hold" grpId="2" nodeType="withEffect">
                                  <p:stCondLst>
                                    <p:cond delay="0"/>
                                  </p:stCondLst>
                                  <p:childTnLst>
                                    <p:anim calcmode="lin" valueType="num">
                                      <p:cBhvr additive="base">
                                        <p:cTn id="334" dur="2000"/>
                                        <p:tgtEl>
                                          <p:spTgt spid="35"/>
                                        </p:tgtEl>
                                        <p:attrNameLst>
                                          <p:attrName>ppt_x</p:attrName>
                                        </p:attrNameLst>
                                      </p:cBhvr>
                                      <p:tavLst>
                                        <p:tav tm="0">
                                          <p:val>
                                            <p:strVal val="ppt_x"/>
                                          </p:val>
                                        </p:tav>
                                        <p:tav tm="100000">
                                          <p:val>
                                            <p:strVal val="0-ppt_w/2"/>
                                          </p:val>
                                        </p:tav>
                                      </p:tavLst>
                                    </p:anim>
                                    <p:anim calcmode="lin" valueType="num">
                                      <p:cBhvr additive="base">
                                        <p:cTn id="335" dur="2000"/>
                                        <p:tgtEl>
                                          <p:spTgt spid="35"/>
                                        </p:tgtEl>
                                        <p:attrNameLst>
                                          <p:attrName>ppt_y</p:attrName>
                                        </p:attrNameLst>
                                      </p:cBhvr>
                                      <p:tavLst>
                                        <p:tav tm="0">
                                          <p:val>
                                            <p:strVal val="ppt_y"/>
                                          </p:val>
                                        </p:tav>
                                        <p:tav tm="100000">
                                          <p:val>
                                            <p:strVal val="ppt_y"/>
                                          </p:val>
                                        </p:tav>
                                      </p:tavLst>
                                    </p:anim>
                                    <p:set>
                                      <p:cBhvr>
                                        <p:cTn id="336" dur="1" fill="hold">
                                          <p:stCondLst>
                                            <p:cond delay="1999"/>
                                          </p:stCondLst>
                                        </p:cTn>
                                        <p:tgtEl>
                                          <p:spTgt spid="35"/>
                                        </p:tgtEl>
                                        <p:attrNameLst>
                                          <p:attrName>style.visibility</p:attrName>
                                        </p:attrNameLst>
                                      </p:cBhvr>
                                      <p:to>
                                        <p:strVal val="hidden"/>
                                      </p:to>
                                    </p:set>
                                  </p:childTnLst>
                                </p:cTn>
                              </p:par>
                              <p:par>
                                <p:cTn id="337" presetID="2" presetClass="exit" presetSubtype="8" fill="hold" grpId="2" nodeType="withEffect">
                                  <p:stCondLst>
                                    <p:cond delay="0"/>
                                  </p:stCondLst>
                                  <p:childTnLst>
                                    <p:anim calcmode="lin" valueType="num">
                                      <p:cBhvr additive="base">
                                        <p:cTn id="338" dur="2000"/>
                                        <p:tgtEl>
                                          <p:spTgt spid="36"/>
                                        </p:tgtEl>
                                        <p:attrNameLst>
                                          <p:attrName>ppt_x</p:attrName>
                                        </p:attrNameLst>
                                      </p:cBhvr>
                                      <p:tavLst>
                                        <p:tav tm="0">
                                          <p:val>
                                            <p:strVal val="ppt_x"/>
                                          </p:val>
                                        </p:tav>
                                        <p:tav tm="100000">
                                          <p:val>
                                            <p:strVal val="0-ppt_w/2"/>
                                          </p:val>
                                        </p:tav>
                                      </p:tavLst>
                                    </p:anim>
                                    <p:anim calcmode="lin" valueType="num">
                                      <p:cBhvr additive="base">
                                        <p:cTn id="339" dur="2000"/>
                                        <p:tgtEl>
                                          <p:spTgt spid="36"/>
                                        </p:tgtEl>
                                        <p:attrNameLst>
                                          <p:attrName>ppt_y</p:attrName>
                                        </p:attrNameLst>
                                      </p:cBhvr>
                                      <p:tavLst>
                                        <p:tav tm="0">
                                          <p:val>
                                            <p:strVal val="ppt_y"/>
                                          </p:val>
                                        </p:tav>
                                        <p:tav tm="100000">
                                          <p:val>
                                            <p:strVal val="ppt_y"/>
                                          </p:val>
                                        </p:tav>
                                      </p:tavLst>
                                    </p:anim>
                                    <p:set>
                                      <p:cBhvr>
                                        <p:cTn id="340" dur="1" fill="hold">
                                          <p:stCondLst>
                                            <p:cond delay="1999"/>
                                          </p:stCondLst>
                                        </p:cTn>
                                        <p:tgtEl>
                                          <p:spTgt spid="36"/>
                                        </p:tgtEl>
                                        <p:attrNameLst>
                                          <p:attrName>style.visibility</p:attrName>
                                        </p:attrNameLst>
                                      </p:cBhvr>
                                      <p:to>
                                        <p:strVal val="hidden"/>
                                      </p:to>
                                    </p:set>
                                  </p:childTnLst>
                                </p:cTn>
                              </p:par>
                              <p:par>
                                <p:cTn id="341" presetID="2" presetClass="exit" presetSubtype="8" fill="hold" grpId="2" nodeType="withEffect">
                                  <p:stCondLst>
                                    <p:cond delay="0"/>
                                  </p:stCondLst>
                                  <p:childTnLst>
                                    <p:anim calcmode="lin" valueType="num">
                                      <p:cBhvr additive="base">
                                        <p:cTn id="342" dur="2000"/>
                                        <p:tgtEl>
                                          <p:spTgt spid="37"/>
                                        </p:tgtEl>
                                        <p:attrNameLst>
                                          <p:attrName>ppt_x</p:attrName>
                                        </p:attrNameLst>
                                      </p:cBhvr>
                                      <p:tavLst>
                                        <p:tav tm="0">
                                          <p:val>
                                            <p:strVal val="ppt_x"/>
                                          </p:val>
                                        </p:tav>
                                        <p:tav tm="100000">
                                          <p:val>
                                            <p:strVal val="0-ppt_w/2"/>
                                          </p:val>
                                        </p:tav>
                                      </p:tavLst>
                                    </p:anim>
                                    <p:anim calcmode="lin" valueType="num">
                                      <p:cBhvr additive="base">
                                        <p:cTn id="343" dur="2000"/>
                                        <p:tgtEl>
                                          <p:spTgt spid="37"/>
                                        </p:tgtEl>
                                        <p:attrNameLst>
                                          <p:attrName>ppt_y</p:attrName>
                                        </p:attrNameLst>
                                      </p:cBhvr>
                                      <p:tavLst>
                                        <p:tav tm="0">
                                          <p:val>
                                            <p:strVal val="ppt_y"/>
                                          </p:val>
                                        </p:tav>
                                        <p:tav tm="100000">
                                          <p:val>
                                            <p:strVal val="ppt_y"/>
                                          </p:val>
                                        </p:tav>
                                      </p:tavLst>
                                    </p:anim>
                                    <p:set>
                                      <p:cBhvr>
                                        <p:cTn id="344" dur="1" fill="hold">
                                          <p:stCondLst>
                                            <p:cond delay="1999"/>
                                          </p:stCondLst>
                                        </p:cTn>
                                        <p:tgtEl>
                                          <p:spTgt spid="37"/>
                                        </p:tgtEl>
                                        <p:attrNameLst>
                                          <p:attrName>style.visibility</p:attrName>
                                        </p:attrNameLst>
                                      </p:cBhvr>
                                      <p:to>
                                        <p:strVal val="hidden"/>
                                      </p:to>
                                    </p:set>
                                  </p:childTnLst>
                                </p:cTn>
                              </p:par>
                              <p:par>
                                <p:cTn id="345" presetID="2" presetClass="exit" presetSubtype="8" fill="hold" grpId="2" nodeType="withEffect">
                                  <p:stCondLst>
                                    <p:cond delay="0"/>
                                  </p:stCondLst>
                                  <p:childTnLst>
                                    <p:anim calcmode="lin" valueType="num">
                                      <p:cBhvr additive="base">
                                        <p:cTn id="346" dur="2000"/>
                                        <p:tgtEl>
                                          <p:spTgt spid="38"/>
                                        </p:tgtEl>
                                        <p:attrNameLst>
                                          <p:attrName>ppt_x</p:attrName>
                                        </p:attrNameLst>
                                      </p:cBhvr>
                                      <p:tavLst>
                                        <p:tav tm="0">
                                          <p:val>
                                            <p:strVal val="ppt_x"/>
                                          </p:val>
                                        </p:tav>
                                        <p:tav tm="100000">
                                          <p:val>
                                            <p:strVal val="0-ppt_w/2"/>
                                          </p:val>
                                        </p:tav>
                                      </p:tavLst>
                                    </p:anim>
                                    <p:anim calcmode="lin" valueType="num">
                                      <p:cBhvr additive="base">
                                        <p:cTn id="347" dur="2000"/>
                                        <p:tgtEl>
                                          <p:spTgt spid="38"/>
                                        </p:tgtEl>
                                        <p:attrNameLst>
                                          <p:attrName>ppt_y</p:attrName>
                                        </p:attrNameLst>
                                      </p:cBhvr>
                                      <p:tavLst>
                                        <p:tav tm="0">
                                          <p:val>
                                            <p:strVal val="ppt_y"/>
                                          </p:val>
                                        </p:tav>
                                        <p:tav tm="100000">
                                          <p:val>
                                            <p:strVal val="ppt_y"/>
                                          </p:val>
                                        </p:tav>
                                      </p:tavLst>
                                    </p:anim>
                                    <p:set>
                                      <p:cBhvr>
                                        <p:cTn id="348" dur="1" fill="hold">
                                          <p:stCondLst>
                                            <p:cond delay="1999"/>
                                          </p:stCondLst>
                                        </p:cTn>
                                        <p:tgtEl>
                                          <p:spTgt spid="38"/>
                                        </p:tgtEl>
                                        <p:attrNameLst>
                                          <p:attrName>style.visibility</p:attrName>
                                        </p:attrNameLst>
                                      </p:cBhvr>
                                      <p:to>
                                        <p:strVal val="hidden"/>
                                      </p:to>
                                    </p:set>
                                  </p:childTnLst>
                                </p:cTn>
                              </p:par>
                              <p:par>
                                <p:cTn id="349" presetID="3" presetClass="exit" presetSubtype="10" fill="hold" grpId="3" nodeType="withEffect">
                                  <p:stCondLst>
                                    <p:cond delay="0"/>
                                  </p:stCondLst>
                                  <p:childTnLst>
                                    <p:animEffect transition="out" filter="blinds(horizontal)">
                                      <p:cBhvr>
                                        <p:cTn id="350" dur="2000"/>
                                        <p:tgtEl>
                                          <p:spTgt spid="5"/>
                                        </p:tgtEl>
                                      </p:cBhvr>
                                    </p:animEffect>
                                    <p:set>
                                      <p:cBhvr>
                                        <p:cTn id="351" dur="1" fill="hold">
                                          <p:stCondLst>
                                            <p:cond delay="1999"/>
                                          </p:stCondLst>
                                        </p:cTn>
                                        <p:tgtEl>
                                          <p:spTgt spid="5"/>
                                        </p:tgtEl>
                                        <p:attrNameLst>
                                          <p:attrName>style.visibility</p:attrName>
                                        </p:attrNameLst>
                                      </p:cBhvr>
                                      <p:to>
                                        <p:strVal val="hidden"/>
                                      </p:to>
                                    </p:set>
                                  </p:childTnLst>
                                </p:cTn>
                              </p:par>
                              <p:par>
                                <p:cTn id="352" presetID="3" presetClass="exit" presetSubtype="10" fill="hold" grpId="3" nodeType="withEffect">
                                  <p:stCondLst>
                                    <p:cond delay="0"/>
                                  </p:stCondLst>
                                  <p:childTnLst>
                                    <p:animEffect transition="out" filter="blinds(horizontal)">
                                      <p:cBhvr>
                                        <p:cTn id="353" dur="2000"/>
                                        <p:tgtEl>
                                          <p:spTgt spid="6"/>
                                        </p:tgtEl>
                                      </p:cBhvr>
                                    </p:animEffect>
                                    <p:set>
                                      <p:cBhvr>
                                        <p:cTn id="354" dur="1" fill="hold">
                                          <p:stCondLst>
                                            <p:cond delay="1999"/>
                                          </p:stCondLst>
                                        </p:cTn>
                                        <p:tgtEl>
                                          <p:spTgt spid="6"/>
                                        </p:tgtEl>
                                        <p:attrNameLst>
                                          <p:attrName>style.visibility</p:attrName>
                                        </p:attrNameLst>
                                      </p:cBhvr>
                                      <p:to>
                                        <p:strVal val="hidden"/>
                                      </p:to>
                                    </p:set>
                                  </p:childTnLst>
                                </p:cTn>
                              </p:par>
                              <p:par>
                                <p:cTn id="355" presetID="3" presetClass="exit" presetSubtype="10" fill="hold" grpId="3" nodeType="withEffect">
                                  <p:stCondLst>
                                    <p:cond delay="0"/>
                                  </p:stCondLst>
                                  <p:childTnLst>
                                    <p:animEffect transition="out" filter="blinds(horizontal)">
                                      <p:cBhvr>
                                        <p:cTn id="356" dur="2000"/>
                                        <p:tgtEl>
                                          <p:spTgt spid="7"/>
                                        </p:tgtEl>
                                      </p:cBhvr>
                                    </p:animEffect>
                                    <p:set>
                                      <p:cBhvr>
                                        <p:cTn id="357" dur="1" fill="hold">
                                          <p:stCondLst>
                                            <p:cond delay="1999"/>
                                          </p:stCondLst>
                                        </p:cTn>
                                        <p:tgtEl>
                                          <p:spTgt spid="7"/>
                                        </p:tgtEl>
                                        <p:attrNameLst>
                                          <p:attrName>style.visibility</p:attrName>
                                        </p:attrNameLst>
                                      </p:cBhvr>
                                      <p:to>
                                        <p:strVal val="hidden"/>
                                      </p:to>
                                    </p:set>
                                  </p:childTnLst>
                                </p:cTn>
                              </p:par>
                              <p:par>
                                <p:cTn id="358" presetID="3" presetClass="exit" presetSubtype="10" fill="hold" grpId="3" nodeType="withEffect">
                                  <p:stCondLst>
                                    <p:cond delay="0"/>
                                  </p:stCondLst>
                                  <p:childTnLst>
                                    <p:animEffect transition="out" filter="blinds(horizontal)">
                                      <p:cBhvr>
                                        <p:cTn id="359" dur="2000"/>
                                        <p:tgtEl>
                                          <p:spTgt spid="8"/>
                                        </p:tgtEl>
                                      </p:cBhvr>
                                    </p:animEffect>
                                    <p:set>
                                      <p:cBhvr>
                                        <p:cTn id="360" dur="1" fill="hold">
                                          <p:stCondLst>
                                            <p:cond delay="1999"/>
                                          </p:stCondLst>
                                        </p:cTn>
                                        <p:tgtEl>
                                          <p:spTgt spid="8"/>
                                        </p:tgtEl>
                                        <p:attrNameLst>
                                          <p:attrName>style.visibility</p:attrName>
                                        </p:attrNameLst>
                                      </p:cBhvr>
                                      <p:to>
                                        <p:strVal val="hidden"/>
                                      </p:to>
                                    </p:set>
                                  </p:childTnLst>
                                </p:cTn>
                              </p:par>
                              <p:par>
                                <p:cTn id="361" presetID="3" presetClass="exit" presetSubtype="10" fill="hold" grpId="3" nodeType="withEffect">
                                  <p:stCondLst>
                                    <p:cond delay="0"/>
                                  </p:stCondLst>
                                  <p:childTnLst>
                                    <p:animEffect transition="out" filter="blinds(horizontal)">
                                      <p:cBhvr>
                                        <p:cTn id="362" dur="2000"/>
                                        <p:tgtEl>
                                          <p:spTgt spid="9"/>
                                        </p:tgtEl>
                                      </p:cBhvr>
                                    </p:animEffect>
                                    <p:set>
                                      <p:cBhvr>
                                        <p:cTn id="363" dur="1" fill="hold">
                                          <p:stCondLst>
                                            <p:cond delay="1999"/>
                                          </p:stCondLst>
                                        </p:cTn>
                                        <p:tgtEl>
                                          <p:spTgt spid="9"/>
                                        </p:tgtEl>
                                        <p:attrNameLst>
                                          <p:attrName>style.visibility</p:attrName>
                                        </p:attrNameLst>
                                      </p:cBhvr>
                                      <p:to>
                                        <p:strVal val="hidden"/>
                                      </p:to>
                                    </p:set>
                                  </p:childTnLst>
                                </p:cTn>
                              </p:par>
                              <p:par>
                                <p:cTn id="364" presetID="3" presetClass="exit" presetSubtype="10" fill="hold" grpId="3" nodeType="withEffect">
                                  <p:stCondLst>
                                    <p:cond delay="0"/>
                                  </p:stCondLst>
                                  <p:childTnLst>
                                    <p:animEffect transition="out" filter="blinds(horizontal)">
                                      <p:cBhvr>
                                        <p:cTn id="365" dur="2000"/>
                                        <p:tgtEl>
                                          <p:spTgt spid="10"/>
                                        </p:tgtEl>
                                      </p:cBhvr>
                                    </p:animEffect>
                                    <p:set>
                                      <p:cBhvr>
                                        <p:cTn id="366" dur="1" fill="hold">
                                          <p:stCondLst>
                                            <p:cond delay="1999"/>
                                          </p:stCondLst>
                                        </p:cTn>
                                        <p:tgtEl>
                                          <p:spTgt spid="10"/>
                                        </p:tgtEl>
                                        <p:attrNameLst>
                                          <p:attrName>style.visibility</p:attrName>
                                        </p:attrNameLst>
                                      </p:cBhvr>
                                      <p:to>
                                        <p:strVal val="hidden"/>
                                      </p:to>
                                    </p:set>
                                  </p:childTnLst>
                                </p:cTn>
                              </p:par>
                              <p:par>
                                <p:cTn id="367" presetID="3" presetClass="exit" presetSubtype="10" fill="hold" grpId="3" nodeType="withEffect">
                                  <p:stCondLst>
                                    <p:cond delay="0"/>
                                  </p:stCondLst>
                                  <p:childTnLst>
                                    <p:animEffect transition="out" filter="blinds(horizontal)">
                                      <p:cBhvr>
                                        <p:cTn id="368" dur="2000"/>
                                        <p:tgtEl>
                                          <p:spTgt spid="11"/>
                                        </p:tgtEl>
                                      </p:cBhvr>
                                    </p:animEffect>
                                    <p:set>
                                      <p:cBhvr>
                                        <p:cTn id="369" dur="1" fill="hold">
                                          <p:stCondLst>
                                            <p:cond delay="1999"/>
                                          </p:stCondLst>
                                        </p:cTn>
                                        <p:tgtEl>
                                          <p:spTgt spid="11"/>
                                        </p:tgtEl>
                                        <p:attrNameLst>
                                          <p:attrName>style.visibility</p:attrName>
                                        </p:attrNameLst>
                                      </p:cBhvr>
                                      <p:to>
                                        <p:strVal val="hidden"/>
                                      </p:to>
                                    </p:set>
                                  </p:childTnLst>
                                </p:cTn>
                              </p:par>
                              <p:par>
                                <p:cTn id="370" presetID="3" presetClass="exit" presetSubtype="10" fill="hold" grpId="3" nodeType="withEffect">
                                  <p:stCondLst>
                                    <p:cond delay="0"/>
                                  </p:stCondLst>
                                  <p:childTnLst>
                                    <p:animEffect transition="out" filter="blinds(horizontal)">
                                      <p:cBhvr>
                                        <p:cTn id="371" dur="2000"/>
                                        <p:tgtEl>
                                          <p:spTgt spid="12"/>
                                        </p:tgtEl>
                                      </p:cBhvr>
                                    </p:animEffect>
                                    <p:set>
                                      <p:cBhvr>
                                        <p:cTn id="372" dur="1" fill="hold">
                                          <p:stCondLst>
                                            <p:cond delay="1999"/>
                                          </p:stCondLst>
                                        </p:cTn>
                                        <p:tgtEl>
                                          <p:spTgt spid="12"/>
                                        </p:tgtEl>
                                        <p:attrNameLst>
                                          <p:attrName>style.visibility</p:attrName>
                                        </p:attrNameLst>
                                      </p:cBhvr>
                                      <p:to>
                                        <p:strVal val="hidden"/>
                                      </p:to>
                                    </p:set>
                                  </p:childTnLst>
                                </p:cTn>
                              </p:par>
                              <p:par>
                                <p:cTn id="373" presetID="3" presetClass="exit" presetSubtype="10" fill="hold" grpId="3" nodeType="withEffect">
                                  <p:stCondLst>
                                    <p:cond delay="0"/>
                                  </p:stCondLst>
                                  <p:childTnLst>
                                    <p:animEffect transition="out" filter="blinds(horizontal)">
                                      <p:cBhvr>
                                        <p:cTn id="374" dur="2000"/>
                                        <p:tgtEl>
                                          <p:spTgt spid="13"/>
                                        </p:tgtEl>
                                      </p:cBhvr>
                                    </p:animEffect>
                                    <p:set>
                                      <p:cBhvr>
                                        <p:cTn id="375" dur="1" fill="hold">
                                          <p:stCondLst>
                                            <p:cond delay="1999"/>
                                          </p:stCondLst>
                                        </p:cTn>
                                        <p:tgtEl>
                                          <p:spTgt spid="13"/>
                                        </p:tgtEl>
                                        <p:attrNameLst>
                                          <p:attrName>style.visibility</p:attrName>
                                        </p:attrNameLst>
                                      </p:cBhvr>
                                      <p:to>
                                        <p:strVal val="hidden"/>
                                      </p:to>
                                    </p:set>
                                  </p:childTnLst>
                                </p:cTn>
                              </p:par>
                              <p:par>
                                <p:cTn id="376" presetID="3" presetClass="exit" presetSubtype="10" fill="hold" grpId="3" nodeType="withEffect">
                                  <p:stCondLst>
                                    <p:cond delay="0"/>
                                  </p:stCondLst>
                                  <p:childTnLst>
                                    <p:animEffect transition="out" filter="blinds(horizontal)">
                                      <p:cBhvr>
                                        <p:cTn id="377" dur="2000"/>
                                        <p:tgtEl>
                                          <p:spTgt spid="14"/>
                                        </p:tgtEl>
                                      </p:cBhvr>
                                    </p:animEffect>
                                    <p:set>
                                      <p:cBhvr>
                                        <p:cTn id="378" dur="1" fill="hold">
                                          <p:stCondLst>
                                            <p:cond delay="1999"/>
                                          </p:stCondLst>
                                        </p:cTn>
                                        <p:tgtEl>
                                          <p:spTgt spid="14"/>
                                        </p:tgtEl>
                                        <p:attrNameLst>
                                          <p:attrName>style.visibility</p:attrName>
                                        </p:attrNameLst>
                                      </p:cBhvr>
                                      <p:to>
                                        <p:strVal val="hidden"/>
                                      </p:to>
                                    </p:set>
                                  </p:childTnLst>
                                </p:cTn>
                              </p:par>
                              <p:par>
                                <p:cTn id="379" presetID="3" presetClass="exit" presetSubtype="10" fill="hold" grpId="3" nodeType="withEffect">
                                  <p:stCondLst>
                                    <p:cond delay="0"/>
                                  </p:stCondLst>
                                  <p:childTnLst>
                                    <p:animEffect transition="out" filter="blinds(horizontal)">
                                      <p:cBhvr>
                                        <p:cTn id="380" dur="2000"/>
                                        <p:tgtEl>
                                          <p:spTgt spid="15"/>
                                        </p:tgtEl>
                                      </p:cBhvr>
                                    </p:animEffect>
                                    <p:set>
                                      <p:cBhvr>
                                        <p:cTn id="381" dur="1" fill="hold">
                                          <p:stCondLst>
                                            <p:cond delay="1999"/>
                                          </p:stCondLst>
                                        </p:cTn>
                                        <p:tgtEl>
                                          <p:spTgt spid="15"/>
                                        </p:tgtEl>
                                        <p:attrNameLst>
                                          <p:attrName>style.visibility</p:attrName>
                                        </p:attrNameLst>
                                      </p:cBhvr>
                                      <p:to>
                                        <p:strVal val="hidden"/>
                                      </p:to>
                                    </p:set>
                                  </p:childTnLst>
                                </p:cTn>
                              </p:par>
                              <p:par>
                                <p:cTn id="382" presetID="3" presetClass="exit" presetSubtype="10" fill="hold" grpId="3" nodeType="withEffect">
                                  <p:stCondLst>
                                    <p:cond delay="0"/>
                                  </p:stCondLst>
                                  <p:childTnLst>
                                    <p:animEffect transition="out" filter="blinds(horizontal)">
                                      <p:cBhvr>
                                        <p:cTn id="383" dur="2000"/>
                                        <p:tgtEl>
                                          <p:spTgt spid="16"/>
                                        </p:tgtEl>
                                      </p:cBhvr>
                                    </p:animEffect>
                                    <p:set>
                                      <p:cBhvr>
                                        <p:cTn id="384" dur="1" fill="hold">
                                          <p:stCondLst>
                                            <p:cond delay="1999"/>
                                          </p:stCondLst>
                                        </p:cTn>
                                        <p:tgtEl>
                                          <p:spTgt spid="16"/>
                                        </p:tgtEl>
                                        <p:attrNameLst>
                                          <p:attrName>style.visibility</p:attrName>
                                        </p:attrNameLst>
                                      </p:cBhvr>
                                      <p:to>
                                        <p:strVal val="hidden"/>
                                      </p:to>
                                    </p:set>
                                  </p:childTnLst>
                                </p:cTn>
                              </p:par>
                              <p:par>
                                <p:cTn id="385" presetID="3" presetClass="exit" presetSubtype="10" fill="hold" grpId="3" nodeType="withEffect">
                                  <p:stCondLst>
                                    <p:cond delay="0"/>
                                  </p:stCondLst>
                                  <p:childTnLst>
                                    <p:animEffect transition="out" filter="blinds(horizontal)">
                                      <p:cBhvr>
                                        <p:cTn id="386" dur="2000"/>
                                        <p:tgtEl>
                                          <p:spTgt spid="17"/>
                                        </p:tgtEl>
                                      </p:cBhvr>
                                    </p:animEffect>
                                    <p:set>
                                      <p:cBhvr>
                                        <p:cTn id="387" dur="1" fill="hold">
                                          <p:stCondLst>
                                            <p:cond delay="1999"/>
                                          </p:stCondLst>
                                        </p:cTn>
                                        <p:tgtEl>
                                          <p:spTgt spid="17"/>
                                        </p:tgtEl>
                                        <p:attrNameLst>
                                          <p:attrName>style.visibility</p:attrName>
                                        </p:attrNameLst>
                                      </p:cBhvr>
                                      <p:to>
                                        <p:strVal val="hidden"/>
                                      </p:to>
                                    </p:set>
                                  </p:childTnLst>
                                </p:cTn>
                              </p:par>
                              <p:par>
                                <p:cTn id="388" presetID="3" presetClass="exit" presetSubtype="10" fill="hold" grpId="3" nodeType="withEffect">
                                  <p:stCondLst>
                                    <p:cond delay="0"/>
                                  </p:stCondLst>
                                  <p:childTnLst>
                                    <p:animEffect transition="out" filter="blinds(horizontal)">
                                      <p:cBhvr>
                                        <p:cTn id="389" dur="2000"/>
                                        <p:tgtEl>
                                          <p:spTgt spid="18"/>
                                        </p:tgtEl>
                                      </p:cBhvr>
                                    </p:animEffect>
                                    <p:set>
                                      <p:cBhvr>
                                        <p:cTn id="390" dur="1" fill="hold">
                                          <p:stCondLst>
                                            <p:cond delay="1999"/>
                                          </p:stCondLst>
                                        </p:cTn>
                                        <p:tgtEl>
                                          <p:spTgt spid="18"/>
                                        </p:tgtEl>
                                        <p:attrNameLst>
                                          <p:attrName>style.visibility</p:attrName>
                                        </p:attrNameLst>
                                      </p:cBhvr>
                                      <p:to>
                                        <p:strVal val="hidden"/>
                                      </p:to>
                                    </p:set>
                                  </p:childTnLst>
                                </p:cTn>
                              </p:par>
                              <p:par>
                                <p:cTn id="391" presetID="3" presetClass="exit" presetSubtype="10" fill="hold" grpId="3" nodeType="withEffect">
                                  <p:stCondLst>
                                    <p:cond delay="0"/>
                                  </p:stCondLst>
                                  <p:childTnLst>
                                    <p:animEffect transition="out" filter="blinds(horizontal)">
                                      <p:cBhvr>
                                        <p:cTn id="392" dur="2000"/>
                                        <p:tgtEl>
                                          <p:spTgt spid="19"/>
                                        </p:tgtEl>
                                      </p:cBhvr>
                                    </p:animEffect>
                                    <p:set>
                                      <p:cBhvr>
                                        <p:cTn id="393" dur="1" fill="hold">
                                          <p:stCondLst>
                                            <p:cond delay="1999"/>
                                          </p:stCondLst>
                                        </p:cTn>
                                        <p:tgtEl>
                                          <p:spTgt spid="19"/>
                                        </p:tgtEl>
                                        <p:attrNameLst>
                                          <p:attrName>style.visibility</p:attrName>
                                        </p:attrNameLst>
                                      </p:cBhvr>
                                      <p:to>
                                        <p:strVal val="hidden"/>
                                      </p:to>
                                    </p:set>
                                  </p:childTnLst>
                                </p:cTn>
                              </p:par>
                              <p:par>
                                <p:cTn id="394" presetID="3" presetClass="exit" presetSubtype="10" fill="hold" grpId="3" nodeType="withEffect">
                                  <p:stCondLst>
                                    <p:cond delay="0"/>
                                  </p:stCondLst>
                                  <p:childTnLst>
                                    <p:animEffect transition="out" filter="blinds(horizontal)">
                                      <p:cBhvr>
                                        <p:cTn id="395" dur="2000"/>
                                        <p:tgtEl>
                                          <p:spTgt spid="20"/>
                                        </p:tgtEl>
                                      </p:cBhvr>
                                    </p:animEffect>
                                    <p:set>
                                      <p:cBhvr>
                                        <p:cTn id="396" dur="1" fill="hold">
                                          <p:stCondLst>
                                            <p:cond delay="1999"/>
                                          </p:stCondLst>
                                        </p:cTn>
                                        <p:tgtEl>
                                          <p:spTgt spid="20"/>
                                        </p:tgtEl>
                                        <p:attrNameLst>
                                          <p:attrName>style.visibility</p:attrName>
                                        </p:attrNameLst>
                                      </p:cBhvr>
                                      <p:to>
                                        <p:strVal val="hidden"/>
                                      </p:to>
                                    </p:set>
                                  </p:childTnLst>
                                </p:cTn>
                              </p:par>
                              <p:par>
                                <p:cTn id="397" presetID="3" presetClass="exit" presetSubtype="10" fill="hold" grpId="3" nodeType="withEffect">
                                  <p:stCondLst>
                                    <p:cond delay="0"/>
                                  </p:stCondLst>
                                  <p:childTnLst>
                                    <p:animEffect transition="out" filter="blinds(horizontal)">
                                      <p:cBhvr>
                                        <p:cTn id="398" dur="2000"/>
                                        <p:tgtEl>
                                          <p:spTgt spid="21"/>
                                        </p:tgtEl>
                                      </p:cBhvr>
                                    </p:animEffect>
                                    <p:set>
                                      <p:cBhvr>
                                        <p:cTn id="399" dur="1" fill="hold">
                                          <p:stCondLst>
                                            <p:cond delay="1999"/>
                                          </p:stCondLst>
                                        </p:cTn>
                                        <p:tgtEl>
                                          <p:spTgt spid="21"/>
                                        </p:tgtEl>
                                        <p:attrNameLst>
                                          <p:attrName>style.visibility</p:attrName>
                                        </p:attrNameLst>
                                      </p:cBhvr>
                                      <p:to>
                                        <p:strVal val="hidden"/>
                                      </p:to>
                                    </p:set>
                                  </p:childTnLst>
                                </p:cTn>
                              </p:par>
                              <p:par>
                                <p:cTn id="400" presetID="3" presetClass="exit" presetSubtype="10" fill="hold" grpId="3" nodeType="withEffect">
                                  <p:stCondLst>
                                    <p:cond delay="0"/>
                                  </p:stCondLst>
                                  <p:childTnLst>
                                    <p:animEffect transition="out" filter="blinds(horizontal)">
                                      <p:cBhvr>
                                        <p:cTn id="401" dur="2000"/>
                                        <p:tgtEl>
                                          <p:spTgt spid="22"/>
                                        </p:tgtEl>
                                      </p:cBhvr>
                                    </p:animEffect>
                                    <p:set>
                                      <p:cBhvr>
                                        <p:cTn id="402" dur="1" fill="hold">
                                          <p:stCondLst>
                                            <p:cond delay="1999"/>
                                          </p:stCondLst>
                                        </p:cTn>
                                        <p:tgtEl>
                                          <p:spTgt spid="22"/>
                                        </p:tgtEl>
                                        <p:attrNameLst>
                                          <p:attrName>style.visibility</p:attrName>
                                        </p:attrNameLst>
                                      </p:cBhvr>
                                      <p:to>
                                        <p:strVal val="hidden"/>
                                      </p:to>
                                    </p:set>
                                  </p:childTnLst>
                                </p:cTn>
                              </p:par>
                              <p:par>
                                <p:cTn id="403" presetID="3" presetClass="exit" presetSubtype="10" fill="hold" grpId="3" nodeType="withEffect">
                                  <p:stCondLst>
                                    <p:cond delay="0"/>
                                  </p:stCondLst>
                                  <p:childTnLst>
                                    <p:animEffect transition="out" filter="blinds(horizontal)">
                                      <p:cBhvr>
                                        <p:cTn id="404" dur="2000"/>
                                        <p:tgtEl>
                                          <p:spTgt spid="23"/>
                                        </p:tgtEl>
                                      </p:cBhvr>
                                    </p:animEffect>
                                    <p:set>
                                      <p:cBhvr>
                                        <p:cTn id="405" dur="1" fill="hold">
                                          <p:stCondLst>
                                            <p:cond delay="1999"/>
                                          </p:stCondLst>
                                        </p:cTn>
                                        <p:tgtEl>
                                          <p:spTgt spid="23"/>
                                        </p:tgtEl>
                                        <p:attrNameLst>
                                          <p:attrName>style.visibility</p:attrName>
                                        </p:attrNameLst>
                                      </p:cBhvr>
                                      <p:to>
                                        <p:strVal val="hidden"/>
                                      </p:to>
                                    </p:set>
                                  </p:childTnLst>
                                </p:cTn>
                              </p:par>
                              <p:par>
                                <p:cTn id="406" presetID="3" presetClass="exit" presetSubtype="10" fill="hold" grpId="3" nodeType="withEffect">
                                  <p:stCondLst>
                                    <p:cond delay="0"/>
                                  </p:stCondLst>
                                  <p:childTnLst>
                                    <p:animEffect transition="out" filter="blinds(horizontal)">
                                      <p:cBhvr>
                                        <p:cTn id="407" dur="2000"/>
                                        <p:tgtEl>
                                          <p:spTgt spid="24"/>
                                        </p:tgtEl>
                                      </p:cBhvr>
                                    </p:animEffect>
                                    <p:set>
                                      <p:cBhvr>
                                        <p:cTn id="408" dur="1" fill="hold">
                                          <p:stCondLst>
                                            <p:cond delay="1999"/>
                                          </p:stCondLst>
                                        </p:cTn>
                                        <p:tgtEl>
                                          <p:spTgt spid="24"/>
                                        </p:tgtEl>
                                        <p:attrNameLst>
                                          <p:attrName>style.visibility</p:attrName>
                                        </p:attrNameLst>
                                      </p:cBhvr>
                                      <p:to>
                                        <p:strVal val="hidden"/>
                                      </p:to>
                                    </p:set>
                                  </p:childTnLst>
                                </p:cTn>
                              </p:par>
                              <p:par>
                                <p:cTn id="409" presetID="3" presetClass="exit" presetSubtype="10" fill="hold" grpId="3" nodeType="withEffect">
                                  <p:stCondLst>
                                    <p:cond delay="0"/>
                                  </p:stCondLst>
                                  <p:childTnLst>
                                    <p:animEffect transition="out" filter="blinds(horizontal)">
                                      <p:cBhvr>
                                        <p:cTn id="410" dur="2000"/>
                                        <p:tgtEl>
                                          <p:spTgt spid="25"/>
                                        </p:tgtEl>
                                      </p:cBhvr>
                                    </p:animEffect>
                                    <p:set>
                                      <p:cBhvr>
                                        <p:cTn id="411" dur="1" fill="hold">
                                          <p:stCondLst>
                                            <p:cond delay="1999"/>
                                          </p:stCondLst>
                                        </p:cTn>
                                        <p:tgtEl>
                                          <p:spTgt spid="25"/>
                                        </p:tgtEl>
                                        <p:attrNameLst>
                                          <p:attrName>style.visibility</p:attrName>
                                        </p:attrNameLst>
                                      </p:cBhvr>
                                      <p:to>
                                        <p:strVal val="hidden"/>
                                      </p:to>
                                    </p:set>
                                  </p:childTnLst>
                                </p:cTn>
                              </p:par>
                              <p:par>
                                <p:cTn id="412" presetID="3" presetClass="exit" presetSubtype="10" fill="hold" grpId="3" nodeType="withEffect">
                                  <p:stCondLst>
                                    <p:cond delay="0"/>
                                  </p:stCondLst>
                                  <p:childTnLst>
                                    <p:animEffect transition="out" filter="blinds(horizontal)">
                                      <p:cBhvr>
                                        <p:cTn id="413" dur="2000"/>
                                        <p:tgtEl>
                                          <p:spTgt spid="26"/>
                                        </p:tgtEl>
                                      </p:cBhvr>
                                    </p:animEffect>
                                    <p:set>
                                      <p:cBhvr>
                                        <p:cTn id="414" dur="1" fill="hold">
                                          <p:stCondLst>
                                            <p:cond delay="1999"/>
                                          </p:stCondLst>
                                        </p:cTn>
                                        <p:tgtEl>
                                          <p:spTgt spid="26"/>
                                        </p:tgtEl>
                                        <p:attrNameLst>
                                          <p:attrName>style.visibility</p:attrName>
                                        </p:attrNameLst>
                                      </p:cBhvr>
                                      <p:to>
                                        <p:strVal val="hidden"/>
                                      </p:to>
                                    </p:set>
                                  </p:childTnLst>
                                </p:cTn>
                              </p:par>
                              <p:par>
                                <p:cTn id="415" presetID="3" presetClass="exit" presetSubtype="10" fill="hold" grpId="3" nodeType="withEffect">
                                  <p:stCondLst>
                                    <p:cond delay="0"/>
                                  </p:stCondLst>
                                  <p:childTnLst>
                                    <p:animEffect transition="out" filter="blinds(horizontal)">
                                      <p:cBhvr>
                                        <p:cTn id="416" dur="2000"/>
                                        <p:tgtEl>
                                          <p:spTgt spid="27"/>
                                        </p:tgtEl>
                                      </p:cBhvr>
                                    </p:animEffect>
                                    <p:set>
                                      <p:cBhvr>
                                        <p:cTn id="417" dur="1" fill="hold">
                                          <p:stCondLst>
                                            <p:cond delay="1999"/>
                                          </p:stCondLst>
                                        </p:cTn>
                                        <p:tgtEl>
                                          <p:spTgt spid="27"/>
                                        </p:tgtEl>
                                        <p:attrNameLst>
                                          <p:attrName>style.visibility</p:attrName>
                                        </p:attrNameLst>
                                      </p:cBhvr>
                                      <p:to>
                                        <p:strVal val="hidden"/>
                                      </p:to>
                                    </p:set>
                                  </p:childTnLst>
                                </p:cTn>
                              </p:par>
                              <p:par>
                                <p:cTn id="418" presetID="3" presetClass="exit" presetSubtype="10" fill="hold" grpId="3" nodeType="withEffect">
                                  <p:stCondLst>
                                    <p:cond delay="0"/>
                                  </p:stCondLst>
                                  <p:childTnLst>
                                    <p:animEffect transition="out" filter="blinds(horizontal)">
                                      <p:cBhvr>
                                        <p:cTn id="419" dur="2000"/>
                                        <p:tgtEl>
                                          <p:spTgt spid="28"/>
                                        </p:tgtEl>
                                      </p:cBhvr>
                                    </p:animEffect>
                                    <p:set>
                                      <p:cBhvr>
                                        <p:cTn id="420" dur="1" fill="hold">
                                          <p:stCondLst>
                                            <p:cond delay="1999"/>
                                          </p:stCondLst>
                                        </p:cTn>
                                        <p:tgtEl>
                                          <p:spTgt spid="28"/>
                                        </p:tgtEl>
                                        <p:attrNameLst>
                                          <p:attrName>style.visibility</p:attrName>
                                        </p:attrNameLst>
                                      </p:cBhvr>
                                      <p:to>
                                        <p:strVal val="hidden"/>
                                      </p:to>
                                    </p:set>
                                  </p:childTnLst>
                                </p:cTn>
                              </p:par>
                              <p:par>
                                <p:cTn id="421" presetID="3" presetClass="exit" presetSubtype="10" fill="hold" grpId="3" nodeType="withEffect">
                                  <p:stCondLst>
                                    <p:cond delay="0"/>
                                  </p:stCondLst>
                                  <p:childTnLst>
                                    <p:animEffect transition="out" filter="blinds(horizontal)">
                                      <p:cBhvr>
                                        <p:cTn id="422" dur="2000"/>
                                        <p:tgtEl>
                                          <p:spTgt spid="29"/>
                                        </p:tgtEl>
                                      </p:cBhvr>
                                    </p:animEffect>
                                    <p:set>
                                      <p:cBhvr>
                                        <p:cTn id="423" dur="1" fill="hold">
                                          <p:stCondLst>
                                            <p:cond delay="1999"/>
                                          </p:stCondLst>
                                        </p:cTn>
                                        <p:tgtEl>
                                          <p:spTgt spid="29"/>
                                        </p:tgtEl>
                                        <p:attrNameLst>
                                          <p:attrName>style.visibility</p:attrName>
                                        </p:attrNameLst>
                                      </p:cBhvr>
                                      <p:to>
                                        <p:strVal val="hidden"/>
                                      </p:to>
                                    </p:set>
                                  </p:childTnLst>
                                </p:cTn>
                              </p:par>
                              <p:par>
                                <p:cTn id="424" presetID="3" presetClass="exit" presetSubtype="10" fill="hold" grpId="3" nodeType="withEffect">
                                  <p:stCondLst>
                                    <p:cond delay="0"/>
                                  </p:stCondLst>
                                  <p:childTnLst>
                                    <p:animEffect transition="out" filter="blinds(horizontal)">
                                      <p:cBhvr>
                                        <p:cTn id="425" dur="2000"/>
                                        <p:tgtEl>
                                          <p:spTgt spid="30"/>
                                        </p:tgtEl>
                                      </p:cBhvr>
                                    </p:animEffect>
                                    <p:set>
                                      <p:cBhvr>
                                        <p:cTn id="426" dur="1" fill="hold">
                                          <p:stCondLst>
                                            <p:cond delay="1999"/>
                                          </p:stCondLst>
                                        </p:cTn>
                                        <p:tgtEl>
                                          <p:spTgt spid="30"/>
                                        </p:tgtEl>
                                        <p:attrNameLst>
                                          <p:attrName>style.visibility</p:attrName>
                                        </p:attrNameLst>
                                      </p:cBhvr>
                                      <p:to>
                                        <p:strVal val="hidden"/>
                                      </p:to>
                                    </p:set>
                                  </p:childTnLst>
                                </p:cTn>
                              </p:par>
                              <p:par>
                                <p:cTn id="427" presetID="3" presetClass="exit" presetSubtype="10" fill="hold" grpId="3" nodeType="withEffect">
                                  <p:stCondLst>
                                    <p:cond delay="0"/>
                                  </p:stCondLst>
                                  <p:childTnLst>
                                    <p:animEffect transition="out" filter="blinds(horizontal)">
                                      <p:cBhvr>
                                        <p:cTn id="428" dur="2000"/>
                                        <p:tgtEl>
                                          <p:spTgt spid="31"/>
                                        </p:tgtEl>
                                      </p:cBhvr>
                                    </p:animEffect>
                                    <p:set>
                                      <p:cBhvr>
                                        <p:cTn id="429" dur="1" fill="hold">
                                          <p:stCondLst>
                                            <p:cond delay="1999"/>
                                          </p:stCondLst>
                                        </p:cTn>
                                        <p:tgtEl>
                                          <p:spTgt spid="31"/>
                                        </p:tgtEl>
                                        <p:attrNameLst>
                                          <p:attrName>style.visibility</p:attrName>
                                        </p:attrNameLst>
                                      </p:cBhvr>
                                      <p:to>
                                        <p:strVal val="hidden"/>
                                      </p:to>
                                    </p:set>
                                  </p:childTnLst>
                                </p:cTn>
                              </p:par>
                              <p:par>
                                <p:cTn id="430" presetID="3" presetClass="exit" presetSubtype="10" fill="hold" grpId="3" nodeType="withEffect">
                                  <p:stCondLst>
                                    <p:cond delay="0"/>
                                  </p:stCondLst>
                                  <p:childTnLst>
                                    <p:animEffect transition="out" filter="blinds(horizontal)">
                                      <p:cBhvr>
                                        <p:cTn id="431" dur="2000"/>
                                        <p:tgtEl>
                                          <p:spTgt spid="32"/>
                                        </p:tgtEl>
                                      </p:cBhvr>
                                    </p:animEffect>
                                    <p:set>
                                      <p:cBhvr>
                                        <p:cTn id="432" dur="1" fill="hold">
                                          <p:stCondLst>
                                            <p:cond delay="1999"/>
                                          </p:stCondLst>
                                        </p:cTn>
                                        <p:tgtEl>
                                          <p:spTgt spid="32"/>
                                        </p:tgtEl>
                                        <p:attrNameLst>
                                          <p:attrName>style.visibility</p:attrName>
                                        </p:attrNameLst>
                                      </p:cBhvr>
                                      <p:to>
                                        <p:strVal val="hidden"/>
                                      </p:to>
                                    </p:set>
                                  </p:childTnLst>
                                </p:cTn>
                              </p:par>
                              <p:par>
                                <p:cTn id="433" presetID="3" presetClass="exit" presetSubtype="10" fill="hold" grpId="3" nodeType="withEffect">
                                  <p:stCondLst>
                                    <p:cond delay="0"/>
                                  </p:stCondLst>
                                  <p:childTnLst>
                                    <p:animEffect transition="out" filter="blinds(horizontal)">
                                      <p:cBhvr>
                                        <p:cTn id="434" dur="2000"/>
                                        <p:tgtEl>
                                          <p:spTgt spid="33"/>
                                        </p:tgtEl>
                                      </p:cBhvr>
                                    </p:animEffect>
                                    <p:set>
                                      <p:cBhvr>
                                        <p:cTn id="435" dur="1" fill="hold">
                                          <p:stCondLst>
                                            <p:cond delay="1999"/>
                                          </p:stCondLst>
                                        </p:cTn>
                                        <p:tgtEl>
                                          <p:spTgt spid="33"/>
                                        </p:tgtEl>
                                        <p:attrNameLst>
                                          <p:attrName>style.visibility</p:attrName>
                                        </p:attrNameLst>
                                      </p:cBhvr>
                                      <p:to>
                                        <p:strVal val="hidden"/>
                                      </p:to>
                                    </p:set>
                                  </p:childTnLst>
                                </p:cTn>
                              </p:par>
                              <p:par>
                                <p:cTn id="436" presetID="3" presetClass="exit" presetSubtype="10" fill="hold" grpId="3" nodeType="withEffect">
                                  <p:stCondLst>
                                    <p:cond delay="0"/>
                                  </p:stCondLst>
                                  <p:childTnLst>
                                    <p:animEffect transition="out" filter="blinds(horizontal)">
                                      <p:cBhvr>
                                        <p:cTn id="437" dur="2000"/>
                                        <p:tgtEl>
                                          <p:spTgt spid="34"/>
                                        </p:tgtEl>
                                      </p:cBhvr>
                                    </p:animEffect>
                                    <p:set>
                                      <p:cBhvr>
                                        <p:cTn id="438" dur="1" fill="hold">
                                          <p:stCondLst>
                                            <p:cond delay="1999"/>
                                          </p:stCondLst>
                                        </p:cTn>
                                        <p:tgtEl>
                                          <p:spTgt spid="34"/>
                                        </p:tgtEl>
                                        <p:attrNameLst>
                                          <p:attrName>style.visibility</p:attrName>
                                        </p:attrNameLst>
                                      </p:cBhvr>
                                      <p:to>
                                        <p:strVal val="hidden"/>
                                      </p:to>
                                    </p:set>
                                  </p:childTnLst>
                                </p:cTn>
                              </p:par>
                              <p:par>
                                <p:cTn id="439" presetID="3" presetClass="exit" presetSubtype="10" fill="hold" grpId="3" nodeType="withEffect">
                                  <p:stCondLst>
                                    <p:cond delay="0"/>
                                  </p:stCondLst>
                                  <p:childTnLst>
                                    <p:animEffect transition="out" filter="blinds(horizontal)">
                                      <p:cBhvr>
                                        <p:cTn id="440" dur="2000"/>
                                        <p:tgtEl>
                                          <p:spTgt spid="35"/>
                                        </p:tgtEl>
                                      </p:cBhvr>
                                    </p:animEffect>
                                    <p:set>
                                      <p:cBhvr>
                                        <p:cTn id="441" dur="1" fill="hold">
                                          <p:stCondLst>
                                            <p:cond delay="1999"/>
                                          </p:stCondLst>
                                        </p:cTn>
                                        <p:tgtEl>
                                          <p:spTgt spid="35"/>
                                        </p:tgtEl>
                                        <p:attrNameLst>
                                          <p:attrName>style.visibility</p:attrName>
                                        </p:attrNameLst>
                                      </p:cBhvr>
                                      <p:to>
                                        <p:strVal val="hidden"/>
                                      </p:to>
                                    </p:set>
                                  </p:childTnLst>
                                </p:cTn>
                              </p:par>
                              <p:par>
                                <p:cTn id="442" presetID="3" presetClass="exit" presetSubtype="10" fill="hold" grpId="3" nodeType="withEffect">
                                  <p:stCondLst>
                                    <p:cond delay="0"/>
                                  </p:stCondLst>
                                  <p:childTnLst>
                                    <p:animEffect transition="out" filter="blinds(horizontal)">
                                      <p:cBhvr>
                                        <p:cTn id="443" dur="2000"/>
                                        <p:tgtEl>
                                          <p:spTgt spid="36"/>
                                        </p:tgtEl>
                                      </p:cBhvr>
                                    </p:animEffect>
                                    <p:set>
                                      <p:cBhvr>
                                        <p:cTn id="444" dur="1" fill="hold">
                                          <p:stCondLst>
                                            <p:cond delay="1999"/>
                                          </p:stCondLst>
                                        </p:cTn>
                                        <p:tgtEl>
                                          <p:spTgt spid="36"/>
                                        </p:tgtEl>
                                        <p:attrNameLst>
                                          <p:attrName>style.visibility</p:attrName>
                                        </p:attrNameLst>
                                      </p:cBhvr>
                                      <p:to>
                                        <p:strVal val="hidden"/>
                                      </p:to>
                                    </p:set>
                                  </p:childTnLst>
                                </p:cTn>
                              </p:par>
                              <p:par>
                                <p:cTn id="445" presetID="3" presetClass="exit" presetSubtype="10" fill="hold" grpId="3" nodeType="withEffect">
                                  <p:stCondLst>
                                    <p:cond delay="0"/>
                                  </p:stCondLst>
                                  <p:childTnLst>
                                    <p:animEffect transition="out" filter="blinds(horizontal)">
                                      <p:cBhvr>
                                        <p:cTn id="446" dur="2000"/>
                                        <p:tgtEl>
                                          <p:spTgt spid="37"/>
                                        </p:tgtEl>
                                      </p:cBhvr>
                                    </p:animEffect>
                                    <p:set>
                                      <p:cBhvr>
                                        <p:cTn id="447" dur="1" fill="hold">
                                          <p:stCondLst>
                                            <p:cond delay="1999"/>
                                          </p:stCondLst>
                                        </p:cTn>
                                        <p:tgtEl>
                                          <p:spTgt spid="37"/>
                                        </p:tgtEl>
                                        <p:attrNameLst>
                                          <p:attrName>style.visibility</p:attrName>
                                        </p:attrNameLst>
                                      </p:cBhvr>
                                      <p:to>
                                        <p:strVal val="hidden"/>
                                      </p:to>
                                    </p:set>
                                  </p:childTnLst>
                                </p:cTn>
                              </p:par>
                              <p:par>
                                <p:cTn id="448" presetID="3" presetClass="exit" presetSubtype="10" fill="hold" grpId="3" nodeType="withEffect">
                                  <p:stCondLst>
                                    <p:cond delay="0"/>
                                  </p:stCondLst>
                                  <p:childTnLst>
                                    <p:animEffect transition="out" filter="blinds(horizontal)">
                                      <p:cBhvr>
                                        <p:cTn id="449" dur="2000"/>
                                        <p:tgtEl>
                                          <p:spTgt spid="38"/>
                                        </p:tgtEl>
                                      </p:cBhvr>
                                    </p:animEffect>
                                    <p:set>
                                      <p:cBhvr>
                                        <p:cTn id="450" dur="1" fill="hold">
                                          <p:stCondLst>
                                            <p:cond delay="1999"/>
                                          </p:stCondLst>
                                        </p:cTn>
                                        <p:tgtEl>
                                          <p:spTgt spid="38"/>
                                        </p:tgtEl>
                                        <p:attrNameLst>
                                          <p:attrName>style.visibility</p:attrName>
                                        </p:attrNameLst>
                                      </p:cBhvr>
                                      <p:to>
                                        <p:strVal val="hidden"/>
                                      </p:to>
                                    </p:set>
                                  </p:childTnLst>
                                </p:cTn>
                              </p:par>
                              <p:par>
                                <p:cTn id="451" presetID="2" presetClass="entr" presetSubtype="2" fill="hold" nodeType="withEffect">
                                  <p:stCondLst>
                                    <p:cond delay="0"/>
                                  </p:stCondLst>
                                  <p:childTnLst>
                                    <p:set>
                                      <p:cBhvr>
                                        <p:cTn id="452" dur="1" fill="hold">
                                          <p:stCondLst>
                                            <p:cond delay="0"/>
                                          </p:stCondLst>
                                        </p:cTn>
                                        <p:tgtEl>
                                          <p:spTgt spid="4"/>
                                        </p:tgtEl>
                                        <p:attrNameLst>
                                          <p:attrName>style.visibility</p:attrName>
                                        </p:attrNameLst>
                                      </p:cBhvr>
                                      <p:to>
                                        <p:strVal val="visible"/>
                                      </p:to>
                                    </p:set>
                                    <p:anim calcmode="lin" valueType="num">
                                      <p:cBhvr additive="base">
                                        <p:cTn id="453" dur="2000" fill="hold"/>
                                        <p:tgtEl>
                                          <p:spTgt spid="4"/>
                                        </p:tgtEl>
                                        <p:attrNameLst>
                                          <p:attrName>ppt_x</p:attrName>
                                        </p:attrNameLst>
                                      </p:cBhvr>
                                      <p:tavLst>
                                        <p:tav tm="0">
                                          <p:val>
                                            <p:strVal val="1+#ppt_w/2"/>
                                          </p:val>
                                        </p:tav>
                                        <p:tav tm="100000">
                                          <p:val>
                                            <p:strVal val="#ppt_x"/>
                                          </p:val>
                                        </p:tav>
                                      </p:tavLst>
                                    </p:anim>
                                    <p:anim calcmode="lin" valueType="num">
                                      <p:cBhvr additive="base">
                                        <p:cTn id="454"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3">
              <a:lumMod val="50000"/>
            </a:schemeClr>
          </a:solidFill>
        </p:spPr>
        <p:txBody>
          <a:bodyPr/>
          <a:lstStyle/>
          <a:p>
            <a:endParaRPr lang="es-ES" dirty="0"/>
          </a:p>
        </p:txBody>
      </p:sp>
      <p:pic>
        <p:nvPicPr>
          <p:cNvPr id="4" name="3 Imagen" descr="0(35).jpg"/>
          <p:cNvPicPr>
            <a:picLocks noChangeAspect="1"/>
          </p:cNvPicPr>
          <p:nvPr/>
        </p:nvPicPr>
        <p:blipFill>
          <a:blip r:embed="rId2"/>
          <a:stretch>
            <a:fillRect/>
          </a:stretch>
        </p:blipFill>
        <p:spPr>
          <a:xfrm>
            <a:off x="0" y="6691"/>
            <a:ext cx="9144000" cy="6851309"/>
          </a:xfrm>
          <a:prstGeom prst="rect">
            <a:avLst/>
          </a:prstGeom>
        </p:spPr>
      </p:pic>
      <p:sp>
        <p:nvSpPr>
          <p:cNvPr id="6" name="5 Extracto"/>
          <p:cNvSpPr/>
          <p:nvPr/>
        </p:nvSpPr>
        <p:spPr>
          <a:xfrm rot="18703905">
            <a:off x="-256192" y="-23558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rot="2949416">
            <a:off x="7957246" y="-235650"/>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rot="18703905">
            <a:off x="29560" y="50170"/>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2949416">
            <a:off x="7671494" y="5010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18703905">
            <a:off x="458188" y="33594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2949416">
            <a:off x="7262228" y="403077"/>
            <a:ext cx="1670533"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8703905">
            <a:off x="886816" y="69308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rot="18703905">
            <a:off x="1315444" y="978864"/>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2949416">
            <a:off x="6957114" y="693044"/>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2949416">
            <a:off x="6599924" y="97879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rot="2949416">
            <a:off x="6140561" y="1331747"/>
            <a:ext cx="1670533"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rot="18703905">
            <a:off x="1672634" y="1336055"/>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rot="18703905">
            <a:off x="1958386" y="162180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rot="18703905">
            <a:off x="2387014" y="1907583"/>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xtracto"/>
          <p:cNvSpPr/>
          <p:nvPr/>
        </p:nvSpPr>
        <p:spPr>
          <a:xfrm rot="13738474">
            <a:off x="-257708" y="576517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xtracto"/>
          <p:cNvSpPr/>
          <p:nvPr/>
        </p:nvSpPr>
        <p:spPr>
          <a:xfrm rot="2792288">
            <a:off x="5822676" y="168834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xtracto"/>
          <p:cNvSpPr/>
          <p:nvPr/>
        </p:nvSpPr>
        <p:spPr>
          <a:xfrm rot="2993978">
            <a:off x="5322611" y="204553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xtracto"/>
          <p:cNvSpPr/>
          <p:nvPr/>
        </p:nvSpPr>
        <p:spPr>
          <a:xfrm rot="7893755">
            <a:off x="7887391" y="576521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xtracto"/>
          <p:cNvSpPr/>
          <p:nvPr/>
        </p:nvSpPr>
        <p:spPr>
          <a:xfrm rot="13738474">
            <a:off x="28044" y="5479423"/>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xtracto"/>
          <p:cNvSpPr/>
          <p:nvPr/>
        </p:nvSpPr>
        <p:spPr>
          <a:xfrm rot="13738474">
            <a:off x="490392" y="5067975"/>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xtracto"/>
          <p:cNvSpPr/>
          <p:nvPr/>
        </p:nvSpPr>
        <p:spPr>
          <a:xfrm rot="13738474">
            <a:off x="919020" y="4710785"/>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xtracto"/>
          <p:cNvSpPr/>
          <p:nvPr/>
        </p:nvSpPr>
        <p:spPr>
          <a:xfrm rot="13738474">
            <a:off x="1347647" y="4425033"/>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xtracto"/>
          <p:cNvSpPr/>
          <p:nvPr/>
        </p:nvSpPr>
        <p:spPr>
          <a:xfrm rot="13738474">
            <a:off x="1776276" y="4067843"/>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xtracto"/>
          <p:cNvSpPr/>
          <p:nvPr/>
        </p:nvSpPr>
        <p:spPr>
          <a:xfrm rot="13738474">
            <a:off x="2133465" y="3782091"/>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xtracto"/>
          <p:cNvSpPr/>
          <p:nvPr/>
        </p:nvSpPr>
        <p:spPr>
          <a:xfrm rot="13738474">
            <a:off x="2490655" y="3496339"/>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xtracto"/>
          <p:cNvSpPr/>
          <p:nvPr/>
        </p:nvSpPr>
        <p:spPr>
          <a:xfrm rot="7893755">
            <a:off x="7673077" y="555090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xtracto"/>
          <p:cNvSpPr/>
          <p:nvPr/>
        </p:nvSpPr>
        <p:spPr>
          <a:xfrm rot="7893755">
            <a:off x="7159323" y="5169085"/>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xtracto"/>
          <p:cNvSpPr/>
          <p:nvPr/>
        </p:nvSpPr>
        <p:spPr>
          <a:xfrm rot="7893755">
            <a:off x="6873570" y="4866952"/>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xtracto"/>
          <p:cNvSpPr/>
          <p:nvPr/>
        </p:nvSpPr>
        <p:spPr>
          <a:xfrm rot="7893755">
            <a:off x="6516382" y="4509762"/>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xtracto"/>
          <p:cNvSpPr/>
          <p:nvPr/>
        </p:nvSpPr>
        <p:spPr>
          <a:xfrm rot="7893755">
            <a:off x="6159191" y="4152571"/>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xtracto"/>
          <p:cNvSpPr/>
          <p:nvPr/>
        </p:nvSpPr>
        <p:spPr>
          <a:xfrm rot="7893755">
            <a:off x="5802001" y="3866820"/>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xtracto"/>
          <p:cNvSpPr/>
          <p:nvPr/>
        </p:nvSpPr>
        <p:spPr>
          <a:xfrm rot="7893755">
            <a:off x="5373373" y="3509631"/>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8"/>
                                        </p:tgtEl>
                                        <p:attrNameLst>
                                          <p:attrName>style.opacity</p:attrName>
                                        </p:attrNameLst>
                                      </p:cBhvr>
                                      <p:to>
                                        <p:strVal val="0"/>
                                      </p:to>
                                    </p:set>
                                    <p:animEffect filter="image" prLst="opacity: 0">
                                      <p:cBhvr rctx="IE">
                                        <p:cTn id="7" dur="indefinite"/>
                                        <p:tgtEl>
                                          <p:spTgt spid="3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2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2000"/>
                                        <p:tgtEl>
                                          <p:spTgt spid="8"/>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2000"/>
                                        <p:tgtEl>
                                          <p:spTgt spid="1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2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plus(in)">
                                      <p:cBhvr>
                                        <p:cTn id="22" dur="2000"/>
                                        <p:tgtEl>
                                          <p:spTgt spid="13"/>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plus(in)">
                                      <p:cBhvr>
                                        <p:cTn id="25" dur="2000"/>
                                        <p:tgtEl>
                                          <p:spTgt spid="17"/>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plus(in)">
                                      <p:cBhvr>
                                        <p:cTn id="28" dur="2000"/>
                                        <p:tgtEl>
                                          <p:spTgt spid="18"/>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plus(in)">
                                      <p:cBhvr>
                                        <p:cTn id="31" dur="2000"/>
                                        <p:tgtEl>
                                          <p:spTgt spid="19"/>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plus(in)">
                                      <p:cBhvr>
                                        <p:cTn id="34" dur="2000"/>
                                        <p:tgtEl>
                                          <p:spTgt spid="20"/>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plus(in)">
                                      <p:cBhvr>
                                        <p:cTn id="37" dur="2000"/>
                                        <p:tgtEl>
                                          <p:spTgt spid="2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plus(in)">
                                      <p:cBhvr>
                                        <p:cTn id="40" dur="2000"/>
                                        <p:tgtEl>
                                          <p:spTgt spid="2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plus(in)">
                                      <p:cBhvr>
                                        <p:cTn id="43" dur="2000"/>
                                        <p:tgtEl>
                                          <p:spTgt spid="2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Effect transition="in" filter="plus(in)">
                                      <p:cBhvr>
                                        <p:cTn id="46" dur="2000"/>
                                        <p:tgtEl>
                                          <p:spTgt spid="2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plus(in)">
                                      <p:cBhvr>
                                        <p:cTn id="49" dur="2000"/>
                                        <p:tgtEl>
                                          <p:spTgt spid="2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plus(in)">
                                      <p:cBhvr>
                                        <p:cTn id="52" dur="2000"/>
                                        <p:tgtEl>
                                          <p:spTgt spid="2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plus(in)">
                                      <p:cBhvr>
                                        <p:cTn id="55" dur="2000"/>
                                        <p:tgtEl>
                                          <p:spTgt spid="3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plus(in)">
                                      <p:cBhvr>
                                        <p:cTn id="58" dur="2000"/>
                                        <p:tgtEl>
                                          <p:spTgt spid="7"/>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plus(in)">
                                      <p:cBhvr>
                                        <p:cTn id="61" dur="2000"/>
                                        <p:tgtEl>
                                          <p:spTgt spid="9"/>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plus(in)">
                                      <p:cBhvr>
                                        <p:cTn id="64" dur="2000"/>
                                        <p:tgtEl>
                                          <p:spTgt spid="11"/>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plus(in)">
                                      <p:cBhvr>
                                        <p:cTn id="67" dur="2000"/>
                                        <p:tgtEl>
                                          <p:spTgt spid="1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plus(in)">
                                      <p:cBhvr>
                                        <p:cTn id="70" dur="2000"/>
                                        <p:tgtEl>
                                          <p:spTgt spid="1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plus(in)">
                                      <p:cBhvr>
                                        <p:cTn id="73" dur="2000"/>
                                        <p:tgtEl>
                                          <p:spTgt spid="1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1"/>
                                        </p:tgtEl>
                                        <p:attrNameLst>
                                          <p:attrName>style.visibility</p:attrName>
                                        </p:attrNameLst>
                                      </p:cBhvr>
                                      <p:to>
                                        <p:strVal val="visible"/>
                                      </p:to>
                                    </p:set>
                                    <p:animEffect transition="in" filter="plus(in)">
                                      <p:cBhvr>
                                        <p:cTn id="76" dur="2000"/>
                                        <p:tgtEl>
                                          <p:spTgt spid="21"/>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plus(in)">
                                      <p:cBhvr>
                                        <p:cTn id="79" dur="2000"/>
                                        <p:tgtEl>
                                          <p:spTgt spid="22"/>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plus(in)">
                                      <p:cBhvr>
                                        <p:cTn id="82" dur="2000"/>
                                        <p:tgtEl>
                                          <p:spTgt spid="23"/>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1"/>
                                        </p:tgtEl>
                                        <p:attrNameLst>
                                          <p:attrName>style.visibility</p:attrName>
                                        </p:attrNameLst>
                                      </p:cBhvr>
                                      <p:to>
                                        <p:strVal val="visible"/>
                                      </p:to>
                                    </p:set>
                                    <p:animEffect transition="in" filter="plus(in)">
                                      <p:cBhvr>
                                        <p:cTn id="85" dur="2000"/>
                                        <p:tgtEl>
                                          <p:spTgt spid="31"/>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2"/>
                                        </p:tgtEl>
                                        <p:attrNameLst>
                                          <p:attrName>style.visibility</p:attrName>
                                        </p:attrNameLst>
                                      </p:cBhvr>
                                      <p:to>
                                        <p:strVal val="visible"/>
                                      </p:to>
                                    </p:set>
                                    <p:animEffect transition="in" filter="plus(in)">
                                      <p:cBhvr>
                                        <p:cTn id="88" dur="2000"/>
                                        <p:tgtEl>
                                          <p:spTgt spid="32"/>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3"/>
                                        </p:tgtEl>
                                        <p:attrNameLst>
                                          <p:attrName>style.visibility</p:attrName>
                                        </p:attrNameLst>
                                      </p:cBhvr>
                                      <p:to>
                                        <p:strVal val="visible"/>
                                      </p:to>
                                    </p:set>
                                    <p:animEffect transition="in" filter="plus(in)">
                                      <p:cBhvr>
                                        <p:cTn id="91" dur="2000"/>
                                        <p:tgtEl>
                                          <p:spTgt spid="33"/>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4"/>
                                        </p:tgtEl>
                                        <p:attrNameLst>
                                          <p:attrName>style.visibility</p:attrName>
                                        </p:attrNameLst>
                                      </p:cBhvr>
                                      <p:to>
                                        <p:strVal val="visible"/>
                                      </p:to>
                                    </p:set>
                                    <p:animEffect transition="in" filter="plus(in)">
                                      <p:cBhvr>
                                        <p:cTn id="94" dur="2000"/>
                                        <p:tgtEl>
                                          <p:spTgt spid="34"/>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plus(in)">
                                      <p:cBhvr>
                                        <p:cTn id="97" dur="2000"/>
                                        <p:tgtEl>
                                          <p:spTgt spid="35"/>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6"/>
                                        </p:tgtEl>
                                        <p:attrNameLst>
                                          <p:attrName>style.visibility</p:attrName>
                                        </p:attrNameLst>
                                      </p:cBhvr>
                                      <p:to>
                                        <p:strVal val="visible"/>
                                      </p:to>
                                    </p:set>
                                    <p:animEffect transition="in" filter="plus(in)">
                                      <p:cBhvr>
                                        <p:cTn id="100" dur="2000"/>
                                        <p:tgtEl>
                                          <p:spTgt spid="36"/>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7"/>
                                        </p:tgtEl>
                                        <p:attrNameLst>
                                          <p:attrName>style.visibility</p:attrName>
                                        </p:attrNameLst>
                                      </p:cBhvr>
                                      <p:to>
                                        <p:strVal val="visible"/>
                                      </p:to>
                                    </p:set>
                                    <p:animEffect transition="in" filter="plus(in)">
                                      <p:cBhvr>
                                        <p:cTn id="103" dur="2000"/>
                                        <p:tgtEl>
                                          <p:spTgt spid="37"/>
                                        </p:tgtEl>
                                      </p:cBhvr>
                                    </p:animEffect>
                                  </p:childTnLst>
                                </p:cTn>
                              </p:par>
                              <p:par>
                                <p:cTn id="104" presetID="49" presetClass="entr" presetSubtype="0" decel="100000" fill="hold" grpId="1" nodeType="withEffect">
                                  <p:stCondLst>
                                    <p:cond delay="0"/>
                                  </p:stCondLst>
                                  <p:childTnLst>
                                    <p:set>
                                      <p:cBhvr>
                                        <p:cTn id="105" dur="1" fill="hold">
                                          <p:stCondLst>
                                            <p:cond delay="0"/>
                                          </p:stCondLst>
                                        </p:cTn>
                                        <p:tgtEl>
                                          <p:spTgt spid="6"/>
                                        </p:tgtEl>
                                        <p:attrNameLst>
                                          <p:attrName>style.visibility</p:attrName>
                                        </p:attrNameLst>
                                      </p:cBhvr>
                                      <p:to>
                                        <p:strVal val="visible"/>
                                      </p:to>
                                    </p:set>
                                    <p:anim calcmode="lin" valueType="num">
                                      <p:cBhvr>
                                        <p:cTn id="106" dur="2000" fill="hold"/>
                                        <p:tgtEl>
                                          <p:spTgt spid="6"/>
                                        </p:tgtEl>
                                        <p:attrNameLst>
                                          <p:attrName>ppt_w</p:attrName>
                                        </p:attrNameLst>
                                      </p:cBhvr>
                                      <p:tavLst>
                                        <p:tav tm="0">
                                          <p:val>
                                            <p:fltVal val="0"/>
                                          </p:val>
                                        </p:tav>
                                        <p:tav tm="100000">
                                          <p:val>
                                            <p:strVal val="#ppt_w"/>
                                          </p:val>
                                        </p:tav>
                                      </p:tavLst>
                                    </p:anim>
                                    <p:anim calcmode="lin" valueType="num">
                                      <p:cBhvr>
                                        <p:cTn id="107" dur="2000" fill="hold"/>
                                        <p:tgtEl>
                                          <p:spTgt spid="6"/>
                                        </p:tgtEl>
                                        <p:attrNameLst>
                                          <p:attrName>ppt_h</p:attrName>
                                        </p:attrNameLst>
                                      </p:cBhvr>
                                      <p:tavLst>
                                        <p:tav tm="0">
                                          <p:val>
                                            <p:fltVal val="0"/>
                                          </p:val>
                                        </p:tav>
                                        <p:tav tm="100000">
                                          <p:val>
                                            <p:strVal val="#ppt_h"/>
                                          </p:val>
                                        </p:tav>
                                      </p:tavLst>
                                    </p:anim>
                                    <p:anim calcmode="lin" valueType="num">
                                      <p:cBhvr>
                                        <p:cTn id="108" dur="2000" fill="hold"/>
                                        <p:tgtEl>
                                          <p:spTgt spid="6"/>
                                        </p:tgtEl>
                                        <p:attrNameLst>
                                          <p:attrName>style.rotation</p:attrName>
                                        </p:attrNameLst>
                                      </p:cBhvr>
                                      <p:tavLst>
                                        <p:tav tm="0">
                                          <p:val>
                                            <p:fltVal val="360"/>
                                          </p:val>
                                        </p:tav>
                                        <p:tav tm="100000">
                                          <p:val>
                                            <p:fltVal val="0"/>
                                          </p:val>
                                        </p:tav>
                                      </p:tavLst>
                                    </p:anim>
                                    <p:animEffect transition="in" filter="fade">
                                      <p:cBhvr>
                                        <p:cTn id="109" dur="2000"/>
                                        <p:tgtEl>
                                          <p:spTgt spid="6"/>
                                        </p:tgtEl>
                                      </p:cBhvr>
                                    </p:animEffect>
                                  </p:childTnLst>
                                </p:cTn>
                              </p:par>
                              <p:par>
                                <p:cTn id="110" presetID="49" presetClass="entr" presetSubtype="0" decel="100000" fill="hold" grpId="1" nodeType="withEffect">
                                  <p:stCondLst>
                                    <p:cond delay="0"/>
                                  </p:stCondLst>
                                  <p:childTnLst>
                                    <p:set>
                                      <p:cBhvr>
                                        <p:cTn id="111" dur="1" fill="hold">
                                          <p:stCondLst>
                                            <p:cond delay="0"/>
                                          </p:stCondLst>
                                        </p:cTn>
                                        <p:tgtEl>
                                          <p:spTgt spid="8"/>
                                        </p:tgtEl>
                                        <p:attrNameLst>
                                          <p:attrName>style.visibility</p:attrName>
                                        </p:attrNameLst>
                                      </p:cBhvr>
                                      <p:to>
                                        <p:strVal val="visible"/>
                                      </p:to>
                                    </p:set>
                                    <p:anim calcmode="lin" valueType="num">
                                      <p:cBhvr>
                                        <p:cTn id="112" dur="2000" fill="hold"/>
                                        <p:tgtEl>
                                          <p:spTgt spid="8"/>
                                        </p:tgtEl>
                                        <p:attrNameLst>
                                          <p:attrName>ppt_w</p:attrName>
                                        </p:attrNameLst>
                                      </p:cBhvr>
                                      <p:tavLst>
                                        <p:tav tm="0">
                                          <p:val>
                                            <p:fltVal val="0"/>
                                          </p:val>
                                        </p:tav>
                                        <p:tav tm="100000">
                                          <p:val>
                                            <p:strVal val="#ppt_w"/>
                                          </p:val>
                                        </p:tav>
                                      </p:tavLst>
                                    </p:anim>
                                    <p:anim calcmode="lin" valueType="num">
                                      <p:cBhvr>
                                        <p:cTn id="113" dur="2000" fill="hold"/>
                                        <p:tgtEl>
                                          <p:spTgt spid="8"/>
                                        </p:tgtEl>
                                        <p:attrNameLst>
                                          <p:attrName>ppt_h</p:attrName>
                                        </p:attrNameLst>
                                      </p:cBhvr>
                                      <p:tavLst>
                                        <p:tav tm="0">
                                          <p:val>
                                            <p:fltVal val="0"/>
                                          </p:val>
                                        </p:tav>
                                        <p:tav tm="100000">
                                          <p:val>
                                            <p:strVal val="#ppt_h"/>
                                          </p:val>
                                        </p:tav>
                                      </p:tavLst>
                                    </p:anim>
                                    <p:anim calcmode="lin" valueType="num">
                                      <p:cBhvr>
                                        <p:cTn id="114" dur="2000" fill="hold"/>
                                        <p:tgtEl>
                                          <p:spTgt spid="8"/>
                                        </p:tgtEl>
                                        <p:attrNameLst>
                                          <p:attrName>style.rotation</p:attrName>
                                        </p:attrNameLst>
                                      </p:cBhvr>
                                      <p:tavLst>
                                        <p:tav tm="0">
                                          <p:val>
                                            <p:fltVal val="360"/>
                                          </p:val>
                                        </p:tav>
                                        <p:tav tm="100000">
                                          <p:val>
                                            <p:fltVal val="0"/>
                                          </p:val>
                                        </p:tav>
                                      </p:tavLst>
                                    </p:anim>
                                    <p:animEffect transition="in" filter="fade">
                                      <p:cBhvr>
                                        <p:cTn id="115" dur="2000"/>
                                        <p:tgtEl>
                                          <p:spTgt spid="8"/>
                                        </p:tgtEl>
                                      </p:cBhvr>
                                    </p:animEffect>
                                  </p:childTnLst>
                                </p:cTn>
                              </p:par>
                              <p:par>
                                <p:cTn id="116" presetID="49" presetClass="entr" presetSubtype="0" decel="100000" fill="hold" grpId="1" nodeType="withEffect">
                                  <p:stCondLst>
                                    <p:cond delay="0"/>
                                  </p:stCondLst>
                                  <p:childTnLst>
                                    <p:set>
                                      <p:cBhvr>
                                        <p:cTn id="117" dur="1" fill="hold">
                                          <p:stCondLst>
                                            <p:cond delay="0"/>
                                          </p:stCondLst>
                                        </p:cTn>
                                        <p:tgtEl>
                                          <p:spTgt spid="10"/>
                                        </p:tgtEl>
                                        <p:attrNameLst>
                                          <p:attrName>style.visibility</p:attrName>
                                        </p:attrNameLst>
                                      </p:cBhvr>
                                      <p:to>
                                        <p:strVal val="visible"/>
                                      </p:to>
                                    </p:set>
                                    <p:anim calcmode="lin" valueType="num">
                                      <p:cBhvr>
                                        <p:cTn id="118" dur="2000" fill="hold"/>
                                        <p:tgtEl>
                                          <p:spTgt spid="10"/>
                                        </p:tgtEl>
                                        <p:attrNameLst>
                                          <p:attrName>ppt_w</p:attrName>
                                        </p:attrNameLst>
                                      </p:cBhvr>
                                      <p:tavLst>
                                        <p:tav tm="0">
                                          <p:val>
                                            <p:fltVal val="0"/>
                                          </p:val>
                                        </p:tav>
                                        <p:tav tm="100000">
                                          <p:val>
                                            <p:strVal val="#ppt_w"/>
                                          </p:val>
                                        </p:tav>
                                      </p:tavLst>
                                    </p:anim>
                                    <p:anim calcmode="lin" valueType="num">
                                      <p:cBhvr>
                                        <p:cTn id="119" dur="2000" fill="hold"/>
                                        <p:tgtEl>
                                          <p:spTgt spid="10"/>
                                        </p:tgtEl>
                                        <p:attrNameLst>
                                          <p:attrName>ppt_h</p:attrName>
                                        </p:attrNameLst>
                                      </p:cBhvr>
                                      <p:tavLst>
                                        <p:tav tm="0">
                                          <p:val>
                                            <p:fltVal val="0"/>
                                          </p:val>
                                        </p:tav>
                                        <p:tav tm="100000">
                                          <p:val>
                                            <p:strVal val="#ppt_h"/>
                                          </p:val>
                                        </p:tav>
                                      </p:tavLst>
                                    </p:anim>
                                    <p:anim calcmode="lin" valueType="num">
                                      <p:cBhvr>
                                        <p:cTn id="120" dur="2000" fill="hold"/>
                                        <p:tgtEl>
                                          <p:spTgt spid="10"/>
                                        </p:tgtEl>
                                        <p:attrNameLst>
                                          <p:attrName>style.rotation</p:attrName>
                                        </p:attrNameLst>
                                      </p:cBhvr>
                                      <p:tavLst>
                                        <p:tav tm="0">
                                          <p:val>
                                            <p:fltVal val="360"/>
                                          </p:val>
                                        </p:tav>
                                        <p:tav tm="100000">
                                          <p:val>
                                            <p:fltVal val="0"/>
                                          </p:val>
                                        </p:tav>
                                      </p:tavLst>
                                    </p:anim>
                                    <p:animEffect transition="in" filter="fade">
                                      <p:cBhvr>
                                        <p:cTn id="121" dur="2000"/>
                                        <p:tgtEl>
                                          <p:spTgt spid="10"/>
                                        </p:tgtEl>
                                      </p:cBhvr>
                                    </p:animEffect>
                                  </p:childTnLst>
                                </p:cTn>
                              </p:par>
                              <p:par>
                                <p:cTn id="122" presetID="49" presetClass="entr" presetSubtype="0" decel="100000" fill="hold" grpId="1" nodeType="withEffect">
                                  <p:stCondLst>
                                    <p:cond delay="0"/>
                                  </p:stCondLst>
                                  <p:childTnLst>
                                    <p:set>
                                      <p:cBhvr>
                                        <p:cTn id="123" dur="1" fill="hold">
                                          <p:stCondLst>
                                            <p:cond delay="0"/>
                                          </p:stCondLst>
                                        </p:cTn>
                                        <p:tgtEl>
                                          <p:spTgt spid="12"/>
                                        </p:tgtEl>
                                        <p:attrNameLst>
                                          <p:attrName>style.visibility</p:attrName>
                                        </p:attrNameLst>
                                      </p:cBhvr>
                                      <p:to>
                                        <p:strVal val="visible"/>
                                      </p:to>
                                    </p:set>
                                    <p:anim calcmode="lin" valueType="num">
                                      <p:cBhvr>
                                        <p:cTn id="124" dur="2000" fill="hold"/>
                                        <p:tgtEl>
                                          <p:spTgt spid="12"/>
                                        </p:tgtEl>
                                        <p:attrNameLst>
                                          <p:attrName>ppt_w</p:attrName>
                                        </p:attrNameLst>
                                      </p:cBhvr>
                                      <p:tavLst>
                                        <p:tav tm="0">
                                          <p:val>
                                            <p:fltVal val="0"/>
                                          </p:val>
                                        </p:tav>
                                        <p:tav tm="100000">
                                          <p:val>
                                            <p:strVal val="#ppt_w"/>
                                          </p:val>
                                        </p:tav>
                                      </p:tavLst>
                                    </p:anim>
                                    <p:anim calcmode="lin" valueType="num">
                                      <p:cBhvr>
                                        <p:cTn id="125" dur="2000" fill="hold"/>
                                        <p:tgtEl>
                                          <p:spTgt spid="12"/>
                                        </p:tgtEl>
                                        <p:attrNameLst>
                                          <p:attrName>ppt_h</p:attrName>
                                        </p:attrNameLst>
                                      </p:cBhvr>
                                      <p:tavLst>
                                        <p:tav tm="0">
                                          <p:val>
                                            <p:fltVal val="0"/>
                                          </p:val>
                                        </p:tav>
                                        <p:tav tm="100000">
                                          <p:val>
                                            <p:strVal val="#ppt_h"/>
                                          </p:val>
                                        </p:tav>
                                      </p:tavLst>
                                    </p:anim>
                                    <p:anim calcmode="lin" valueType="num">
                                      <p:cBhvr>
                                        <p:cTn id="126" dur="2000" fill="hold"/>
                                        <p:tgtEl>
                                          <p:spTgt spid="12"/>
                                        </p:tgtEl>
                                        <p:attrNameLst>
                                          <p:attrName>style.rotation</p:attrName>
                                        </p:attrNameLst>
                                      </p:cBhvr>
                                      <p:tavLst>
                                        <p:tav tm="0">
                                          <p:val>
                                            <p:fltVal val="360"/>
                                          </p:val>
                                        </p:tav>
                                        <p:tav tm="100000">
                                          <p:val>
                                            <p:fltVal val="0"/>
                                          </p:val>
                                        </p:tav>
                                      </p:tavLst>
                                    </p:anim>
                                    <p:animEffect transition="in" filter="fade">
                                      <p:cBhvr>
                                        <p:cTn id="127" dur="2000"/>
                                        <p:tgtEl>
                                          <p:spTgt spid="12"/>
                                        </p:tgtEl>
                                      </p:cBhvr>
                                    </p:animEffect>
                                  </p:childTnLst>
                                </p:cTn>
                              </p:par>
                              <p:par>
                                <p:cTn id="128" presetID="49" presetClass="entr" presetSubtype="0" decel="100000" fill="hold" grpId="1" nodeType="withEffect">
                                  <p:stCondLst>
                                    <p:cond delay="0"/>
                                  </p:stCondLst>
                                  <p:childTnLst>
                                    <p:set>
                                      <p:cBhvr>
                                        <p:cTn id="129" dur="1" fill="hold">
                                          <p:stCondLst>
                                            <p:cond delay="0"/>
                                          </p:stCondLst>
                                        </p:cTn>
                                        <p:tgtEl>
                                          <p:spTgt spid="13"/>
                                        </p:tgtEl>
                                        <p:attrNameLst>
                                          <p:attrName>style.visibility</p:attrName>
                                        </p:attrNameLst>
                                      </p:cBhvr>
                                      <p:to>
                                        <p:strVal val="visible"/>
                                      </p:to>
                                    </p:set>
                                    <p:anim calcmode="lin" valueType="num">
                                      <p:cBhvr>
                                        <p:cTn id="130" dur="2000" fill="hold"/>
                                        <p:tgtEl>
                                          <p:spTgt spid="13"/>
                                        </p:tgtEl>
                                        <p:attrNameLst>
                                          <p:attrName>ppt_w</p:attrName>
                                        </p:attrNameLst>
                                      </p:cBhvr>
                                      <p:tavLst>
                                        <p:tav tm="0">
                                          <p:val>
                                            <p:fltVal val="0"/>
                                          </p:val>
                                        </p:tav>
                                        <p:tav tm="100000">
                                          <p:val>
                                            <p:strVal val="#ppt_w"/>
                                          </p:val>
                                        </p:tav>
                                      </p:tavLst>
                                    </p:anim>
                                    <p:anim calcmode="lin" valueType="num">
                                      <p:cBhvr>
                                        <p:cTn id="131" dur="2000" fill="hold"/>
                                        <p:tgtEl>
                                          <p:spTgt spid="13"/>
                                        </p:tgtEl>
                                        <p:attrNameLst>
                                          <p:attrName>ppt_h</p:attrName>
                                        </p:attrNameLst>
                                      </p:cBhvr>
                                      <p:tavLst>
                                        <p:tav tm="0">
                                          <p:val>
                                            <p:fltVal val="0"/>
                                          </p:val>
                                        </p:tav>
                                        <p:tav tm="100000">
                                          <p:val>
                                            <p:strVal val="#ppt_h"/>
                                          </p:val>
                                        </p:tav>
                                      </p:tavLst>
                                    </p:anim>
                                    <p:anim calcmode="lin" valueType="num">
                                      <p:cBhvr>
                                        <p:cTn id="132" dur="2000" fill="hold"/>
                                        <p:tgtEl>
                                          <p:spTgt spid="13"/>
                                        </p:tgtEl>
                                        <p:attrNameLst>
                                          <p:attrName>style.rotation</p:attrName>
                                        </p:attrNameLst>
                                      </p:cBhvr>
                                      <p:tavLst>
                                        <p:tav tm="0">
                                          <p:val>
                                            <p:fltVal val="360"/>
                                          </p:val>
                                        </p:tav>
                                        <p:tav tm="100000">
                                          <p:val>
                                            <p:fltVal val="0"/>
                                          </p:val>
                                        </p:tav>
                                      </p:tavLst>
                                    </p:anim>
                                    <p:animEffect transition="in" filter="fade">
                                      <p:cBhvr>
                                        <p:cTn id="133" dur="2000"/>
                                        <p:tgtEl>
                                          <p:spTgt spid="13"/>
                                        </p:tgtEl>
                                      </p:cBhvr>
                                    </p:animEffect>
                                  </p:childTnLst>
                                </p:cTn>
                              </p:par>
                              <p:par>
                                <p:cTn id="134" presetID="49" presetClass="entr" presetSubtype="0" decel="100000" fill="hold" grpId="1" nodeType="withEffect">
                                  <p:stCondLst>
                                    <p:cond delay="0"/>
                                  </p:stCondLst>
                                  <p:childTnLst>
                                    <p:set>
                                      <p:cBhvr>
                                        <p:cTn id="135" dur="1" fill="hold">
                                          <p:stCondLst>
                                            <p:cond delay="0"/>
                                          </p:stCondLst>
                                        </p:cTn>
                                        <p:tgtEl>
                                          <p:spTgt spid="17"/>
                                        </p:tgtEl>
                                        <p:attrNameLst>
                                          <p:attrName>style.visibility</p:attrName>
                                        </p:attrNameLst>
                                      </p:cBhvr>
                                      <p:to>
                                        <p:strVal val="visible"/>
                                      </p:to>
                                    </p:set>
                                    <p:anim calcmode="lin" valueType="num">
                                      <p:cBhvr>
                                        <p:cTn id="136" dur="2000" fill="hold"/>
                                        <p:tgtEl>
                                          <p:spTgt spid="17"/>
                                        </p:tgtEl>
                                        <p:attrNameLst>
                                          <p:attrName>ppt_w</p:attrName>
                                        </p:attrNameLst>
                                      </p:cBhvr>
                                      <p:tavLst>
                                        <p:tav tm="0">
                                          <p:val>
                                            <p:fltVal val="0"/>
                                          </p:val>
                                        </p:tav>
                                        <p:tav tm="100000">
                                          <p:val>
                                            <p:strVal val="#ppt_w"/>
                                          </p:val>
                                        </p:tav>
                                      </p:tavLst>
                                    </p:anim>
                                    <p:anim calcmode="lin" valueType="num">
                                      <p:cBhvr>
                                        <p:cTn id="137" dur="2000" fill="hold"/>
                                        <p:tgtEl>
                                          <p:spTgt spid="17"/>
                                        </p:tgtEl>
                                        <p:attrNameLst>
                                          <p:attrName>ppt_h</p:attrName>
                                        </p:attrNameLst>
                                      </p:cBhvr>
                                      <p:tavLst>
                                        <p:tav tm="0">
                                          <p:val>
                                            <p:fltVal val="0"/>
                                          </p:val>
                                        </p:tav>
                                        <p:tav tm="100000">
                                          <p:val>
                                            <p:strVal val="#ppt_h"/>
                                          </p:val>
                                        </p:tav>
                                      </p:tavLst>
                                    </p:anim>
                                    <p:anim calcmode="lin" valueType="num">
                                      <p:cBhvr>
                                        <p:cTn id="138" dur="2000" fill="hold"/>
                                        <p:tgtEl>
                                          <p:spTgt spid="17"/>
                                        </p:tgtEl>
                                        <p:attrNameLst>
                                          <p:attrName>style.rotation</p:attrName>
                                        </p:attrNameLst>
                                      </p:cBhvr>
                                      <p:tavLst>
                                        <p:tav tm="0">
                                          <p:val>
                                            <p:fltVal val="360"/>
                                          </p:val>
                                        </p:tav>
                                        <p:tav tm="100000">
                                          <p:val>
                                            <p:fltVal val="0"/>
                                          </p:val>
                                        </p:tav>
                                      </p:tavLst>
                                    </p:anim>
                                    <p:animEffect transition="in" filter="fade">
                                      <p:cBhvr>
                                        <p:cTn id="139" dur="2000"/>
                                        <p:tgtEl>
                                          <p:spTgt spid="17"/>
                                        </p:tgtEl>
                                      </p:cBhvr>
                                    </p:animEffect>
                                  </p:childTnLst>
                                </p:cTn>
                              </p:par>
                              <p:par>
                                <p:cTn id="140" presetID="49" presetClass="entr" presetSubtype="0" decel="100000" fill="hold" grpId="1"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p:cTn id="142" dur="2000" fill="hold"/>
                                        <p:tgtEl>
                                          <p:spTgt spid="18"/>
                                        </p:tgtEl>
                                        <p:attrNameLst>
                                          <p:attrName>ppt_w</p:attrName>
                                        </p:attrNameLst>
                                      </p:cBhvr>
                                      <p:tavLst>
                                        <p:tav tm="0">
                                          <p:val>
                                            <p:fltVal val="0"/>
                                          </p:val>
                                        </p:tav>
                                        <p:tav tm="100000">
                                          <p:val>
                                            <p:strVal val="#ppt_w"/>
                                          </p:val>
                                        </p:tav>
                                      </p:tavLst>
                                    </p:anim>
                                    <p:anim calcmode="lin" valueType="num">
                                      <p:cBhvr>
                                        <p:cTn id="143" dur="2000" fill="hold"/>
                                        <p:tgtEl>
                                          <p:spTgt spid="18"/>
                                        </p:tgtEl>
                                        <p:attrNameLst>
                                          <p:attrName>ppt_h</p:attrName>
                                        </p:attrNameLst>
                                      </p:cBhvr>
                                      <p:tavLst>
                                        <p:tav tm="0">
                                          <p:val>
                                            <p:fltVal val="0"/>
                                          </p:val>
                                        </p:tav>
                                        <p:tav tm="100000">
                                          <p:val>
                                            <p:strVal val="#ppt_h"/>
                                          </p:val>
                                        </p:tav>
                                      </p:tavLst>
                                    </p:anim>
                                    <p:anim calcmode="lin" valueType="num">
                                      <p:cBhvr>
                                        <p:cTn id="144" dur="2000" fill="hold"/>
                                        <p:tgtEl>
                                          <p:spTgt spid="18"/>
                                        </p:tgtEl>
                                        <p:attrNameLst>
                                          <p:attrName>style.rotation</p:attrName>
                                        </p:attrNameLst>
                                      </p:cBhvr>
                                      <p:tavLst>
                                        <p:tav tm="0">
                                          <p:val>
                                            <p:fltVal val="360"/>
                                          </p:val>
                                        </p:tav>
                                        <p:tav tm="100000">
                                          <p:val>
                                            <p:fltVal val="0"/>
                                          </p:val>
                                        </p:tav>
                                      </p:tavLst>
                                    </p:anim>
                                    <p:animEffect transition="in" filter="fade">
                                      <p:cBhvr>
                                        <p:cTn id="145" dur="2000"/>
                                        <p:tgtEl>
                                          <p:spTgt spid="18"/>
                                        </p:tgtEl>
                                      </p:cBhvr>
                                    </p:animEffect>
                                  </p:childTnLst>
                                </p:cTn>
                              </p:par>
                              <p:par>
                                <p:cTn id="146" presetID="49" presetClass="entr" presetSubtype="0" decel="100000" fill="hold" grpId="1" nodeType="withEffect">
                                  <p:stCondLst>
                                    <p:cond delay="0"/>
                                  </p:stCondLst>
                                  <p:childTnLst>
                                    <p:set>
                                      <p:cBhvr>
                                        <p:cTn id="147" dur="1" fill="hold">
                                          <p:stCondLst>
                                            <p:cond delay="0"/>
                                          </p:stCondLst>
                                        </p:cTn>
                                        <p:tgtEl>
                                          <p:spTgt spid="19"/>
                                        </p:tgtEl>
                                        <p:attrNameLst>
                                          <p:attrName>style.visibility</p:attrName>
                                        </p:attrNameLst>
                                      </p:cBhvr>
                                      <p:to>
                                        <p:strVal val="visible"/>
                                      </p:to>
                                    </p:set>
                                    <p:anim calcmode="lin" valueType="num">
                                      <p:cBhvr>
                                        <p:cTn id="148" dur="2000" fill="hold"/>
                                        <p:tgtEl>
                                          <p:spTgt spid="19"/>
                                        </p:tgtEl>
                                        <p:attrNameLst>
                                          <p:attrName>ppt_w</p:attrName>
                                        </p:attrNameLst>
                                      </p:cBhvr>
                                      <p:tavLst>
                                        <p:tav tm="0">
                                          <p:val>
                                            <p:fltVal val="0"/>
                                          </p:val>
                                        </p:tav>
                                        <p:tav tm="100000">
                                          <p:val>
                                            <p:strVal val="#ppt_w"/>
                                          </p:val>
                                        </p:tav>
                                      </p:tavLst>
                                    </p:anim>
                                    <p:anim calcmode="lin" valueType="num">
                                      <p:cBhvr>
                                        <p:cTn id="149" dur="2000" fill="hold"/>
                                        <p:tgtEl>
                                          <p:spTgt spid="19"/>
                                        </p:tgtEl>
                                        <p:attrNameLst>
                                          <p:attrName>ppt_h</p:attrName>
                                        </p:attrNameLst>
                                      </p:cBhvr>
                                      <p:tavLst>
                                        <p:tav tm="0">
                                          <p:val>
                                            <p:fltVal val="0"/>
                                          </p:val>
                                        </p:tav>
                                        <p:tav tm="100000">
                                          <p:val>
                                            <p:strVal val="#ppt_h"/>
                                          </p:val>
                                        </p:tav>
                                      </p:tavLst>
                                    </p:anim>
                                    <p:anim calcmode="lin" valueType="num">
                                      <p:cBhvr>
                                        <p:cTn id="150" dur="2000" fill="hold"/>
                                        <p:tgtEl>
                                          <p:spTgt spid="19"/>
                                        </p:tgtEl>
                                        <p:attrNameLst>
                                          <p:attrName>style.rotation</p:attrName>
                                        </p:attrNameLst>
                                      </p:cBhvr>
                                      <p:tavLst>
                                        <p:tav tm="0">
                                          <p:val>
                                            <p:fltVal val="360"/>
                                          </p:val>
                                        </p:tav>
                                        <p:tav tm="100000">
                                          <p:val>
                                            <p:fltVal val="0"/>
                                          </p:val>
                                        </p:tav>
                                      </p:tavLst>
                                    </p:anim>
                                    <p:animEffect transition="in" filter="fade">
                                      <p:cBhvr>
                                        <p:cTn id="151" dur="2000"/>
                                        <p:tgtEl>
                                          <p:spTgt spid="19"/>
                                        </p:tgtEl>
                                      </p:cBhvr>
                                    </p:animEffect>
                                  </p:childTnLst>
                                </p:cTn>
                              </p:par>
                              <p:par>
                                <p:cTn id="152" presetID="49" presetClass="entr" presetSubtype="0" decel="100000" fill="hold" grpId="1" nodeType="withEffect">
                                  <p:stCondLst>
                                    <p:cond delay="0"/>
                                  </p:stCondLst>
                                  <p:childTnLst>
                                    <p:set>
                                      <p:cBhvr>
                                        <p:cTn id="153" dur="1" fill="hold">
                                          <p:stCondLst>
                                            <p:cond delay="0"/>
                                          </p:stCondLst>
                                        </p:cTn>
                                        <p:tgtEl>
                                          <p:spTgt spid="20"/>
                                        </p:tgtEl>
                                        <p:attrNameLst>
                                          <p:attrName>style.visibility</p:attrName>
                                        </p:attrNameLst>
                                      </p:cBhvr>
                                      <p:to>
                                        <p:strVal val="visible"/>
                                      </p:to>
                                    </p:set>
                                    <p:anim calcmode="lin" valueType="num">
                                      <p:cBhvr>
                                        <p:cTn id="154" dur="2000" fill="hold"/>
                                        <p:tgtEl>
                                          <p:spTgt spid="20"/>
                                        </p:tgtEl>
                                        <p:attrNameLst>
                                          <p:attrName>ppt_w</p:attrName>
                                        </p:attrNameLst>
                                      </p:cBhvr>
                                      <p:tavLst>
                                        <p:tav tm="0">
                                          <p:val>
                                            <p:fltVal val="0"/>
                                          </p:val>
                                        </p:tav>
                                        <p:tav tm="100000">
                                          <p:val>
                                            <p:strVal val="#ppt_w"/>
                                          </p:val>
                                        </p:tav>
                                      </p:tavLst>
                                    </p:anim>
                                    <p:anim calcmode="lin" valueType="num">
                                      <p:cBhvr>
                                        <p:cTn id="155" dur="2000" fill="hold"/>
                                        <p:tgtEl>
                                          <p:spTgt spid="20"/>
                                        </p:tgtEl>
                                        <p:attrNameLst>
                                          <p:attrName>ppt_h</p:attrName>
                                        </p:attrNameLst>
                                      </p:cBhvr>
                                      <p:tavLst>
                                        <p:tav tm="0">
                                          <p:val>
                                            <p:fltVal val="0"/>
                                          </p:val>
                                        </p:tav>
                                        <p:tav tm="100000">
                                          <p:val>
                                            <p:strVal val="#ppt_h"/>
                                          </p:val>
                                        </p:tav>
                                      </p:tavLst>
                                    </p:anim>
                                    <p:anim calcmode="lin" valueType="num">
                                      <p:cBhvr>
                                        <p:cTn id="156" dur="2000" fill="hold"/>
                                        <p:tgtEl>
                                          <p:spTgt spid="20"/>
                                        </p:tgtEl>
                                        <p:attrNameLst>
                                          <p:attrName>style.rotation</p:attrName>
                                        </p:attrNameLst>
                                      </p:cBhvr>
                                      <p:tavLst>
                                        <p:tav tm="0">
                                          <p:val>
                                            <p:fltVal val="360"/>
                                          </p:val>
                                        </p:tav>
                                        <p:tav tm="100000">
                                          <p:val>
                                            <p:fltVal val="0"/>
                                          </p:val>
                                        </p:tav>
                                      </p:tavLst>
                                    </p:anim>
                                    <p:animEffect transition="in" filter="fade">
                                      <p:cBhvr>
                                        <p:cTn id="157" dur="2000"/>
                                        <p:tgtEl>
                                          <p:spTgt spid="20"/>
                                        </p:tgtEl>
                                      </p:cBhvr>
                                    </p:animEffect>
                                  </p:childTnLst>
                                </p:cTn>
                              </p:par>
                              <p:par>
                                <p:cTn id="158" presetID="49" presetClass="entr" presetSubtype="0" decel="100000" fill="hold" grpId="1" nodeType="withEffect">
                                  <p:stCondLst>
                                    <p:cond delay="0"/>
                                  </p:stCondLst>
                                  <p:childTnLst>
                                    <p:set>
                                      <p:cBhvr>
                                        <p:cTn id="159" dur="1" fill="hold">
                                          <p:stCondLst>
                                            <p:cond delay="0"/>
                                          </p:stCondLst>
                                        </p:cTn>
                                        <p:tgtEl>
                                          <p:spTgt spid="24"/>
                                        </p:tgtEl>
                                        <p:attrNameLst>
                                          <p:attrName>style.visibility</p:attrName>
                                        </p:attrNameLst>
                                      </p:cBhvr>
                                      <p:to>
                                        <p:strVal val="visible"/>
                                      </p:to>
                                    </p:set>
                                    <p:anim calcmode="lin" valueType="num">
                                      <p:cBhvr>
                                        <p:cTn id="160" dur="2000" fill="hold"/>
                                        <p:tgtEl>
                                          <p:spTgt spid="24"/>
                                        </p:tgtEl>
                                        <p:attrNameLst>
                                          <p:attrName>ppt_w</p:attrName>
                                        </p:attrNameLst>
                                      </p:cBhvr>
                                      <p:tavLst>
                                        <p:tav tm="0">
                                          <p:val>
                                            <p:fltVal val="0"/>
                                          </p:val>
                                        </p:tav>
                                        <p:tav tm="100000">
                                          <p:val>
                                            <p:strVal val="#ppt_w"/>
                                          </p:val>
                                        </p:tav>
                                      </p:tavLst>
                                    </p:anim>
                                    <p:anim calcmode="lin" valueType="num">
                                      <p:cBhvr>
                                        <p:cTn id="161" dur="2000" fill="hold"/>
                                        <p:tgtEl>
                                          <p:spTgt spid="24"/>
                                        </p:tgtEl>
                                        <p:attrNameLst>
                                          <p:attrName>ppt_h</p:attrName>
                                        </p:attrNameLst>
                                      </p:cBhvr>
                                      <p:tavLst>
                                        <p:tav tm="0">
                                          <p:val>
                                            <p:fltVal val="0"/>
                                          </p:val>
                                        </p:tav>
                                        <p:tav tm="100000">
                                          <p:val>
                                            <p:strVal val="#ppt_h"/>
                                          </p:val>
                                        </p:tav>
                                      </p:tavLst>
                                    </p:anim>
                                    <p:anim calcmode="lin" valueType="num">
                                      <p:cBhvr>
                                        <p:cTn id="162" dur="2000" fill="hold"/>
                                        <p:tgtEl>
                                          <p:spTgt spid="24"/>
                                        </p:tgtEl>
                                        <p:attrNameLst>
                                          <p:attrName>style.rotation</p:attrName>
                                        </p:attrNameLst>
                                      </p:cBhvr>
                                      <p:tavLst>
                                        <p:tav tm="0">
                                          <p:val>
                                            <p:fltVal val="360"/>
                                          </p:val>
                                        </p:tav>
                                        <p:tav tm="100000">
                                          <p:val>
                                            <p:fltVal val="0"/>
                                          </p:val>
                                        </p:tav>
                                      </p:tavLst>
                                    </p:anim>
                                    <p:animEffect transition="in" filter="fade">
                                      <p:cBhvr>
                                        <p:cTn id="163" dur="2000"/>
                                        <p:tgtEl>
                                          <p:spTgt spid="24"/>
                                        </p:tgtEl>
                                      </p:cBhvr>
                                    </p:animEffect>
                                  </p:childTnLst>
                                </p:cTn>
                              </p:par>
                              <p:par>
                                <p:cTn id="164" presetID="49" presetClass="entr" presetSubtype="0" decel="100000" fill="hold" grpId="1" nodeType="withEffect">
                                  <p:stCondLst>
                                    <p:cond delay="0"/>
                                  </p:stCondLst>
                                  <p:childTnLst>
                                    <p:set>
                                      <p:cBhvr>
                                        <p:cTn id="165" dur="1" fill="hold">
                                          <p:stCondLst>
                                            <p:cond delay="0"/>
                                          </p:stCondLst>
                                        </p:cTn>
                                        <p:tgtEl>
                                          <p:spTgt spid="25"/>
                                        </p:tgtEl>
                                        <p:attrNameLst>
                                          <p:attrName>style.visibility</p:attrName>
                                        </p:attrNameLst>
                                      </p:cBhvr>
                                      <p:to>
                                        <p:strVal val="visible"/>
                                      </p:to>
                                    </p:set>
                                    <p:anim calcmode="lin" valueType="num">
                                      <p:cBhvr>
                                        <p:cTn id="166" dur="2000" fill="hold"/>
                                        <p:tgtEl>
                                          <p:spTgt spid="25"/>
                                        </p:tgtEl>
                                        <p:attrNameLst>
                                          <p:attrName>ppt_w</p:attrName>
                                        </p:attrNameLst>
                                      </p:cBhvr>
                                      <p:tavLst>
                                        <p:tav tm="0">
                                          <p:val>
                                            <p:fltVal val="0"/>
                                          </p:val>
                                        </p:tav>
                                        <p:tav tm="100000">
                                          <p:val>
                                            <p:strVal val="#ppt_w"/>
                                          </p:val>
                                        </p:tav>
                                      </p:tavLst>
                                    </p:anim>
                                    <p:anim calcmode="lin" valueType="num">
                                      <p:cBhvr>
                                        <p:cTn id="167" dur="2000" fill="hold"/>
                                        <p:tgtEl>
                                          <p:spTgt spid="25"/>
                                        </p:tgtEl>
                                        <p:attrNameLst>
                                          <p:attrName>ppt_h</p:attrName>
                                        </p:attrNameLst>
                                      </p:cBhvr>
                                      <p:tavLst>
                                        <p:tav tm="0">
                                          <p:val>
                                            <p:fltVal val="0"/>
                                          </p:val>
                                        </p:tav>
                                        <p:tav tm="100000">
                                          <p:val>
                                            <p:strVal val="#ppt_h"/>
                                          </p:val>
                                        </p:tav>
                                      </p:tavLst>
                                    </p:anim>
                                    <p:anim calcmode="lin" valueType="num">
                                      <p:cBhvr>
                                        <p:cTn id="168" dur="2000" fill="hold"/>
                                        <p:tgtEl>
                                          <p:spTgt spid="25"/>
                                        </p:tgtEl>
                                        <p:attrNameLst>
                                          <p:attrName>style.rotation</p:attrName>
                                        </p:attrNameLst>
                                      </p:cBhvr>
                                      <p:tavLst>
                                        <p:tav tm="0">
                                          <p:val>
                                            <p:fltVal val="360"/>
                                          </p:val>
                                        </p:tav>
                                        <p:tav tm="100000">
                                          <p:val>
                                            <p:fltVal val="0"/>
                                          </p:val>
                                        </p:tav>
                                      </p:tavLst>
                                    </p:anim>
                                    <p:animEffect transition="in" filter="fade">
                                      <p:cBhvr>
                                        <p:cTn id="169" dur="2000"/>
                                        <p:tgtEl>
                                          <p:spTgt spid="25"/>
                                        </p:tgtEl>
                                      </p:cBhvr>
                                    </p:animEffect>
                                  </p:childTnLst>
                                </p:cTn>
                              </p:par>
                              <p:par>
                                <p:cTn id="170" presetID="49" presetClass="entr" presetSubtype="0" decel="100000" fill="hold" grpId="1" nodeType="withEffect">
                                  <p:stCondLst>
                                    <p:cond delay="0"/>
                                  </p:stCondLst>
                                  <p:childTnLst>
                                    <p:set>
                                      <p:cBhvr>
                                        <p:cTn id="171" dur="1" fill="hold">
                                          <p:stCondLst>
                                            <p:cond delay="0"/>
                                          </p:stCondLst>
                                        </p:cTn>
                                        <p:tgtEl>
                                          <p:spTgt spid="26"/>
                                        </p:tgtEl>
                                        <p:attrNameLst>
                                          <p:attrName>style.visibility</p:attrName>
                                        </p:attrNameLst>
                                      </p:cBhvr>
                                      <p:to>
                                        <p:strVal val="visible"/>
                                      </p:to>
                                    </p:set>
                                    <p:anim calcmode="lin" valueType="num">
                                      <p:cBhvr>
                                        <p:cTn id="172" dur="2000" fill="hold"/>
                                        <p:tgtEl>
                                          <p:spTgt spid="26"/>
                                        </p:tgtEl>
                                        <p:attrNameLst>
                                          <p:attrName>ppt_w</p:attrName>
                                        </p:attrNameLst>
                                      </p:cBhvr>
                                      <p:tavLst>
                                        <p:tav tm="0">
                                          <p:val>
                                            <p:fltVal val="0"/>
                                          </p:val>
                                        </p:tav>
                                        <p:tav tm="100000">
                                          <p:val>
                                            <p:strVal val="#ppt_w"/>
                                          </p:val>
                                        </p:tav>
                                      </p:tavLst>
                                    </p:anim>
                                    <p:anim calcmode="lin" valueType="num">
                                      <p:cBhvr>
                                        <p:cTn id="173" dur="2000" fill="hold"/>
                                        <p:tgtEl>
                                          <p:spTgt spid="26"/>
                                        </p:tgtEl>
                                        <p:attrNameLst>
                                          <p:attrName>ppt_h</p:attrName>
                                        </p:attrNameLst>
                                      </p:cBhvr>
                                      <p:tavLst>
                                        <p:tav tm="0">
                                          <p:val>
                                            <p:fltVal val="0"/>
                                          </p:val>
                                        </p:tav>
                                        <p:tav tm="100000">
                                          <p:val>
                                            <p:strVal val="#ppt_h"/>
                                          </p:val>
                                        </p:tav>
                                      </p:tavLst>
                                    </p:anim>
                                    <p:anim calcmode="lin" valueType="num">
                                      <p:cBhvr>
                                        <p:cTn id="174" dur="2000" fill="hold"/>
                                        <p:tgtEl>
                                          <p:spTgt spid="26"/>
                                        </p:tgtEl>
                                        <p:attrNameLst>
                                          <p:attrName>style.rotation</p:attrName>
                                        </p:attrNameLst>
                                      </p:cBhvr>
                                      <p:tavLst>
                                        <p:tav tm="0">
                                          <p:val>
                                            <p:fltVal val="360"/>
                                          </p:val>
                                        </p:tav>
                                        <p:tav tm="100000">
                                          <p:val>
                                            <p:fltVal val="0"/>
                                          </p:val>
                                        </p:tav>
                                      </p:tavLst>
                                    </p:anim>
                                    <p:animEffect transition="in" filter="fade">
                                      <p:cBhvr>
                                        <p:cTn id="175" dur="2000"/>
                                        <p:tgtEl>
                                          <p:spTgt spid="26"/>
                                        </p:tgtEl>
                                      </p:cBhvr>
                                    </p:animEffect>
                                  </p:childTnLst>
                                </p:cTn>
                              </p:par>
                              <p:par>
                                <p:cTn id="176" presetID="49" presetClass="entr" presetSubtype="0" decel="100000" fill="hold" grpId="1" nodeType="withEffect">
                                  <p:stCondLst>
                                    <p:cond delay="0"/>
                                  </p:stCondLst>
                                  <p:childTnLst>
                                    <p:set>
                                      <p:cBhvr>
                                        <p:cTn id="177" dur="1" fill="hold">
                                          <p:stCondLst>
                                            <p:cond delay="0"/>
                                          </p:stCondLst>
                                        </p:cTn>
                                        <p:tgtEl>
                                          <p:spTgt spid="27"/>
                                        </p:tgtEl>
                                        <p:attrNameLst>
                                          <p:attrName>style.visibility</p:attrName>
                                        </p:attrNameLst>
                                      </p:cBhvr>
                                      <p:to>
                                        <p:strVal val="visible"/>
                                      </p:to>
                                    </p:set>
                                    <p:anim calcmode="lin" valueType="num">
                                      <p:cBhvr>
                                        <p:cTn id="178" dur="2000" fill="hold"/>
                                        <p:tgtEl>
                                          <p:spTgt spid="27"/>
                                        </p:tgtEl>
                                        <p:attrNameLst>
                                          <p:attrName>ppt_w</p:attrName>
                                        </p:attrNameLst>
                                      </p:cBhvr>
                                      <p:tavLst>
                                        <p:tav tm="0">
                                          <p:val>
                                            <p:fltVal val="0"/>
                                          </p:val>
                                        </p:tav>
                                        <p:tav tm="100000">
                                          <p:val>
                                            <p:strVal val="#ppt_w"/>
                                          </p:val>
                                        </p:tav>
                                      </p:tavLst>
                                    </p:anim>
                                    <p:anim calcmode="lin" valueType="num">
                                      <p:cBhvr>
                                        <p:cTn id="179" dur="2000" fill="hold"/>
                                        <p:tgtEl>
                                          <p:spTgt spid="27"/>
                                        </p:tgtEl>
                                        <p:attrNameLst>
                                          <p:attrName>ppt_h</p:attrName>
                                        </p:attrNameLst>
                                      </p:cBhvr>
                                      <p:tavLst>
                                        <p:tav tm="0">
                                          <p:val>
                                            <p:fltVal val="0"/>
                                          </p:val>
                                        </p:tav>
                                        <p:tav tm="100000">
                                          <p:val>
                                            <p:strVal val="#ppt_h"/>
                                          </p:val>
                                        </p:tav>
                                      </p:tavLst>
                                    </p:anim>
                                    <p:anim calcmode="lin" valueType="num">
                                      <p:cBhvr>
                                        <p:cTn id="180" dur="2000" fill="hold"/>
                                        <p:tgtEl>
                                          <p:spTgt spid="27"/>
                                        </p:tgtEl>
                                        <p:attrNameLst>
                                          <p:attrName>style.rotation</p:attrName>
                                        </p:attrNameLst>
                                      </p:cBhvr>
                                      <p:tavLst>
                                        <p:tav tm="0">
                                          <p:val>
                                            <p:fltVal val="360"/>
                                          </p:val>
                                        </p:tav>
                                        <p:tav tm="100000">
                                          <p:val>
                                            <p:fltVal val="0"/>
                                          </p:val>
                                        </p:tav>
                                      </p:tavLst>
                                    </p:anim>
                                    <p:animEffect transition="in" filter="fade">
                                      <p:cBhvr>
                                        <p:cTn id="181" dur="2000"/>
                                        <p:tgtEl>
                                          <p:spTgt spid="27"/>
                                        </p:tgtEl>
                                      </p:cBhvr>
                                    </p:animEffect>
                                  </p:childTnLst>
                                </p:cTn>
                              </p:par>
                              <p:par>
                                <p:cTn id="182" presetID="49" presetClass="entr" presetSubtype="0" decel="100000" fill="hold" grpId="1" nodeType="withEffect">
                                  <p:stCondLst>
                                    <p:cond delay="0"/>
                                  </p:stCondLst>
                                  <p:childTnLst>
                                    <p:set>
                                      <p:cBhvr>
                                        <p:cTn id="183" dur="1" fill="hold">
                                          <p:stCondLst>
                                            <p:cond delay="0"/>
                                          </p:stCondLst>
                                        </p:cTn>
                                        <p:tgtEl>
                                          <p:spTgt spid="28"/>
                                        </p:tgtEl>
                                        <p:attrNameLst>
                                          <p:attrName>style.visibility</p:attrName>
                                        </p:attrNameLst>
                                      </p:cBhvr>
                                      <p:to>
                                        <p:strVal val="visible"/>
                                      </p:to>
                                    </p:set>
                                    <p:anim calcmode="lin" valueType="num">
                                      <p:cBhvr>
                                        <p:cTn id="184" dur="2000" fill="hold"/>
                                        <p:tgtEl>
                                          <p:spTgt spid="28"/>
                                        </p:tgtEl>
                                        <p:attrNameLst>
                                          <p:attrName>ppt_w</p:attrName>
                                        </p:attrNameLst>
                                      </p:cBhvr>
                                      <p:tavLst>
                                        <p:tav tm="0">
                                          <p:val>
                                            <p:fltVal val="0"/>
                                          </p:val>
                                        </p:tav>
                                        <p:tav tm="100000">
                                          <p:val>
                                            <p:strVal val="#ppt_w"/>
                                          </p:val>
                                        </p:tav>
                                      </p:tavLst>
                                    </p:anim>
                                    <p:anim calcmode="lin" valueType="num">
                                      <p:cBhvr>
                                        <p:cTn id="185" dur="2000" fill="hold"/>
                                        <p:tgtEl>
                                          <p:spTgt spid="28"/>
                                        </p:tgtEl>
                                        <p:attrNameLst>
                                          <p:attrName>ppt_h</p:attrName>
                                        </p:attrNameLst>
                                      </p:cBhvr>
                                      <p:tavLst>
                                        <p:tav tm="0">
                                          <p:val>
                                            <p:fltVal val="0"/>
                                          </p:val>
                                        </p:tav>
                                        <p:tav tm="100000">
                                          <p:val>
                                            <p:strVal val="#ppt_h"/>
                                          </p:val>
                                        </p:tav>
                                      </p:tavLst>
                                    </p:anim>
                                    <p:anim calcmode="lin" valueType="num">
                                      <p:cBhvr>
                                        <p:cTn id="186" dur="2000" fill="hold"/>
                                        <p:tgtEl>
                                          <p:spTgt spid="28"/>
                                        </p:tgtEl>
                                        <p:attrNameLst>
                                          <p:attrName>style.rotation</p:attrName>
                                        </p:attrNameLst>
                                      </p:cBhvr>
                                      <p:tavLst>
                                        <p:tav tm="0">
                                          <p:val>
                                            <p:fltVal val="360"/>
                                          </p:val>
                                        </p:tav>
                                        <p:tav tm="100000">
                                          <p:val>
                                            <p:fltVal val="0"/>
                                          </p:val>
                                        </p:tav>
                                      </p:tavLst>
                                    </p:anim>
                                    <p:animEffect transition="in" filter="fade">
                                      <p:cBhvr>
                                        <p:cTn id="187" dur="2000"/>
                                        <p:tgtEl>
                                          <p:spTgt spid="28"/>
                                        </p:tgtEl>
                                      </p:cBhvr>
                                    </p:animEffect>
                                  </p:childTnLst>
                                </p:cTn>
                              </p:par>
                              <p:par>
                                <p:cTn id="188" presetID="49" presetClass="entr" presetSubtype="0" decel="100000" fill="hold" grpId="1" nodeType="withEffect">
                                  <p:stCondLst>
                                    <p:cond delay="0"/>
                                  </p:stCondLst>
                                  <p:childTnLst>
                                    <p:set>
                                      <p:cBhvr>
                                        <p:cTn id="189" dur="1" fill="hold">
                                          <p:stCondLst>
                                            <p:cond delay="0"/>
                                          </p:stCondLst>
                                        </p:cTn>
                                        <p:tgtEl>
                                          <p:spTgt spid="29"/>
                                        </p:tgtEl>
                                        <p:attrNameLst>
                                          <p:attrName>style.visibility</p:attrName>
                                        </p:attrNameLst>
                                      </p:cBhvr>
                                      <p:to>
                                        <p:strVal val="visible"/>
                                      </p:to>
                                    </p:set>
                                    <p:anim calcmode="lin" valueType="num">
                                      <p:cBhvr>
                                        <p:cTn id="190" dur="2000" fill="hold"/>
                                        <p:tgtEl>
                                          <p:spTgt spid="29"/>
                                        </p:tgtEl>
                                        <p:attrNameLst>
                                          <p:attrName>ppt_w</p:attrName>
                                        </p:attrNameLst>
                                      </p:cBhvr>
                                      <p:tavLst>
                                        <p:tav tm="0">
                                          <p:val>
                                            <p:fltVal val="0"/>
                                          </p:val>
                                        </p:tav>
                                        <p:tav tm="100000">
                                          <p:val>
                                            <p:strVal val="#ppt_w"/>
                                          </p:val>
                                        </p:tav>
                                      </p:tavLst>
                                    </p:anim>
                                    <p:anim calcmode="lin" valueType="num">
                                      <p:cBhvr>
                                        <p:cTn id="191" dur="2000" fill="hold"/>
                                        <p:tgtEl>
                                          <p:spTgt spid="29"/>
                                        </p:tgtEl>
                                        <p:attrNameLst>
                                          <p:attrName>ppt_h</p:attrName>
                                        </p:attrNameLst>
                                      </p:cBhvr>
                                      <p:tavLst>
                                        <p:tav tm="0">
                                          <p:val>
                                            <p:fltVal val="0"/>
                                          </p:val>
                                        </p:tav>
                                        <p:tav tm="100000">
                                          <p:val>
                                            <p:strVal val="#ppt_h"/>
                                          </p:val>
                                        </p:tav>
                                      </p:tavLst>
                                    </p:anim>
                                    <p:anim calcmode="lin" valueType="num">
                                      <p:cBhvr>
                                        <p:cTn id="192" dur="2000" fill="hold"/>
                                        <p:tgtEl>
                                          <p:spTgt spid="29"/>
                                        </p:tgtEl>
                                        <p:attrNameLst>
                                          <p:attrName>style.rotation</p:attrName>
                                        </p:attrNameLst>
                                      </p:cBhvr>
                                      <p:tavLst>
                                        <p:tav tm="0">
                                          <p:val>
                                            <p:fltVal val="360"/>
                                          </p:val>
                                        </p:tav>
                                        <p:tav tm="100000">
                                          <p:val>
                                            <p:fltVal val="0"/>
                                          </p:val>
                                        </p:tav>
                                      </p:tavLst>
                                    </p:anim>
                                    <p:animEffect transition="in" filter="fade">
                                      <p:cBhvr>
                                        <p:cTn id="193" dur="2000"/>
                                        <p:tgtEl>
                                          <p:spTgt spid="29"/>
                                        </p:tgtEl>
                                      </p:cBhvr>
                                    </p:animEffect>
                                  </p:childTnLst>
                                </p:cTn>
                              </p:par>
                              <p:par>
                                <p:cTn id="194" presetID="49" presetClass="entr" presetSubtype="0" decel="100000" fill="hold" grpId="1" nodeType="withEffect">
                                  <p:stCondLst>
                                    <p:cond delay="0"/>
                                  </p:stCondLst>
                                  <p:childTnLst>
                                    <p:set>
                                      <p:cBhvr>
                                        <p:cTn id="195" dur="1" fill="hold">
                                          <p:stCondLst>
                                            <p:cond delay="0"/>
                                          </p:stCondLst>
                                        </p:cTn>
                                        <p:tgtEl>
                                          <p:spTgt spid="30"/>
                                        </p:tgtEl>
                                        <p:attrNameLst>
                                          <p:attrName>style.visibility</p:attrName>
                                        </p:attrNameLst>
                                      </p:cBhvr>
                                      <p:to>
                                        <p:strVal val="visible"/>
                                      </p:to>
                                    </p:set>
                                    <p:anim calcmode="lin" valueType="num">
                                      <p:cBhvr>
                                        <p:cTn id="196" dur="2000" fill="hold"/>
                                        <p:tgtEl>
                                          <p:spTgt spid="30"/>
                                        </p:tgtEl>
                                        <p:attrNameLst>
                                          <p:attrName>ppt_w</p:attrName>
                                        </p:attrNameLst>
                                      </p:cBhvr>
                                      <p:tavLst>
                                        <p:tav tm="0">
                                          <p:val>
                                            <p:fltVal val="0"/>
                                          </p:val>
                                        </p:tav>
                                        <p:tav tm="100000">
                                          <p:val>
                                            <p:strVal val="#ppt_w"/>
                                          </p:val>
                                        </p:tav>
                                      </p:tavLst>
                                    </p:anim>
                                    <p:anim calcmode="lin" valueType="num">
                                      <p:cBhvr>
                                        <p:cTn id="197" dur="2000" fill="hold"/>
                                        <p:tgtEl>
                                          <p:spTgt spid="30"/>
                                        </p:tgtEl>
                                        <p:attrNameLst>
                                          <p:attrName>ppt_h</p:attrName>
                                        </p:attrNameLst>
                                      </p:cBhvr>
                                      <p:tavLst>
                                        <p:tav tm="0">
                                          <p:val>
                                            <p:fltVal val="0"/>
                                          </p:val>
                                        </p:tav>
                                        <p:tav tm="100000">
                                          <p:val>
                                            <p:strVal val="#ppt_h"/>
                                          </p:val>
                                        </p:tav>
                                      </p:tavLst>
                                    </p:anim>
                                    <p:anim calcmode="lin" valueType="num">
                                      <p:cBhvr>
                                        <p:cTn id="198" dur="2000" fill="hold"/>
                                        <p:tgtEl>
                                          <p:spTgt spid="30"/>
                                        </p:tgtEl>
                                        <p:attrNameLst>
                                          <p:attrName>style.rotation</p:attrName>
                                        </p:attrNameLst>
                                      </p:cBhvr>
                                      <p:tavLst>
                                        <p:tav tm="0">
                                          <p:val>
                                            <p:fltVal val="360"/>
                                          </p:val>
                                        </p:tav>
                                        <p:tav tm="100000">
                                          <p:val>
                                            <p:fltVal val="0"/>
                                          </p:val>
                                        </p:tav>
                                      </p:tavLst>
                                    </p:anim>
                                    <p:animEffect transition="in" filter="fade">
                                      <p:cBhvr>
                                        <p:cTn id="199" dur="2000"/>
                                        <p:tgtEl>
                                          <p:spTgt spid="30"/>
                                        </p:tgtEl>
                                      </p:cBhvr>
                                    </p:animEffect>
                                  </p:childTnLst>
                                </p:cTn>
                              </p:par>
                              <p:par>
                                <p:cTn id="200" presetID="49" presetClass="entr" presetSubtype="0" decel="100000" fill="hold" grpId="1" nodeType="withEffect">
                                  <p:stCondLst>
                                    <p:cond delay="0"/>
                                  </p:stCondLst>
                                  <p:childTnLst>
                                    <p:set>
                                      <p:cBhvr>
                                        <p:cTn id="201" dur="1" fill="hold">
                                          <p:stCondLst>
                                            <p:cond delay="0"/>
                                          </p:stCondLst>
                                        </p:cTn>
                                        <p:tgtEl>
                                          <p:spTgt spid="7"/>
                                        </p:tgtEl>
                                        <p:attrNameLst>
                                          <p:attrName>style.visibility</p:attrName>
                                        </p:attrNameLst>
                                      </p:cBhvr>
                                      <p:to>
                                        <p:strVal val="visible"/>
                                      </p:to>
                                    </p:set>
                                    <p:anim calcmode="lin" valueType="num">
                                      <p:cBhvr>
                                        <p:cTn id="202" dur="2000" fill="hold"/>
                                        <p:tgtEl>
                                          <p:spTgt spid="7"/>
                                        </p:tgtEl>
                                        <p:attrNameLst>
                                          <p:attrName>ppt_w</p:attrName>
                                        </p:attrNameLst>
                                      </p:cBhvr>
                                      <p:tavLst>
                                        <p:tav tm="0">
                                          <p:val>
                                            <p:fltVal val="0"/>
                                          </p:val>
                                        </p:tav>
                                        <p:tav tm="100000">
                                          <p:val>
                                            <p:strVal val="#ppt_w"/>
                                          </p:val>
                                        </p:tav>
                                      </p:tavLst>
                                    </p:anim>
                                    <p:anim calcmode="lin" valueType="num">
                                      <p:cBhvr>
                                        <p:cTn id="203" dur="2000" fill="hold"/>
                                        <p:tgtEl>
                                          <p:spTgt spid="7"/>
                                        </p:tgtEl>
                                        <p:attrNameLst>
                                          <p:attrName>ppt_h</p:attrName>
                                        </p:attrNameLst>
                                      </p:cBhvr>
                                      <p:tavLst>
                                        <p:tav tm="0">
                                          <p:val>
                                            <p:fltVal val="0"/>
                                          </p:val>
                                        </p:tav>
                                        <p:tav tm="100000">
                                          <p:val>
                                            <p:strVal val="#ppt_h"/>
                                          </p:val>
                                        </p:tav>
                                      </p:tavLst>
                                    </p:anim>
                                    <p:anim calcmode="lin" valueType="num">
                                      <p:cBhvr>
                                        <p:cTn id="204" dur="2000" fill="hold"/>
                                        <p:tgtEl>
                                          <p:spTgt spid="7"/>
                                        </p:tgtEl>
                                        <p:attrNameLst>
                                          <p:attrName>style.rotation</p:attrName>
                                        </p:attrNameLst>
                                      </p:cBhvr>
                                      <p:tavLst>
                                        <p:tav tm="0">
                                          <p:val>
                                            <p:fltVal val="360"/>
                                          </p:val>
                                        </p:tav>
                                        <p:tav tm="100000">
                                          <p:val>
                                            <p:fltVal val="0"/>
                                          </p:val>
                                        </p:tav>
                                      </p:tavLst>
                                    </p:anim>
                                    <p:animEffect transition="in" filter="fade">
                                      <p:cBhvr>
                                        <p:cTn id="205" dur="2000"/>
                                        <p:tgtEl>
                                          <p:spTgt spid="7"/>
                                        </p:tgtEl>
                                      </p:cBhvr>
                                    </p:animEffect>
                                  </p:childTnLst>
                                </p:cTn>
                              </p:par>
                              <p:par>
                                <p:cTn id="206" presetID="49" presetClass="entr" presetSubtype="0" decel="100000" fill="hold" grpId="1" nodeType="withEffect">
                                  <p:stCondLst>
                                    <p:cond delay="0"/>
                                  </p:stCondLst>
                                  <p:childTnLst>
                                    <p:set>
                                      <p:cBhvr>
                                        <p:cTn id="207" dur="1" fill="hold">
                                          <p:stCondLst>
                                            <p:cond delay="0"/>
                                          </p:stCondLst>
                                        </p:cTn>
                                        <p:tgtEl>
                                          <p:spTgt spid="9"/>
                                        </p:tgtEl>
                                        <p:attrNameLst>
                                          <p:attrName>style.visibility</p:attrName>
                                        </p:attrNameLst>
                                      </p:cBhvr>
                                      <p:to>
                                        <p:strVal val="visible"/>
                                      </p:to>
                                    </p:set>
                                    <p:anim calcmode="lin" valueType="num">
                                      <p:cBhvr>
                                        <p:cTn id="208" dur="2000" fill="hold"/>
                                        <p:tgtEl>
                                          <p:spTgt spid="9"/>
                                        </p:tgtEl>
                                        <p:attrNameLst>
                                          <p:attrName>ppt_w</p:attrName>
                                        </p:attrNameLst>
                                      </p:cBhvr>
                                      <p:tavLst>
                                        <p:tav tm="0">
                                          <p:val>
                                            <p:fltVal val="0"/>
                                          </p:val>
                                        </p:tav>
                                        <p:tav tm="100000">
                                          <p:val>
                                            <p:strVal val="#ppt_w"/>
                                          </p:val>
                                        </p:tav>
                                      </p:tavLst>
                                    </p:anim>
                                    <p:anim calcmode="lin" valueType="num">
                                      <p:cBhvr>
                                        <p:cTn id="209" dur="2000" fill="hold"/>
                                        <p:tgtEl>
                                          <p:spTgt spid="9"/>
                                        </p:tgtEl>
                                        <p:attrNameLst>
                                          <p:attrName>ppt_h</p:attrName>
                                        </p:attrNameLst>
                                      </p:cBhvr>
                                      <p:tavLst>
                                        <p:tav tm="0">
                                          <p:val>
                                            <p:fltVal val="0"/>
                                          </p:val>
                                        </p:tav>
                                        <p:tav tm="100000">
                                          <p:val>
                                            <p:strVal val="#ppt_h"/>
                                          </p:val>
                                        </p:tav>
                                      </p:tavLst>
                                    </p:anim>
                                    <p:anim calcmode="lin" valueType="num">
                                      <p:cBhvr>
                                        <p:cTn id="210" dur="2000" fill="hold"/>
                                        <p:tgtEl>
                                          <p:spTgt spid="9"/>
                                        </p:tgtEl>
                                        <p:attrNameLst>
                                          <p:attrName>style.rotation</p:attrName>
                                        </p:attrNameLst>
                                      </p:cBhvr>
                                      <p:tavLst>
                                        <p:tav tm="0">
                                          <p:val>
                                            <p:fltVal val="360"/>
                                          </p:val>
                                        </p:tav>
                                        <p:tav tm="100000">
                                          <p:val>
                                            <p:fltVal val="0"/>
                                          </p:val>
                                        </p:tav>
                                      </p:tavLst>
                                    </p:anim>
                                    <p:animEffect transition="in" filter="fade">
                                      <p:cBhvr>
                                        <p:cTn id="211" dur="2000"/>
                                        <p:tgtEl>
                                          <p:spTgt spid="9"/>
                                        </p:tgtEl>
                                      </p:cBhvr>
                                    </p:animEffect>
                                  </p:childTnLst>
                                </p:cTn>
                              </p:par>
                              <p:par>
                                <p:cTn id="212" presetID="49" presetClass="entr" presetSubtype="0" decel="100000" fill="hold" grpId="1" nodeType="withEffect">
                                  <p:stCondLst>
                                    <p:cond delay="0"/>
                                  </p:stCondLst>
                                  <p:childTnLst>
                                    <p:set>
                                      <p:cBhvr>
                                        <p:cTn id="213" dur="1" fill="hold">
                                          <p:stCondLst>
                                            <p:cond delay="0"/>
                                          </p:stCondLst>
                                        </p:cTn>
                                        <p:tgtEl>
                                          <p:spTgt spid="11"/>
                                        </p:tgtEl>
                                        <p:attrNameLst>
                                          <p:attrName>style.visibility</p:attrName>
                                        </p:attrNameLst>
                                      </p:cBhvr>
                                      <p:to>
                                        <p:strVal val="visible"/>
                                      </p:to>
                                    </p:set>
                                    <p:anim calcmode="lin" valueType="num">
                                      <p:cBhvr>
                                        <p:cTn id="214" dur="2000" fill="hold"/>
                                        <p:tgtEl>
                                          <p:spTgt spid="11"/>
                                        </p:tgtEl>
                                        <p:attrNameLst>
                                          <p:attrName>ppt_w</p:attrName>
                                        </p:attrNameLst>
                                      </p:cBhvr>
                                      <p:tavLst>
                                        <p:tav tm="0">
                                          <p:val>
                                            <p:fltVal val="0"/>
                                          </p:val>
                                        </p:tav>
                                        <p:tav tm="100000">
                                          <p:val>
                                            <p:strVal val="#ppt_w"/>
                                          </p:val>
                                        </p:tav>
                                      </p:tavLst>
                                    </p:anim>
                                    <p:anim calcmode="lin" valueType="num">
                                      <p:cBhvr>
                                        <p:cTn id="215" dur="2000" fill="hold"/>
                                        <p:tgtEl>
                                          <p:spTgt spid="11"/>
                                        </p:tgtEl>
                                        <p:attrNameLst>
                                          <p:attrName>ppt_h</p:attrName>
                                        </p:attrNameLst>
                                      </p:cBhvr>
                                      <p:tavLst>
                                        <p:tav tm="0">
                                          <p:val>
                                            <p:fltVal val="0"/>
                                          </p:val>
                                        </p:tav>
                                        <p:tav tm="100000">
                                          <p:val>
                                            <p:strVal val="#ppt_h"/>
                                          </p:val>
                                        </p:tav>
                                      </p:tavLst>
                                    </p:anim>
                                    <p:anim calcmode="lin" valueType="num">
                                      <p:cBhvr>
                                        <p:cTn id="216" dur="2000" fill="hold"/>
                                        <p:tgtEl>
                                          <p:spTgt spid="11"/>
                                        </p:tgtEl>
                                        <p:attrNameLst>
                                          <p:attrName>style.rotation</p:attrName>
                                        </p:attrNameLst>
                                      </p:cBhvr>
                                      <p:tavLst>
                                        <p:tav tm="0">
                                          <p:val>
                                            <p:fltVal val="360"/>
                                          </p:val>
                                        </p:tav>
                                        <p:tav tm="100000">
                                          <p:val>
                                            <p:fltVal val="0"/>
                                          </p:val>
                                        </p:tav>
                                      </p:tavLst>
                                    </p:anim>
                                    <p:animEffect transition="in" filter="fade">
                                      <p:cBhvr>
                                        <p:cTn id="217" dur="2000"/>
                                        <p:tgtEl>
                                          <p:spTgt spid="11"/>
                                        </p:tgtEl>
                                      </p:cBhvr>
                                    </p:animEffect>
                                  </p:childTnLst>
                                </p:cTn>
                              </p:par>
                              <p:par>
                                <p:cTn id="218" presetID="49" presetClass="entr" presetSubtype="0" decel="100000" fill="hold" grpId="1" nodeType="withEffect">
                                  <p:stCondLst>
                                    <p:cond delay="0"/>
                                  </p:stCondLst>
                                  <p:childTnLst>
                                    <p:set>
                                      <p:cBhvr>
                                        <p:cTn id="219" dur="1" fill="hold">
                                          <p:stCondLst>
                                            <p:cond delay="0"/>
                                          </p:stCondLst>
                                        </p:cTn>
                                        <p:tgtEl>
                                          <p:spTgt spid="14"/>
                                        </p:tgtEl>
                                        <p:attrNameLst>
                                          <p:attrName>style.visibility</p:attrName>
                                        </p:attrNameLst>
                                      </p:cBhvr>
                                      <p:to>
                                        <p:strVal val="visible"/>
                                      </p:to>
                                    </p:set>
                                    <p:anim calcmode="lin" valueType="num">
                                      <p:cBhvr>
                                        <p:cTn id="220" dur="2000" fill="hold"/>
                                        <p:tgtEl>
                                          <p:spTgt spid="14"/>
                                        </p:tgtEl>
                                        <p:attrNameLst>
                                          <p:attrName>ppt_w</p:attrName>
                                        </p:attrNameLst>
                                      </p:cBhvr>
                                      <p:tavLst>
                                        <p:tav tm="0">
                                          <p:val>
                                            <p:fltVal val="0"/>
                                          </p:val>
                                        </p:tav>
                                        <p:tav tm="100000">
                                          <p:val>
                                            <p:strVal val="#ppt_w"/>
                                          </p:val>
                                        </p:tav>
                                      </p:tavLst>
                                    </p:anim>
                                    <p:anim calcmode="lin" valueType="num">
                                      <p:cBhvr>
                                        <p:cTn id="221" dur="2000" fill="hold"/>
                                        <p:tgtEl>
                                          <p:spTgt spid="14"/>
                                        </p:tgtEl>
                                        <p:attrNameLst>
                                          <p:attrName>ppt_h</p:attrName>
                                        </p:attrNameLst>
                                      </p:cBhvr>
                                      <p:tavLst>
                                        <p:tav tm="0">
                                          <p:val>
                                            <p:fltVal val="0"/>
                                          </p:val>
                                        </p:tav>
                                        <p:tav tm="100000">
                                          <p:val>
                                            <p:strVal val="#ppt_h"/>
                                          </p:val>
                                        </p:tav>
                                      </p:tavLst>
                                    </p:anim>
                                    <p:anim calcmode="lin" valueType="num">
                                      <p:cBhvr>
                                        <p:cTn id="222" dur="2000" fill="hold"/>
                                        <p:tgtEl>
                                          <p:spTgt spid="14"/>
                                        </p:tgtEl>
                                        <p:attrNameLst>
                                          <p:attrName>style.rotation</p:attrName>
                                        </p:attrNameLst>
                                      </p:cBhvr>
                                      <p:tavLst>
                                        <p:tav tm="0">
                                          <p:val>
                                            <p:fltVal val="360"/>
                                          </p:val>
                                        </p:tav>
                                        <p:tav tm="100000">
                                          <p:val>
                                            <p:fltVal val="0"/>
                                          </p:val>
                                        </p:tav>
                                      </p:tavLst>
                                    </p:anim>
                                    <p:animEffect transition="in" filter="fade">
                                      <p:cBhvr>
                                        <p:cTn id="223" dur="2000"/>
                                        <p:tgtEl>
                                          <p:spTgt spid="14"/>
                                        </p:tgtEl>
                                      </p:cBhvr>
                                    </p:animEffect>
                                  </p:childTnLst>
                                </p:cTn>
                              </p:par>
                              <p:par>
                                <p:cTn id="224" presetID="49" presetClass="entr" presetSubtype="0" decel="100000" fill="hold" grpId="1" nodeType="withEffect">
                                  <p:stCondLst>
                                    <p:cond delay="0"/>
                                  </p:stCondLst>
                                  <p:childTnLst>
                                    <p:set>
                                      <p:cBhvr>
                                        <p:cTn id="225" dur="1" fill="hold">
                                          <p:stCondLst>
                                            <p:cond delay="0"/>
                                          </p:stCondLst>
                                        </p:cTn>
                                        <p:tgtEl>
                                          <p:spTgt spid="15"/>
                                        </p:tgtEl>
                                        <p:attrNameLst>
                                          <p:attrName>style.visibility</p:attrName>
                                        </p:attrNameLst>
                                      </p:cBhvr>
                                      <p:to>
                                        <p:strVal val="visible"/>
                                      </p:to>
                                    </p:set>
                                    <p:anim calcmode="lin" valueType="num">
                                      <p:cBhvr>
                                        <p:cTn id="226" dur="2000" fill="hold"/>
                                        <p:tgtEl>
                                          <p:spTgt spid="15"/>
                                        </p:tgtEl>
                                        <p:attrNameLst>
                                          <p:attrName>ppt_w</p:attrName>
                                        </p:attrNameLst>
                                      </p:cBhvr>
                                      <p:tavLst>
                                        <p:tav tm="0">
                                          <p:val>
                                            <p:fltVal val="0"/>
                                          </p:val>
                                        </p:tav>
                                        <p:tav tm="100000">
                                          <p:val>
                                            <p:strVal val="#ppt_w"/>
                                          </p:val>
                                        </p:tav>
                                      </p:tavLst>
                                    </p:anim>
                                    <p:anim calcmode="lin" valueType="num">
                                      <p:cBhvr>
                                        <p:cTn id="227" dur="2000" fill="hold"/>
                                        <p:tgtEl>
                                          <p:spTgt spid="15"/>
                                        </p:tgtEl>
                                        <p:attrNameLst>
                                          <p:attrName>ppt_h</p:attrName>
                                        </p:attrNameLst>
                                      </p:cBhvr>
                                      <p:tavLst>
                                        <p:tav tm="0">
                                          <p:val>
                                            <p:fltVal val="0"/>
                                          </p:val>
                                        </p:tav>
                                        <p:tav tm="100000">
                                          <p:val>
                                            <p:strVal val="#ppt_h"/>
                                          </p:val>
                                        </p:tav>
                                      </p:tavLst>
                                    </p:anim>
                                    <p:anim calcmode="lin" valueType="num">
                                      <p:cBhvr>
                                        <p:cTn id="228" dur="2000" fill="hold"/>
                                        <p:tgtEl>
                                          <p:spTgt spid="15"/>
                                        </p:tgtEl>
                                        <p:attrNameLst>
                                          <p:attrName>style.rotation</p:attrName>
                                        </p:attrNameLst>
                                      </p:cBhvr>
                                      <p:tavLst>
                                        <p:tav tm="0">
                                          <p:val>
                                            <p:fltVal val="360"/>
                                          </p:val>
                                        </p:tav>
                                        <p:tav tm="100000">
                                          <p:val>
                                            <p:fltVal val="0"/>
                                          </p:val>
                                        </p:tav>
                                      </p:tavLst>
                                    </p:anim>
                                    <p:animEffect transition="in" filter="fade">
                                      <p:cBhvr>
                                        <p:cTn id="229" dur="2000"/>
                                        <p:tgtEl>
                                          <p:spTgt spid="15"/>
                                        </p:tgtEl>
                                      </p:cBhvr>
                                    </p:animEffect>
                                  </p:childTnLst>
                                </p:cTn>
                              </p:par>
                              <p:par>
                                <p:cTn id="230" presetID="49" presetClass="entr" presetSubtype="0" decel="100000" fill="hold" grpId="1" nodeType="withEffect">
                                  <p:stCondLst>
                                    <p:cond delay="0"/>
                                  </p:stCondLst>
                                  <p:childTnLst>
                                    <p:set>
                                      <p:cBhvr>
                                        <p:cTn id="231" dur="1" fill="hold">
                                          <p:stCondLst>
                                            <p:cond delay="0"/>
                                          </p:stCondLst>
                                        </p:cTn>
                                        <p:tgtEl>
                                          <p:spTgt spid="16"/>
                                        </p:tgtEl>
                                        <p:attrNameLst>
                                          <p:attrName>style.visibility</p:attrName>
                                        </p:attrNameLst>
                                      </p:cBhvr>
                                      <p:to>
                                        <p:strVal val="visible"/>
                                      </p:to>
                                    </p:set>
                                    <p:anim calcmode="lin" valueType="num">
                                      <p:cBhvr>
                                        <p:cTn id="232" dur="2000" fill="hold"/>
                                        <p:tgtEl>
                                          <p:spTgt spid="16"/>
                                        </p:tgtEl>
                                        <p:attrNameLst>
                                          <p:attrName>ppt_w</p:attrName>
                                        </p:attrNameLst>
                                      </p:cBhvr>
                                      <p:tavLst>
                                        <p:tav tm="0">
                                          <p:val>
                                            <p:fltVal val="0"/>
                                          </p:val>
                                        </p:tav>
                                        <p:tav tm="100000">
                                          <p:val>
                                            <p:strVal val="#ppt_w"/>
                                          </p:val>
                                        </p:tav>
                                      </p:tavLst>
                                    </p:anim>
                                    <p:anim calcmode="lin" valueType="num">
                                      <p:cBhvr>
                                        <p:cTn id="233" dur="2000" fill="hold"/>
                                        <p:tgtEl>
                                          <p:spTgt spid="16"/>
                                        </p:tgtEl>
                                        <p:attrNameLst>
                                          <p:attrName>ppt_h</p:attrName>
                                        </p:attrNameLst>
                                      </p:cBhvr>
                                      <p:tavLst>
                                        <p:tav tm="0">
                                          <p:val>
                                            <p:fltVal val="0"/>
                                          </p:val>
                                        </p:tav>
                                        <p:tav tm="100000">
                                          <p:val>
                                            <p:strVal val="#ppt_h"/>
                                          </p:val>
                                        </p:tav>
                                      </p:tavLst>
                                    </p:anim>
                                    <p:anim calcmode="lin" valueType="num">
                                      <p:cBhvr>
                                        <p:cTn id="234" dur="2000" fill="hold"/>
                                        <p:tgtEl>
                                          <p:spTgt spid="16"/>
                                        </p:tgtEl>
                                        <p:attrNameLst>
                                          <p:attrName>style.rotation</p:attrName>
                                        </p:attrNameLst>
                                      </p:cBhvr>
                                      <p:tavLst>
                                        <p:tav tm="0">
                                          <p:val>
                                            <p:fltVal val="360"/>
                                          </p:val>
                                        </p:tav>
                                        <p:tav tm="100000">
                                          <p:val>
                                            <p:fltVal val="0"/>
                                          </p:val>
                                        </p:tav>
                                      </p:tavLst>
                                    </p:anim>
                                    <p:animEffect transition="in" filter="fade">
                                      <p:cBhvr>
                                        <p:cTn id="235" dur="2000"/>
                                        <p:tgtEl>
                                          <p:spTgt spid="16"/>
                                        </p:tgtEl>
                                      </p:cBhvr>
                                    </p:animEffect>
                                  </p:childTnLst>
                                </p:cTn>
                              </p:par>
                              <p:par>
                                <p:cTn id="236" presetID="49" presetClass="entr" presetSubtype="0" decel="100000" fill="hold" grpId="1" nodeType="withEffect">
                                  <p:stCondLst>
                                    <p:cond delay="0"/>
                                  </p:stCondLst>
                                  <p:childTnLst>
                                    <p:set>
                                      <p:cBhvr>
                                        <p:cTn id="237" dur="1" fill="hold">
                                          <p:stCondLst>
                                            <p:cond delay="0"/>
                                          </p:stCondLst>
                                        </p:cTn>
                                        <p:tgtEl>
                                          <p:spTgt spid="21"/>
                                        </p:tgtEl>
                                        <p:attrNameLst>
                                          <p:attrName>style.visibility</p:attrName>
                                        </p:attrNameLst>
                                      </p:cBhvr>
                                      <p:to>
                                        <p:strVal val="visible"/>
                                      </p:to>
                                    </p:set>
                                    <p:anim calcmode="lin" valueType="num">
                                      <p:cBhvr>
                                        <p:cTn id="238" dur="2000" fill="hold"/>
                                        <p:tgtEl>
                                          <p:spTgt spid="21"/>
                                        </p:tgtEl>
                                        <p:attrNameLst>
                                          <p:attrName>ppt_w</p:attrName>
                                        </p:attrNameLst>
                                      </p:cBhvr>
                                      <p:tavLst>
                                        <p:tav tm="0">
                                          <p:val>
                                            <p:fltVal val="0"/>
                                          </p:val>
                                        </p:tav>
                                        <p:tav tm="100000">
                                          <p:val>
                                            <p:strVal val="#ppt_w"/>
                                          </p:val>
                                        </p:tav>
                                      </p:tavLst>
                                    </p:anim>
                                    <p:anim calcmode="lin" valueType="num">
                                      <p:cBhvr>
                                        <p:cTn id="239" dur="2000" fill="hold"/>
                                        <p:tgtEl>
                                          <p:spTgt spid="21"/>
                                        </p:tgtEl>
                                        <p:attrNameLst>
                                          <p:attrName>ppt_h</p:attrName>
                                        </p:attrNameLst>
                                      </p:cBhvr>
                                      <p:tavLst>
                                        <p:tav tm="0">
                                          <p:val>
                                            <p:fltVal val="0"/>
                                          </p:val>
                                        </p:tav>
                                        <p:tav tm="100000">
                                          <p:val>
                                            <p:strVal val="#ppt_h"/>
                                          </p:val>
                                        </p:tav>
                                      </p:tavLst>
                                    </p:anim>
                                    <p:anim calcmode="lin" valueType="num">
                                      <p:cBhvr>
                                        <p:cTn id="240" dur="2000" fill="hold"/>
                                        <p:tgtEl>
                                          <p:spTgt spid="21"/>
                                        </p:tgtEl>
                                        <p:attrNameLst>
                                          <p:attrName>style.rotation</p:attrName>
                                        </p:attrNameLst>
                                      </p:cBhvr>
                                      <p:tavLst>
                                        <p:tav tm="0">
                                          <p:val>
                                            <p:fltVal val="360"/>
                                          </p:val>
                                        </p:tav>
                                        <p:tav tm="100000">
                                          <p:val>
                                            <p:fltVal val="0"/>
                                          </p:val>
                                        </p:tav>
                                      </p:tavLst>
                                    </p:anim>
                                    <p:animEffect transition="in" filter="fade">
                                      <p:cBhvr>
                                        <p:cTn id="241" dur="2000"/>
                                        <p:tgtEl>
                                          <p:spTgt spid="21"/>
                                        </p:tgtEl>
                                      </p:cBhvr>
                                    </p:animEffect>
                                  </p:childTnLst>
                                </p:cTn>
                              </p:par>
                              <p:par>
                                <p:cTn id="242" presetID="49" presetClass="entr" presetSubtype="0" decel="100000" fill="hold" grpId="1" nodeType="withEffect">
                                  <p:stCondLst>
                                    <p:cond delay="0"/>
                                  </p:stCondLst>
                                  <p:childTnLst>
                                    <p:set>
                                      <p:cBhvr>
                                        <p:cTn id="243" dur="1" fill="hold">
                                          <p:stCondLst>
                                            <p:cond delay="0"/>
                                          </p:stCondLst>
                                        </p:cTn>
                                        <p:tgtEl>
                                          <p:spTgt spid="22"/>
                                        </p:tgtEl>
                                        <p:attrNameLst>
                                          <p:attrName>style.visibility</p:attrName>
                                        </p:attrNameLst>
                                      </p:cBhvr>
                                      <p:to>
                                        <p:strVal val="visible"/>
                                      </p:to>
                                    </p:set>
                                    <p:anim calcmode="lin" valueType="num">
                                      <p:cBhvr>
                                        <p:cTn id="244" dur="2000" fill="hold"/>
                                        <p:tgtEl>
                                          <p:spTgt spid="22"/>
                                        </p:tgtEl>
                                        <p:attrNameLst>
                                          <p:attrName>ppt_w</p:attrName>
                                        </p:attrNameLst>
                                      </p:cBhvr>
                                      <p:tavLst>
                                        <p:tav tm="0">
                                          <p:val>
                                            <p:fltVal val="0"/>
                                          </p:val>
                                        </p:tav>
                                        <p:tav tm="100000">
                                          <p:val>
                                            <p:strVal val="#ppt_w"/>
                                          </p:val>
                                        </p:tav>
                                      </p:tavLst>
                                    </p:anim>
                                    <p:anim calcmode="lin" valueType="num">
                                      <p:cBhvr>
                                        <p:cTn id="245" dur="2000" fill="hold"/>
                                        <p:tgtEl>
                                          <p:spTgt spid="22"/>
                                        </p:tgtEl>
                                        <p:attrNameLst>
                                          <p:attrName>ppt_h</p:attrName>
                                        </p:attrNameLst>
                                      </p:cBhvr>
                                      <p:tavLst>
                                        <p:tav tm="0">
                                          <p:val>
                                            <p:fltVal val="0"/>
                                          </p:val>
                                        </p:tav>
                                        <p:tav tm="100000">
                                          <p:val>
                                            <p:strVal val="#ppt_h"/>
                                          </p:val>
                                        </p:tav>
                                      </p:tavLst>
                                    </p:anim>
                                    <p:anim calcmode="lin" valueType="num">
                                      <p:cBhvr>
                                        <p:cTn id="246" dur="2000" fill="hold"/>
                                        <p:tgtEl>
                                          <p:spTgt spid="22"/>
                                        </p:tgtEl>
                                        <p:attrNameLst>
                                          <p:attrName>style.rotation</p:attrName>
                                        </p:attrNameLst>
                                      </p:cBhvr>
                                      <p:tavLst>
                                        <p:tav tm="0">
                                          <p:val>
                                            <p:fltVal val="360"/>
                                          </p:val>
                                        </p:tav>
                                        <p:tav tm="100000">
                                          <p:val>
                                            <p:fltVal val="0"/>
                                          </p:val>
                                        </p:tav>
                                      </p:tavLst>
                                    </p:anim>
                                    <p:animEffect transition="in" filter="fade">
                                      <p:cBhvr>
                                        <p:cTn id="247" dur="2000"/>
                                        <p:tgtEl>
                                          <p:spTgt spid="22"/>
                                        </p:tgtEl>
                                      </p:cBhvr>
                                    </p:animEffect>
                                  </p:childTnLst>
                                </p:cTn>
                              </p:par>
                              <p:par>
                                <p:cTn id="248" presetID="49" presetClass="entr" presetSubtype="0" decel="100000" fill="hold" grpId="1" nodeType="withEffect">
                                  <p:stCondLst>
                                    <p:cond delay="0"/>
                                  </p:stCondLst>
                                  <p:childTnLst>
                                    <p:set>
                                      <p:cBhvr>
                                        <p:cTn id="249" dur="1" fill="hold">
                                          <p:stCondLst>
                                            <p:cond delay="0"/>
                                          </p:stCondLst>
                                        </p:cTn>
                                        <p:tgtEl>
                                          <p:spTgt spid="23"/>
                                        </p:tgtEl>
                                        <p:attrNameLst>
                                          <p:attrName>style.visibility</p:attrName>
                                        </p:attrNameLst>
                                      </p:cBhvr>
                                      <p:to>
                                        <p:strVal val="visible"/>
                                      </p:to>
                                    </p:set>
                                    <p:anim calcmode="lin" valueType="num">
                                      <p:cBhvr>
                                        <p:cTn id="250" dur="2000" fill="hold"/>
                                        <p:tgtEl>
                                          <p:spTgt spid="23"/>
                                        </p:tgtEl>
                                        <p:attrNameLst>
                                          <p:attrName>ppt_w</p:attrName>
                                        </p:attrNameLst>
                                      </p:cBhvr>
                                      <p:tavLst>
                                        <p:tav tm="0">
                                          <p:val>
                                            <p:fltVal val="0"/>
                                          </p:val>
                                        </p:tav>
                                        <p:tav tm="100000">
                                          <p:val>
                                            <p:strVal val="#ppt_w"/>
                                          </p:val>
                                        </p:tav>
                                      </p:tavLst>
                                    </p:anim>
                                    <p:anim calcmode="lin" valueType="num">
                                      <p:cBhvr>
                                        <p:cTn id="251" dur="2000" fill="hold"/>
                                        <p:tgtEl>
                                          <p:spTgt spid="23"/>
                                        </p:tgtEl>
                                        <p:attrNameLst>
                                          <p:attrName>ppt_h</p:attrName>
                                        </p:attrNameLst>
                                      </p:cBhvr>
                                      <p:tavLst>
                                        <p:tav tm="0">
                                          <p:val>
                                            <p:fltVal val="0"/>
                                          </p:val>
                                        </p:tav>
                                        <p:tav tm="100000">
                                          <p:val>
                                            <p:strVal val="#ppt_h"/>
                                          </p:val>
                                        </p:tav>
                                      </p:tavLst>
                                    </p:anim>
                                    <p:anim calcmode="lin" valueType="num">
                                      <p:cBhvr>
                                        <p:cTn id="252" dur="2000" fill="hold"/>
                                        <p:tgtEl>
                                          <p:spTgt spid="23"/>
                                        </p:tgtEl>
                                        <p:attrNameLst>
                                          <p:attrName>style.rotation</p:attrName>
                                        </p:attrNameLst>
                                      </p:cBhvr>
                                      <p:tavLst>
                                        <p:tav tm="0">
                                          <p:val>
                                            <p:fltVal val="360"/>
                                          </p:val>
                                        </p:tav>
                                        <p:tav tm="100000">
                                          <p:val>
                                            <p:fltVal val="0"/>
                                          </p:val>
                                        </p:tav>
                                      </p:tavLst>
                                    </p:anim>
                                    <p:animEffect transition="in" filter="fade">
                                      <p:cBhvr>
                                        <p:cTn id="253" dur="2000"/>
                                        <p:tgtEl>
                                          <p:spTgt spid="23"/>
                                        </p:tgtEl>
                                      </p:cBhvr>
                                    </p:animEffect>
                                  </p:childTnLst>
                                </p:cTn>
                              </p:par>
                              <p:par>
                                <p:cTn id="254" presetID="49" presetClass="entr" presetSubtype="0" decel="100000" fill="hold" grpId="1" nodeType="withEffect">
                                  <p:stCondLst>
                                    <p:cond delay="0"/>
                                  </p:stCondLst>
                                  <p:childTnLst>
                                    <p:set>
                                      <p:cBhvr>
                                        <p:cTn id="255" dur="1" fill="hold">
                                          <p:stCondLst>
                                            <p:cond delay="0"/>
                                          </p:stCondLst>
                                        </p:cTn>
                                        <p:tgtEl>
                                          <p:spTgt spid="31"/>
                                        </p:tgtEl>
                                        <p:attrNameLst>
                                          <p:attrName>style.visibility</p:attrName>
                                        </p:attrNameLst>
                                      </p:cBhvr>
                                      <p:to>
                                        <p:strVal val="visible"/>
                                      </p:to>
                                    </p:set>
                                    <p:anim calcmode="lin" valueType="num">
                                      <p:cBhvr>
                                        <p:cTn id="256" dur="2000" fill="hold"/>
                                        <p:tgtEl>
                                          <p:spTgt spid="31"/>
                                        </p:tgtEl>
                                        <p:attrNameLst>
                                          <p:attrName>ppt_w</p:attrName>
                                        </p:attrNameLst>
                                      </p:cBhvr>
                                      <p:tavLst>
                                        <p:tav tm="0">
                                          <p:val>
                                            <p:fltVal val="0"/>
                                          </p:val>
                                        </p:tav>
                                        <p:tav tm="100000">
                                          <p:val>
                                            <p:strVal val="#ppt_w"/>
                                          </p:val>
                                        </p:tav>
                                      </p:tavLst>
                                    </p:anim>
                                    <p:anim calcmode="lin" valueType="num">
                                      <p:cBhvr>
                                        <p:cTn id="257" dur="2000" fill="hold"/>
                                        <p:tgtEl>
                                          <p:spTgt spid="31"/>
                                        </p:tgtEl>
                                        <p:attrNameLst>
                                          <p:attrName>ppt_h</p:attrName>
                                        </p:attrNameLst>
                                      </p:cBhvr>
                                      <p:tavLst>
                                        <p:tav tm="0">
                                          <p:val>
                                            <p:fltVal val="0"/>
                                          </p:val>
                                        </p:tav>
                                        <p:tav tm="100000">
                                          <p:val>
                                            <p:strVal val="#ppt_h"/>
                                          </p:val>
                                        </p:tav>
                                      </p:tavLst>
                                    </p:anim>
                                    <p:anim calcmode="lin" valueType="num">
                                      <p:cBhvr>
                                        <p:cTn id="258" dur="2000" fill="hold"/>
                                        <p:tgtEl>
                                          <p:spTgt spid="31"/>
                                        </p:tgtEl>
                                        <p:attrNameLst>
                                          <p:attrName>style.rotation</p:attrName>
                                        </p:attrNameLst>
                                      </p:cBhvr>
                                      <p:tavLst>
                                        <p:tav tm="0">
                                          <p:val>
                                            <p:fltVal val="360"/>
                                          </p:val>
                                        </p:tav>
                                        <p:tav tm="100000">
                                          <p:val>
                                            <p:fltVal val="0"/>
                                          </p:val>
                                        </p:tav>
                                      </p:tavLst>
                                    </p:anim>
                                    <p:animEffect transition="in" filter="fade">
                                      <p:cBhvr>
                                        <p:cTn id="259" dur="2000"/>
                                        <p:tgtEl>
                                          <p:spTgt spid="31"/>
                                        </p:tgtEl>
                                      </p:cBhvr>
                                    </p:animEffect>
                                  </p:childTnLst>
                                </p:cTn>
                              </p:par>
                              <p:par>
                                <p:cTn id="260" presetID="49" presetClass="entr" presetSubtype="0" decel="100000" fill="hold" grpId="1" nodeType="withEffect">
                                  <p:stCondLst>
                                    <p:cond delay="0"/>
                                  </p:stCondLst>
                                  <p:childTnLst>
                                    <p:set>
                                      <p:cBhvr>
                                        <p:cTn id="261" dur="1" fill="hold">
                                          <p:stCondLst>
                                            <p:cond delay="0"/>
                                          </p:stCondLst>
                                        </p:cTn>
                                        <p:tgtEl>
                                          <p:spTgt spid="32"/>
                                        </p:tgtEl>
                                        <p:attrNameLst>
                                          <p:attrName>style.visibility</p:attrName>
                                        </p:attrNameLst>
                                      </p:cBhvr>
                                      <p:to>
                                        <p:strVal val="visible"/>
                                      </p:to>
                                    </p:set>
                                    <p:anim calcmode="lin" valueType="num">
                                      <p:cBhvr>
                                        <p:cTn id="262" dur="2000" fill="hold"/>
                                        <p:tgtEl>
                                          <p:spTgt spid="32"/>
                                        </p:tgtEl>
                                        <p:attrNameLst>
                                          <p:attrName>ppt_w</p:attrName>
                                        </p:attrNameLst>
                                      </p:cBhvr>
                                      <p:tavLst>
                                        <p:tav tm="0">
                                          <p:val>
                                            <p:fltVal val="0"/>
                                          </p:val>
                                        </p:tav>
                                        <p:tav tm="100000">
                                          <p:val>
                                            <p:strVal val="#ppt_w"/>
                                          </p:val>
                                        </p:tav>
                                      </p:tavLst>
                                    </p:anim>
                                    <p:anim calcmode="lin" valueType="num">
                                      <p:cBhvr>
                                        <p:cTn id="263" dur="2000" fill="hold"/>
                                        <p:tgtEl>
                                          <p:spTgt spid="32"/>
                                        </p:tgtEl>
                                        <p:attrNameLst>
                                          <p:attrName>ppt_h</p:attrName>
                                        </p:attrNameLst>
                                      </p:cBhvr>
                                      <p:tavLst>
                                        <p:tav tm="0">
                                          <p:val>
                                            <p:fltVal val="0"/>
                                          </p:val>
                                        </p:tav>
                                        <p:tav tm="100000">
                                          <p:val>
                                            <p:strVal val="#ppt_h"/>
                                          </p:val>
                                        </p:tav>
                                      </p:tavLst>
                                    </p:anim>
                                    <p:anim calcmode="lin" valueType="num">
                                      <p:cBhvr>
                                        <p:cTn id="264" dur="2000" fill="hold"/>
                                        <p:tgtEl>
                                          <p:spTgt spid="32"/>
                                        </p:tgtEl>
                                        <p:attrNameLst>
                                          <p:attrName>style.rotation</p:attrName>
                                        </p:attrNameLst>
                                      </p:cBhvr>
                                      <p:tavLst>
                                        <p:tav tm="0">
                                          <p:val>
                                            <p:fltVal val="360"/>
                                          </p:val>
                                        </p:tav>
                                        <p:tav tm="100000">
                                          <p:val>
                                            <p:fltVal val="0"/>
                                          </p:val>
                                        </p:tav>
                                      </p:tavLst>
                                    </p:anim>
                                    <p:animEffect transition="in" filter="fade">
                                      <p:cBhvr>
                                        <p:cTn id="265" dur="2000"/>
                                        <p:tgtEl>
                                          <p:spTgt spid="32"/>
                                        </p:tgtEl>
                                      </p:cBhvr>
                                    </p:animEffect>
                                  </p:childTnLst>
                                </p:cTn>
                              </p:par>
                              <p:par>
                                <p:cTn id="266" presetID="49" presetClass="entr" presetSubtype="0" decel="100000" fill="hold" grpId="1" nodeType="withEffect">
                                  <p:stCondLst>
                                    <p:cond delay="0"/>
                                  </p:stCondLst>
                                  <p:childTnLst>
                                    <p:set>
                                      <p:cBhvr>
                                        <p:cTn id="267" dur="1" fill="hold">
                                          <p:stCondLst>
                                            <p:cond delay="0"/>
                                          </p:stCondLst>
                                        </p:cTn>
                                        <p:tgtEl>
                                          <p:spTgt spid="33"/>
                                        </p:tgtEl>
                                        <p:attrNameLst>
                                          <p:attrName>style.visibility</p:attrName>
                                        </p:attrNameLst>
                                      </p:cBhvr>
                                      <p:to>
                                        <p:strVal val="visible"/>
                                      </p:to>
                                    </p:set>
                                    <p:anim calcmode="lin" valueType="num">
                                      <p:cBhvr>
                                        <p:cTn id="268" dur="2000" fill="hold"/>
                                        <p:tgtEl>
                                          <p:spTgt spid="33"/>
                                        </p:tgtEl>
                                        <p:attrNameLst>
                                          <p:attrName>ppt_w</p:attrName>
                                        </p:attrNameLst>
                                      </p:cBhvr>
                                      <p:tavLst>
                                        <p:tav tm="0">
                                          <p:val>
                                            <p:fltVal val="0"/>
                                          </p:val>
                                        </p:tav>
                                        <p:tav tm="100000">
                                          <p:val>
                                            <p:strVal val="#ppt_w"/>
                                          </p:val>
                                        </p:tav>
                                      </p:tavLst>
                                    </p:anim>
                                    <p:anim calcmode="lin" valueType="num">
                                      <p:cBhvr>
                                        <p:cTn id="269" dur="2000" fill="hold"/>
                                        <p:tgtEl>
                                          <p:spTgt spid="33"/>
                                        </p:tgtEl>
                                        <p:attrNameLst>
                                          <p:attrName>ppt_h</p:attrName>
                                        </p:attrNameLst>
                                      </p:cBhvr>
                                      <p:tavLst>
                                        <p:tav tm="0">
                                          <p:val>
                                            <p:fltVal val="0"/>
                                          </p:val>
                                        </p:tav>
                                        <p:tav tm="100000">
                                          <p:val>
                                            <p:strVal val="#ppt_h"/>
                                          </p:val>
                                        </p:tav>
                                      </p:tavLst>
                                    </p:anim>
                                    <p:anim calcmode="lin" valueType="num">
                                      <p:cBhvr>
                                        <p:cTn id="270" dur="2000" fill="hold"/>
                                        <p:tgtEl>
                                          <p:spTgt spid="33"/>
                                        </p:tgtEl>
                                        <p:attrNameLst>
                                          <p:attrName>style.rotation</p:attrName>
                                        </p:attrNameLst>
                                      </p:cBhvr>
                                      <p:tavLst>
                                        <p:tav tm="0">
                                          <p:val>
                                            <p:fltVal val="360"/>
                                          </p:val>
                                        </p:tav>
                                        <p:tav tm="100000">
                                          <p:val>
                                            <p:fltVal val="0"/>
                                          </p:val>
                                        </p:tav>
                                      </p:tavLst>
                                    </p:anim>
                                    <p:animEffect transition="in" filter="fade">
                                      <p:cBhvr>
                                        <p:cTn id="271" dur="2000"/>
                                        <p:tgtEl>
                                          <p:spTgt spid="33"/>
                                        </p:tgtEl>
                                      </p:cBhvr>
                                    </p:animEffect>
                                  </p:childTnLst>
                                </p:cTn>
                              </p:par>
                              <p:par>
                                <p:cTn id="272" presetID="49" presetClass="entr" presetSubtype="0" decel="100000" fill="hold" grpId="1" nodeType="withEffect">
                                  <p:stCondLst>
                                    <p:cond delay="0"/>
                                  </p:stCondLst>
                                  <p:childTnLst>
                                    <p:set>
                                      <p:cBhvr>
                                        <p:cTn id="273" dur="1" fill="hold">
                                          <p:stCondLst>
                                            <p:cond delay="0"/>
                                          </p:stCondLst>
                                        </p:cTn>
                                        <p:tgtEl>
                                          <p:spTgt spid="34"/>
                                        </p:tgtEl>
                                        <p:attrNameLst>
                                          <p:attrName>style.visibility</p:attrName>
                                        </p:attrNameLst>
                                      </p:cBhvr>
                                      <p:to>
                                        <p:strVal val="visible"/>
                                      </p:to>
                                    </p:set>
                                    <p:anim calcmode="lin" valueType="num">
                                      <p:cBhvr>
                                        <p:cTn id="274" dur="2000" fill="hold"/>
                                        <p:tgtEl>
                                          <p:spTgt spid="34"/>
                                        </p:tgtEl>
                                        <p:attrNameLst>
                                          <p:attrName>ppt_w</p:attrName>
                                        </p:attrNameLst>
                                      </p:cBhvr>
                                      <p:tavLst>
                                        <p:tav tm="0">
                                          <p:val>
                                            <p:fltVal val="0"/>
                                          </p:val>
                                        </p:tav>
                                        <p:tav tm="100000">
                                          <p:val>
                                            <p:strVal val="#ppt_w"/>
                                          </p:val>
                                        </p:tav>
                                      </p:tavLst>
                                    </p:anim>
                                    <p:anim calcmode="lin" valueType="num">
                                      <p:cBhvr>
                                        <p:cTn id="275" dur="2000" fill="hold"/>
                                        <p:tgtEl>
                                          <p:spTgt spid="34"/>
                                        </p:tgtEl>
                                        <p:attrNameLst>
                                          <p:attrName>ppt_h</p:attrName>
                                        </p:attrNameLst>
                                      </p:cBhvr>
                                      <p:tavLst>
                                        <p:tav tm="0">
                                          <p:val>
                                            <p:fltVal val="0"/>
                                          </p:val>
                                        </p:tav>
                                        <p:tav tm="100000">
                                          <p:val>
                                            <p:strVal val="#ppt_h"/>
                                          </p:val>
                                        </p:tav>
                                      </p:tavLst>
                                    </p:anim>
                                    <p:anim calcmode="lin" valueType="num">
                                      <p:cBhvr>
                                        <p:cTn id="276" dur="2000" fill="hold"/>
                                        <p:tgtEl>
                                          <p:spTgt spid="34"/>
                                        </p:tgtEl>
                                        <p:attrNameLst>
                                          <p:attrName>style.rotation</p:attrName>
                                        </p:attrNameLst>
                                      </p:cBhvr>
                                      <p:tavLst>
                                        <p:tav tm="0">
                                          <p:val>
                                            <p:fltVal val="360"/>
                                          </p:val>
                                        </p:tav>
                                        <p:tav tm="100000">
                                          <p:val>
                                            <p:fltVal val="0"/>
                                          </p:val>
                                        </p:tav>
                                      </p:tavLst>
                                    </p:anim>
                                    <p:animEffect transition="in" filter="fade">
                                      <p:cBhvr>
                                        <p:cTn id="277" dur="2000"/>
                                        <p:tgtEl>
                                          <p:spTgt spid="34"/>
                                        </p:tgtEl>
                                      </p:cBhvr>
                                    </p:animEffect>
                                  </p:childTnLst>
                                </p:cTn>
                              </p:par>
                              <p:par>
                                <p:cTn id="278" presetID="49" presetClass="entr" presetSubtype="0" decel="100000" fill="hold" grpId="1" nodeType="withEffect">
                                  <p:stCondLst>
                                    <p:cond delay="0"/>
                                  </p:stCondLst>
                                  <p:childTnLst>
                                    <p:set>
                                      <p:cBhvr>
                                        <p:cTn id="279" dur="1" fill="hold">
                                          <p:stCondLst>
                                            <p:cond delay="0"/>
                                          </p:stCondLst>
                                        </p:cTn>
                                        <p:tgtEl>
                                          <p:spTgt spid="35"/>
                                        </p:tgtEl>
                                        <p:attrNameLst>
                                          <p:attrName>style.visibility</p:attrName>
                                        </p:attrNameLst>
                                      </p:cBhvr>
                                      <p:to>
                                        <p:strVal val="visible"/>
                                      </p:to>
                                    </p:set>
                                    <p:anim calcmode="lin" valueType="num">
                                      <p:cBhvr>
                                        <p:cTn id="280" dur="2000" fill="hold"/>
                                        <p:tgtEl>
                                          <p:spTgt spid="35"/>
                                        </p:tgtEl>
                                        <p:attrNameLst>
                                          <p:attrName>ppt_w</p:attrName>
                                        </p:attrNameLst>
                                      </p:cBhvr>
                                      <p:tavLst>
                                        <p:tav tm="0">
                                          <p:val>
                                            <p:fltVal val="0"/>
                                          </p:val>
                                        </p:tav>
                                        <p:tav tm="100000">
                                          <p:val>
                                            <p:strVal val="#ppt_w"/>
                                          </p:val>
                                        </p:tav>
                                      </p:tavLst>
                                    </p:anim>
                                    <p:anim calcmode="lin" valueType="num">
                                      <p:cBhvr>
                                        <p:cTn id="281" dur="2000" fill="hold"/>
                                        <p:tgtEl>
                                          <p:spTgt spid="35"/>
                                        </p:tgtEl>
                                        <p:attrNameLst>
                                          <p:attrName>ppt_h</p:attrName>
                                        </p:attrNameLst>
                                      </p:cBhvr>
                                      <p:tavLst>
                                        <p:tav tm="0">
                                          <p:val>
                                            <p:fltVal val="0"/>
                                          </p:val>
                                        </p:tav>
                                        <p:tav tm="100000">
                                          <p:val>
                                            <p:strVal val="#ppt_h"/>
                                          </p:val>
                                        </p:tav>
                                      </p:tavLst>
                                    </p:anim>
                                    <p:anim calcmode="lin" valueType="num">
                                      <p:cBhvr>
                                        <p:cTn id="282" dur="2000" fill="hold"/>
                                        <p:tgtEl>
                                          <p:spTgt spid="35"/>
                                        </p:tgtEl>
                                        <p:attrNameLst>
                                          <p:attrName>style.rotation</p:attrName>
                                        </p:attrNameLst>
                                      </p:cBhvr>
                                      <p:tavLst>
                                        <p:tav tm="0">
                                          <p:val>
                                            <p:fltVal val="360"/>
                                          </p:val>
                                        </p:tav>
                                        <p:tav tm="100000">
                                          <p:val>
                                            <p:fltVal val="0"/>
                                          </p:val>
                                        </p:tav>
                                      </p:tavLst>
                                    </p:anim>
                                    <p:animEffect transition="in" filter="fade">
                                      <p:cBhvr>
                                        <p:cTn id="283" dur="2000"/>
                                        <p:tgtEl>
                                          <p:spTgt spid="35"/>
                                        </p:tgtEl>
                                      </p:cBhvr>
                                    </p:animEffect>
                                  </p:childTnLst>
                                </p:cTn>
                              </p:par>
                              <p:par>
                                <p:cTn id="284" presetID="49" presetClass="entr" presetSubtype="0" decel="100000" fill="hold" grpId="1" nodeType="withEffect">
                                  <p:stCondLst>
                                    <p:cond delay="0"/>
                                  </p:stCondLst>
                                  <p:childTnLst>
                                    <p:set>
                                      <p:cBhvr>
                                        <p:cTn id="285" dur="1" fill="hold">
                                          <p:stCondLst>
                                            <p:cond delay="0"/>
                                          </p:stCondLst>
                                        </p:cTn>
                                        <p:tgtEl>
                                          <p:spTgt spid="36"/>
                                        </p:tgtEl>
                                        <p:attrNameLst>
                                          <p:attrName>style.visibility</p:attrName>
                                        </p:attrNameLst>
                                      </p:cBhvr>
                                      <p:to>
                                        <p:strVal val="visible"/>
                                      </p:to>
                                    </p:set>
                                    <p:anim calcmode="lin" valueType="num">
                                      <p:cBhvr>
                                        <p:cTn id="286" dur="2000" fill="hold"/>
                                        <p:tgtEl>
                                          <p:spTgt spid="36"/>
                                        </p:tgtEl>
                                        <p:attrNameLst>
                                          <p:attrName>ppt_w</p:attrName>
                                        </p:attrNameLst>
                                      </p:cBhvr>
                                      <p:tavLst>
                                        <p:tav tm="0">
                                          <p:val>
                                            <p:fltVal val="0"/>
                                          </p:val>
                                        </p:tav>
                                        <p:tav tm="100000">
                                          <p:val>
                                            <p:strVal val="#ppt_w"/>
                                          </p:val>
                                        </p:tav>
                                      </p:tavLst>
                                    </p:anim>
                                    <p:anim calcmode="lin" valueType="num">
                                      <p:cBhvr>
                                        <p:cTn id="287" dur="2000" fill="hold"/>
                                        <p:tgtEl>
                                          <p:spTgt spid="36"/>
                                        </p:tgtEl>
                                        <p:attrNameLst>
                                          <p:attrName>ppt_h</p:attrName>
                                        </p:attrNameLst>
                                      </p:cBhvr>
                                      <p:tavLst>
                                        <p:tav tm="0">
                                          <p:val>
                                            <p:fltVal val="0"/>
                                          </p:val>
                                        </p:tav>
                                        <p:tav tm="100000">
                                          <p:val>
                                            <p:strVal val="#ppt_h"/>
                                          </p:val>
                                        </p:tav>
                                      </p:tavLst>
                                    </p:anim>
                                    <p:anim calcmode="lin" valueType="num">
                                      <p:cBhvr>
                                        <p:cTn id="288" dur="2000" fill="hold"/>
                                        <p:tgtEl>
                                          <p:spTgt spid="36"/>
                                        </p:tgtEl>
                                        <p:attrNameLst>
                                          <p:attrName>style.rotation</p:attrName>
                                        </p:attrNameLst>
                                      </p:cBhvr>
                                      <p:tavLst>
                                        <p:tav tm="0">
                                          <p:val>
                                            <p:fltVal val="360"/>
                                          </p:val>
                                        </p:tav>
                                        <p:tav tm="100000">
                                          <p:val>
                                            <p:fltVal val="0"/>
                                          </p:val>
                                        </p:tav>
                                      </p:tavLst>
                                    </p:anim>
                                    <p:animEffect transition="in" filter="fade">
                                      <p:cBhvr>
                                        <p:cTn id="289" dur="2000"/>
                                        <p:tgtEl>
                                          <p:spTgt spid="36"/>
                                        </p:tgtEl>
                                      </p:cBhvr>
                                    </p:animEffect>
                                  </p:childTnLst>
                                </p:cTn>
                              </p:par>
                              <p:par>
                                <p:cTn id="290" presetID="49" presetClass="entr" presetSubtype="0" decel="100000" fill="hold" grpId="1" nodeType="withEffect">
                                  <p:stCondLst>
                                    <p:cond delay="0"/>
                                  </p:stCondLst>
                                  <p:childTnLst>
                                    <p:set>
                                      <p:cBhvr>
                                        <p:cTn id="291" dur="1" fill="hold">
                                          <p:stCondLst>
                                            <p:cond delay="0"/>
                                          </p:stCondLst>
                                        </p:cTn>
                                        <p:tgtEl>
                                          <p:spTgt spid="37"/>
                                        </p:tgtEl>
                                        <p:attrNameLst>
                                          <p:attrName>style.visibility</p:attrName>
                                        </p:attrNameLst>
                                      </p:cBhvr>
                                      <p:to>
                                        <p:strVal val="visible"/>
                                      </p:to>
                                    </p:set>
                                    <p:anim calcmode="lin" valueType="num">
                                      <p:cBhvr>
                                        <p:cTn id="292" dur="2000" fill="hold"/>
                                        <p:tgtEl>
                                          <p:spTgt spid="37"/>
                                        </p:tgtEl>
                                        <p:attrNameLst>
                                          <p:attrName>ppt_w</p:attrName>
                                        </p:attrNameLst>
                                      </p:cBhvr>
                                      <p:tavLst>
                                        <p:tav tm="0">
                                          <p:val>
                                            <p:fltVal val="0"/>
                                          </p:val>
                                        </p:tav>
                                        <p:tav tm="100000">
                                          <p:val>
                                            <p:strVal val="#ppt_w"/>
                                          </p:val>
                                        </p:tav>
                                      </p:tavLst>
                                    </p:anim>
                                    <p:anim calcmode="lin" valueType="num">
                                      <p:cBhvr>
                                        <p:cTn id="293" dur="2000" fill="hold"/>
                                        <p:tgtEl>
                                          <p:spTgt spid="37"/>
                                        </p:tgtEl>
                                        <p:attrNameLst>
                                          <p:attrName>ppt_h</p:attrName>
                                        </p:attrNameLst>
                                      </p:cBhvr>
                                      <p:tavLst>
                                        <p:tav tm="0">
                                          <p:val>
                                            <p:fltVal val="0"/>
                                          </p:val>
                                        </p:tav>
                                        <p:tav tm="100000">
                                          <p:val>
                                            <p:strVal val="#ppt_h"/>
                                          </p:val>
                                        </p:tav>
                                      </p:tavLst>
                                    </p:anim>
                                    <p:anim calcmode="lin" valueType="num">
                                      <p:cBhvr>
                                        <p:cTn id="294" dur="2000" fill="hold"/>
                                        <p:tgtEl>
                                          <p:spTgt spid="37"/>
                                        </p:tgtEl>
                                        <p:attrNameLst>
                                          <p:attrName>style.rotation</p:attrName>
                                        </p:attrNameLst>
                                      </p:cBhvr>
                                      <p:tavLst>
                                        <p:tav tm="0">
                                          <p:val>
                                            <p:fltVal val="360"/>
                                          </p:val>
                                        </p:tav>
                                        <p:tav tm="100000">
                                          <p:val>
                                            <p:fltVal val="0"/>
                                          </p:val>
                                        </p:tav>
                                      </p:tavLst>
                                    </p:anim>
                                    <p:animEffect transition="in" filter="fade">
                                      <p:cBhvr>
                                        <p:cTn id="295" dur="2000"/>
                                        <p:tgtEl>
                                          <p:spTgt spid="37"/>
                                        </p:tgtEl>
                                      </p:cBhvr>
                                    </p:animEffect>
                                  </p:childTnLst>
                                </p:cTn>
                              </p:par>
                            </p:childTnLst>
                          </p:cTn>
                        </p:par>
                        <p:par>
                          <p:cTn id="296" fill="hold">
                            <p:stCondLst>
                              <p:cond delay="2000"/>
                            </p:stCondLst>
                            <p:childTnLst>
                              <p:par>
                                <p:cTn id="297" presetID="2" presetClass="exit" presetSubtype="6" fill="hold" grpId="2" nodeType="afterEffect">
                                  <p:stCondLst>
                                    <p:cond delay="0"/>
                                  </p:stCondLst>
                                  <p:childTnLst>
                                    <p:anim calcmode="lin" valueType="num">
                                      <p:cBhvr additive="base">
                                        <p:cTn id="298" dur="2000"/>
                                        <p:tgtEl>
                                          <p:spTgt spid="6"/>
                                        </p:tgtEl>
                                        <p:attrNameLst>
                                          <p:attrName>ppt_x</p:attrName>
                                        </p:attrNameLst>
                                      </p:cBhvr>
                                      <p:tavLst>
                                        <p:tav tm="0">
                                          <p:val>
                                            <p:strVal val="ppt_x"/>
                                          </p:val>
                                        </p:tav>
                                        <p:tav tm="100000">
                                          <p:val>
                                            <p:strVal val="1+ppt_w/2"/>
                                          </p:val>
                                        </p:tav>
                                      </p:tavLst>
                                    </p:anim>
                                    <p:anim calcmode="lin" valueType="num">
                                      <p:cBhvr additive="base">
                                        <p:cTn id="299" dur="2000"/>
                                        <p:tgtEl>
                                          <p:spTgt spid="6"/>
                                        </p:tgtEl>
                                        <p:attrNameLst>
                                          <p:attrName>ppt_y</p:attrName>
                                        </p:attrNameLst>
                                      </p:cBhvr>
                                      <p:tavLst>
                                        <p:tav tm="0">
                                          <p:val>
                                            <p:strVal val="ppt_y"/>
                                          </p:val>
                                        </p:tav>
                                        <p:tav tm="100000">
                                          <p:val>
                                            <p:strVal val="1+ppt_h/2"/>
                                          </p:val>
                                        </p:tav>
                                      </p:tavLst>
                                    </p:anim>
                                    <p:set>
                                      <p:cBhvr>
                                        <p:cTn id="300" dur="1" fill="hold">
                                          <p:stCondLst>
                                            <p:cond delay="1999"/>
                                          </p:stCondLst>
                                        </p:cTn>
                                        <p:tgtEl>
                                          <p:spTgt spid="6"/>
                                        </p:tgtEl>
                                        <p:attrNameLst>
                                          <p:attrName>style.visibility</p:attrName>
                                        </p:attrNameLst>
                                      </p:cBhvr>
                                      <p:to>
                                        <p:strVal val="hidden"/>
                                      </p:to>
                                    </p:set>
                                  </p:childTnLst>
                                </p:cTn>
                              </p:par>
                              <p:par>
                                <p:cTn id="301" presetID="2" presetClass="exit" presetSubtype="6" fill="hold" grpId="2" nodeType="withEffect">
                                  <p:stCondLst>
                                    <p:cond delay="0"/>
                                  </p:stCondLst>
                                  <p:childTnLst>
                                    <p:anim calcmode="lin" valueType="num">
                                      <p:cBhvr additive="base">
                                        <p:cTn id="302" dur="2000"/>
                                        <p:tgtEl>
                                          <p:spTgt spid="8"/>
                                        </p:tgtEl>
                                        <p:attrNameLst>
                                          <p:attrName>ppt_x</p:attrName>
                                        </p:attrNameLst>
                                      </p:cBhvr>
                                      <p:tavLst>
                                        <p:tav tm="0">
                                          <p:val>
                                            <p:strVal val="ppt_x"/>
                                          </p:val>
                                        </p:tav>
                                        <p:tav tm="100000">
                                          <p:val>
                                            <p:strVal val="1+ppt_w/2"/>
                                          </p:val>
                                        </p:tav>
                                      </p:tavLst>
                                    </p:anim>
                                    <p:anim calcmode="lin" valueType="num">
                                      <p:cBhvr additive="base">
                                        <p:cTn id="303" dur="2000"/>
                                        <p:tgtEl>
                                          <p:spTgt spid="8"/>
                                        </p:tgtEl>
                                        <p:attrNameLst>
                                          <p:attrName>ppt_y</p:attrName>
                                        </p:attrNameLst>
                                      </p:cBhvr>
                                      <p:tavLst>
                                        <p:tav tm="0">
                                          <p:val>
                                            <p:strVal val="ppt_y"/>
                                          </p:val>
                                        </p:tav>
                                        <p:tav tm="100000">
                                          <p:val>
                                            <p:strVal val="1+ppt_h/2"/>
                                          </p:val>
                                        </p:tav>
                                      </p:tavLst>
                                    </p:anim>
                                    <p:set>
                                      <p:cBhvr>
                                        <p:cTn id="304" dur="1" fill="hold">
                                          <p:stCondLst>
                                            <p:cond delay="1999"/>
                                          </p:stCondLst>
                                        </p:cTn>
                                        <p:tgtEl>
                                          <p:spTgt spid="8"/>
                                        </p:tgtEl>
                                        <p:attrNameLst>
                                          <p:attrName>style.visibility</p:attrName>
                                        </p:attrNameLst>
                                      </p:cBhvr>
                                      <p:to>
                                        <p:strVal val="hidden"/>
                                      </p:to>
                                    </p:set>
                                  </p:childTnLst>
                                </p:cTn>
                              </p:par>
                              <p:par>
                                <p:cTn id="305" presetID="2" presetClass="exit" presetSubtype="6" fill="hold" grpId="2" nodeType="withEffect">
                                  <p:stCondLst>
                                    <p:cond delay="0"/>
                                  </p:stCondLst>
                                  <p:childTnLst>
                                    <p:anim calcmode="lin" valueType="num">
                                      <p:cBhvr additive="base">
                                        <p:cTn id="306" dur="2000"/>
                                        <p:tgtEl>
                                          <p:spTgt spid="10"/>
                                        </p:tgtEl>
                                        <p:attrNameLst>
                                          <p:attrName>ppt_x</p:attrName>
                                        </p:attrNameLst>
                                      </p:cBhvr>
                                      <p:tavLst>
                                        <p:tav tm="0">
                                          <p:val>
                                            <p:strVal val="ppt_x"/>
                                          </p:val>
                                        </p:tav>
                                        <p:tav tm="100000">
                                          <p:val>
                                            <p:strVal val="1+ppt_w/2"/>
                                          </p:val>
                                        </p:tav>
                                      </p:tavLst>
                                    </p:anim>
                                    <p:anim calcmode="lin" valueType="num">
                                      <p:cBhvr additive="base">
                                        <p:cTn id="307" dur="2000"/>
                                        <p:tgtEl>
                                          <p:spTgt spid="10"/>
                                        </p:tgtEl>
                                        <p:attrNameLst>
                                          <p:attrName>ppt_y</p:attrName>
                                        </p:attrNameLst>
                                      </p:cBhvr>
                                      <p:tavLst>
                                        <p:tav tm="0">
                                          <p:val>
                                            <p:strVal val="ppt_y"/>
                                          </p:val>
                                        </p:tav>
                                        <p:tav tm="100000">
                                          <p:val>
                                            <p:strVal val="1+ppt_h/2"/>
                                          </p:val>
                                        </p:tav>
                                      </p:tavLst>
                                    </p:anim>
                                    <p:set>
                                      <p:cBhvr>
                                        <p:cTn id="308" dur="1" fill="hold">
                                          <p:stCondLst>
                                            <p:cond delay="1999"/>
                                          </p:stCondLst>
                                        </p:cTn>
                                        <p:tgtEl>
                                          <p:spTgt spid="10"/>
                                        </p:tgtEl>
                                        <p:attrNameLst>
                                          <p:attrName>style.visibility</p:attrName>
                                        </p:attrNameLst>
                                      </p:cBhvr>
                                      <p:to>
                                        <p:strVal val="hidden"/>
                                      </p:to>
                                    </p:set>
                                  </p:childTnLst>
                                </p:cTn>
                              </p:par>
                              <p:par>
                                <p:cTn id="309" presetID="2" presetClass="exit" presetSubtype="6" fill="hold" grpId="2" nodeType="withEffect">
                                  <p:stCondLst>
                                    <p:cond delay="0"/>
                                  </p:stCondLst>
                                  <p:childTnLst>
                                    <p:anim calcmode="lin" valueType="num">
                                      <p:cBhvr additive="base">
                                        <p:cTn id="310" dur="2000"/>
                                        <p:tgtEl>
                                          <p:spTgt spid="12"/>
                                        </p:tgtEl>
                                        <p:attrNameLst>
                                          <p:attrName>ppt_x</p:attrName>
                                        </p:attrNameLst>
                                      </p:cBhvr>
                                      <p:tavLst>
                                        <p:tav tm="0">
                                          <p:val>
                                            <p:strVal val="ppt_x"/>
                                          </p:val>
                                        </p:tav>
                                        <p:tav tm="100000">
                                          <p:val>
                                            <p:strVal val="1+ppt_w/2"/>
                                          </p:val>
                                        </p:tav>
                                      </p:tavLst>
                                    </p:anim>
                                    <p:anim calcmode="lin" valueType="num">
                                      <p:cBhvr additive="base">
                                        <p:cTn id="311" dur="2000"/>
                                        <p:tgtEl>
                                          <p:spTgt spid="12"/>
                                        </p:tgtEl>
                                        <p:attrNameLst>
                                          <p:attrName>ppt_y</p:attrName>
                                        </p:attrNameLst>
                                      </p:cBhvr>
                                      <p:tavLst>
                                        <p:tav tm="0">
                                          <p:val>
                                            <p:strVal val="ppt_y"/>
                                          </p:val>
                                        </p:tav>
                                        <p:tav tm="100000">
                                          <p:val>
                                            <p:strVal val="1+ppt_h/2"/>
                                          </p:val>
                                        </p:tav>
                                      </p:tavLst>
                                    </p:anim>
                                    <p:set>
                                      <p:cBhvr>
                                        <p:cTn id="312" dur="1" fill="hold">
                                          <p:stCondLst>
                                            <p:cond delay="1999"/>
                                          </p:stCondLst>
                                        </p:cTn>
                                        <p:tgtEl>
                                          <p:spTgt spid="12"/>
                                        </p:tgtEl>
                                        <p:attrNameLst>
                                          <p:attrName>style.visibility</p:attrName>
                                        </p:attrNameLst>
                                      </p:cBhvr>
                                      <p:to>
                                        <p:strVal val="hidden"/>
                                      </p:to>
                                    </p:set>
                                  </p:childTnLst>
                                </p:cTn>
                              </p:par>
                              <p:par>
                                <p:cTn id="313" presetID="2" presetClass="exit" presetSubtype="6" fill="hold" grpId="2" nodeType="withEffect">
                                  <p:stCondLst>
                                    <p:cond delay="0"/>
                                  </p:stCondLst>
                                  <p:childTnLst>
                                    <p:anim calcmode="lin" valueType="num">
                                      <p:cBhvr additive="base">
                                        <p:cTn id="314" dur="2000"/>
                                        <p:tgtEl>
                                          <p:spTgt spid="13"/>
                                        </p:tgtEl>
                                        <p:attrNameLst>
                                          <p:attrName>ppt_x</p:attrName>
                                        </p:attrNameLst>
                                      </p:cBhvr>
                                      <p:tavLst>
                                        <p:tav tm="0">
                                          <p:val>
                                            <p:strVal val="ppt_x"/>
                                          </p:val>
                                        </p:tav>
                                        <p:tav tm="100000">
                                          <p:val>
                                            <p:strVal val="1+ppt_w/2"/>
                                          </p:val>
                                        </p:tav>
                                      </p:tavLst>
                                    </p:anim>
                                    <p:anim calcmode="lin" valueType="num">
                                      <p:cBhvr additive="base">
                                        <p:cTn id="315" dur="2000"/>
                                        <p:tgtEl>
                                          <p:spTgt spid="13"/>
                                        </p:tgtEl>
                                        <p:attrNameLst>
                                          <p:attrName>ppt_y</p:attrName>
                                        </p:attrNameLst>
                                      </p:cBhvr>
                                      <p:tavLst>
                                        <p:tav tm="0">
                                          <p:val>
                                            <p:strVal val="ppt_y"/>
                                          </p:val>
                                        </p:tav>
                                        <p:tav tm="100000">
                                          <p:val>
                                            <p:strVal val="1+ppt_h/2"/>
                                          </p:val>
                                        </p:tav>
                                      </p:tavLst>
                                    </p:anim>
                                    <p:set>
                                      <p:cBhvr>
                                        <p:cTn id="316" dur="1" fill="hold">
                                          <p:stCondLst>
                                            <p:cond delay="1999"/>
                                          </p:stCondLst>
                                        </p:cTn>
                                        <p:tgtEl>
                                          <p:spTgt spid="13"/>
                                        </p:tgtEl>
                                        <p:attrNameLst>
                                          <p:attrName>style.visibility</p:attrName>
                                        </p:attrNameLst>
                                      </p:cBhvr>
                                      <p:to>
                                        <p:strVal val="hidden"/>
                                      </p:to>
                                    </p:set>
                                  </p:childTnLst>
                                </p:cTn>
                              </p:par>
                              <p:par>
                                <p:cTn id="317" presetID="2" presetClass="exit" presetSubtype="6" fill="hold" grpId="2" nodeType="withEffect">
                                  <p:stCondLst>
                                    <p:cond delay="0"/>
                                  </p:stCondLst>
                                  <p:childTnLst>
                                    <p:anim calcmode="lin" valueType="num">
                                      <p:cBhvr additive="base">
                                        <p:cTn id="318" dur="2000"/>
                                        <p:tgtEl>
                                          <p:spTgt spid="17"/>
                                        </p:tgtEl>
                                        <p:attrNameLst>
                                          <p:attrName>ppt_x</p:attrName>
                                        </p:attrNameLst>
                                      </p:cBhvr>
                                      <p:tavLst>
                                        <p:tav tm="0">
                                          <p:val>
                                            <p:strVal val="ppt_x"/>
                                          </p:val>
                                        </p:tav>
                                        <p:tav tm="100000">
                                          <p:val>
                                            <p:strVal val="1+ppt_w/2"/>
                                          </p:val>
                                        </p:tav>
                                      </p:tavLst>
                                    </p:anim>
                                    <p:anim calcmode="lin" valueType="num">
                                      <p:cBhvr additive="base">
                                        <p:cTn id="319" dur="2000"/>
                                        <p:tgtEl>
                                          <p:spTgt spid="17"/>
                                        </p:tgtEl>
                                        <p:attrNameLst>
                                          <p:attrName>ppt_y</p:attrName>
                                        </p:attrNameLst>
                                      </p:cBhvr>
                                      <p:tavLst>
                                        <p:tav tm="0">
                                          <p:val>
                                            <p:strVal val="ppt_y"/>
                                          </p:val>
                                        </p:tav>
                                        <p:tav tm="100000">
                                          <p:val>
                                            <p:strVal val="1+ppt_h/2"/>
                                          </p:val>
                                        </p:tav>
                                      </p:tavLst>
                                    </p:anim>
                                    <p:set>
                                      <p:cBhvr>
                                        <p:cTn id="320" dur="1" fill="hold">
                                          <p:stCondLst>
                                            <p:cond delay="1999"/>
                                          </p:stCondLst>
                                        </p:cTn>
                                        <p:tgtEl>
                                          <p:spTgt spid="17"/>
                                        </p:tgtEl>
                                        <p:attrNameLst>
                                          <p:attrName>style.visibility</p:attrName>
                                        </p:attrNameLst>
                                      </p:cBhvr>
                                      <p:to>
                                        <p:strVal val="hidden"/>
                                      </p:to>
                                    </p:set>
                                  </p:childTnLst>
                                </p:cTn>
                              </p:par>
                              <p:par>
                                <p:cTn id="321" presetID="2" presetClass="exit" presetSubtype="6" fill="hold" grpId="2" nodeType="withEffect">
                                  <p:stCondLst>
                                    <p:cond delay="0"/>
                                  </p:stCondLst>
                                  <p:childTnLst>
                                    <p:anim calcmode="lin" valueType="num">
                                      <p:cBhvr additive="base">
                                        <p:cTn id="322" dur="2000"/>
                                        <p:tgtEl>
                                          <p:spTgt spid="18"/>
                                        </p:tgtEl>
                                        <p:attrNameLst>
                                          <p:attrName>ppt_x</p:attrName>
                                        </p:attrNameLst>
                                      </p:cBhvr>
                                      <p:tavLst>
                                        <p:tav tm="0">
                                          <p:val>
                                            <p:strVal val="ppt_x"/>
                                          </p:val>
                                        </p:tav>
                                        <p:tav tm="100000">
                                          <p:val>
                                            <p:strVal val="1+ppt_w/2"/>
                                          </p:val>
                                        </p:tav>
                                      </p:tavLst>
                                    </p:anim>
                                    <p:anim calcmode="lin" valueType="num">
                                      <p:cBhvr additive="base">
                                        <p:cTn id="323" dur="2000"/>
                                        <p:tgtEl>
                                          <p:spTgt spid="18"/>
                                        </p:tgtEl>
                                        <p:attrNameLst>
                                          <p:attrName>ppt_y</p:attrName>
                                        </p:attrNameLst>
                                      </p:cBhvr>
                                      <p:tavLst>
                                        <p:tav tm="0">
                                          <p:val>
                                            <p:strVal val="ppt_y"/>
                                          </p:val>
                                        </p:tav>
                                        <p:tav tm="100000">
                                          <p:val>
                                            <p:strVal val="1+ppt_h/2"/>
                                          </p:val>
                                        </p:tav>
                                      </p:tavLst>
                                    </p:anim>
                                    <p:set>
                                      <p:cBhvr>
                                        <p:cTn id="324" dur="1" fill="hold">
                                          <p:stCondLst>
                                            <p:cond delay="1999"/>
                                          </p:stCondLst>
                                        </p:cTn>
                                        <p:tgtEl>
                                          <p:spTgt spid="18"/>
                                        </p:tgtEl>
                                        <p:attrNameLst>
                                          <p:attrName>style.visibility</p:attrName>
                                        </p:attrNameLst>
                                      </p:cBhvr>
                                      <p:to>
                                        <p:strVal val="hidden"/>
                                      </p:to>
                                    </p:set>
                                  </p:childTnLst>
                                </p:cTn>
                              </p:par>
                              <p:par>
                                <p:cTn id="325" presetID="2" presetClass="exit" presetSubtype="6" fill="hold" grpId="2" nodeType="withEffect">
                                  <p:stCondLst>
                                    <p:cond delay="0"/>
                                  </p:stCondLst>
                                  <p:childTnLst>
                                    <p:anim calcmode="lin" valueType="num">
                                      <p:cBhvr additive="base">
                                        <p:cTn id="326" dur="2000"/>
                                        <p:tgtEl>
                                          <p:spTgt spid="19"/>
                                        </p:tgtEl>
                                        <p:attrNameLst>
                                          <p:attrName>ppt_x</p:attrName>
                                        </p:attrNameLst>
                                      </p:cBhvr>
                                      <p:tavLst>
                                        <p:tav tm="0">
                                          <p:val>
                                            <p:strVal val="ppt_x"/>
                                          </p:val>
                                        </p:tav>
                                        <p:tav tm="100000">
                                          <p:val>
                                            <p:strVal val="1+ppt_w/2"/>
                                          </p:val>
                                        </p:tav>
                                      </p:tavLst>
                                    </p:anim>
                                    <p:anim calcmode="lin" valueType="num">
                                      <p:cBhvr additive="base">
                                        <p:cTn id="327" dur="2000"/>
                                        <p:tgtEl>
                                          <p:spTgt spid="19"/>
                                        </p:tgtEl>
                                        <p:attrNameLst>
                                          <p:attrName>ppt_y</p:attrName>
                                        </p:attrNameLst>
                                      </p:cBhvr>
                                      <p:tavLst>
                                        <p:tav tm="0">
                                          <p:val>
                                            <p:strVal val="ppt_y"/>
                                          </p:val>
                                        </p:tav>
                                        <p:tav tm="100000">
                                          <p:val>
                                            <p:strVal val="1+ppt_h/2"/>
                                          </p:val>
                                        </p:tav>
                                      </p:tavLst>
                                    </p:anim>
                                    <p:set>
                                      <p:cBhvr>
                                        <p:cTn id="328" dur="1" fill="hold">
                                          <p:stCondLst>
                                            <p:cond delay="1999"/>
                                          </p:stCondLst>
                                        </p:cTn>
                                        <p:tgtEl>
                                          <p:spTgt spid="19"/>
                                        </p:tgtEl>
                                        <p:attrNameLst>
                                          <p:attrName>style.visibility</p:attrName>
                                        </p:attrNameLst>
                                      </p:cBhvr>
                                      <p:to>
                                        <p:strVal val="hidden"/>
                                      </p:to>
                                    </p:set>
                                  </p:childTnLst>
                                </p:cTn>
                              </p:par>
                              <p:par>
                                <p:cTn id="329" presetID="2" presetClass="exit" presetSubtype="9" fill="hold" grpId="2" nodeType="withEffect">
                                  <p:stCondLst>
                                    <p:cond delay="0"/>
                                  </p:stCondLst>
                                  <p:childTnLst>
                                    <p:anim calcmode="lin" valueType="num">
                                      <p:cBhvr additive="base">
                                        <p:cTn id="330" dur="2000"/>
                                        <p:tgtEl>
                                          <p:spTgt spid="23"/>
                                        </p:tgtEl>
                                        <p:attrNameLst>
                                          <p:attrName>ppt_x</p:attrName>
                                        </p:attrNameLst>
                                      </p:cBhvr>
                                      <p:tavLst>
                                        <p:tav tm="0">
                                          <p:val>
                                            <p:strVal val="ppt_x"/>
                                          </p:val>
                                        </p:tav>
                                        <p:tav tm="100000">
                                          <p:val>
                                            <p:strVal val="0-ppt_w/2"/>
                                          </p:val>
                                        </p:tav>
                                      </p:tavLst>
                                    </p:anim>
                                    <p:anim calcmode="lin" valueType="num">
                                      <p:cBhvr additive="base">
                                        <p:cTn id="331" dur="2000"/>
                                        <p:tgtEl>
                                          <p:spTgt spid="23"/>
                                        </p:tgtEl>
                                        <p:attrNameLst>
                                          <p:attrName>ppt_y</p:attrName>
                                        </p:attrNameLst>
                                      </p:cBhvr>
                                      <p:tavLst>
                                        <p:tav tm="0">
                                          <p:val>
                                            <p:strVal val="ppt_y"/>
                                          </p:val>
                                        </p:tav>
                                        <p:tav tm="100000">
                                          <p:val>
                                            <p:strVal val="0-ppt_h/2"/>
                                          </p:val>
                                        </p:tav>
                                      </p:tavLst>
                                    </p:anim>
                                    <p:set>
                                      <p:cBhvr>
                                        <p:cTn id="332" dur="1" fill="hold">
                                          <p:stCondLst>
                                            <p:cond delay="1999"/>
                                          </p:stCondLst>
                                        </p:cTn>
                                        <p:tgtEl>
                                          <p:spTgt spid="23"/>
                                        </p:tgtEl>
                                        <p:attrNameLst>
                                          <p:attrName>style.visibility</p:attrName>
                                        </p:attrNameLst>
                                      </p:cBhvr>
                                      <p:to>
                                        <p:strVal val="hidden"/>
                                      </p:to>
                                    </p:set>
                                  </p:childTnLst>
                                </p:cTn>
                              </p:par>
                              <p:par>
                                <p:cTn id="333" presetID="2" presetClass="exit" presetSubtype="9" fill="hold" grpId="2" nodeType="withEffect">
                                  <p:stCondLst>
                                    <p:cond delay="0"/>
                                  </p:stCondLst>
                                  <p:childTnLst>
                                    <p:anim calcmode="lin" valueType="num">
                                      <p:cBhvr additive="base">
                                        <p:cTn id="334" dur="2000"/>
                                        <p:tgtEl>
                                          <p:spTgt spid="31"/>
                                        </p:tgtEl>
                                        <p:attrNameLst>
                                          <p:attrName>ppt_x</p:attrName>
                                        </p:attrNameLst>
                                      </p:cBhvr>
                                      <p:tavLst>
                                        <p:tav tm="0">
                                          <p:val>
                                            <p:strVal val="ppt_x"/>
                                          </p:val>
                                        </p:tav>
                                        <p:tav tm="100000">
                                          <p:val>
                                            <p:strVal val="0-ppt_w/2"/>
                                          </p:val>
                                        </p:tav>
                                      </p:tavLst>
                                    </p:anim>
                                    <p:anim calcmode="lin" valueType="num">
                                      <p:cBhvr additive="base">
                                        <p:cTn id="335" dur="2000"/>
                                        <p:tgtEl>
                                          <p:spTgt spid="31"/>
                                        </p:tgtEl>
                                        <p:attrNameLst>
                                          <p:attrName>ppt_y</p:attrName>
                                        </p:attrNameLst>
                                      </p:cBhvr>
                                      <p:tavLst>
                                        <p:tav tm="0">
                                          <p:val>
                                            <p:strVal val="ppt_y"/>
                                          </p:val>
                                        </p:tav>
                                        <p:tav tm="100000">
                                          <p:val>
                                            <p:strVal val="0-ppt_h/2"/>
                                          </p:val>
                                        </p:tav>
                                      </p:tavLst>
                                    </p:anim>
                                    <p:set>
                                      <p:cBhvr>
                                        <p:cTn id="336" dur="1" fill="hold">
                                          <p:stCondLst>
                                            <p:cond delay="1999"/>
                                          </p:stCondLst>
                                        </p:cTn>
                                        <p:tgtEl>
                                          <p:spTgt spid="31"/>
                                        </p:tgtEl>
                                        <p:attrNameLst>
                                          <p:attrName>style.visibility</p:attrName>
                                        </p:attrNameLst>
                                      </p:cBhvr>
                                      <p:to>
                                        <p:strVal val="hidden"/>
                                      </p:to>
                                    </p:set>
                                  </p:childTnLst>
                                </p:cTn>
                              </p:par>
                              <p:par>
                                <p:cTn id="337" presetID="2" presetClass="exit" presetSubtype="9" fill="hold" grpId="2" nodeType="withEffect">
                                  <p:stCondLst>
                                    <p:cond delay="0"/>
                                  </p:stCondLst>
                                  <p:childTnLst>
                                    <p:anim calcmode="lin" valueType="num">
                                      <p:cBhvr additive="base">
                                        <p:cTn id="338" dur="2000"/>
                                        <p:tgtEl>
                                          <p:spTgt spid="32"/>
                                        </p:tgtEl>
                                        <p:attrNameLst>
                                          <p:attrName>ppt_x</p:attrName>
                                        </p:attrNameLst>
                                      </p:cBhvr>
                                      <p:tavLst>
                                        <p:tav tm="0">
                                          <p:val>
                                            <p:strVal val="ppt_x"/>
                                          </p:val>
                                        </p:tav>
                                        <p:tav tm="100000">
                                          <p:val>
                                            <p:strVal val="0-ppt_w/2"/>
                                          </p:val>
                                        </p:tav>
                                      </p:tavLst>
                                    </p:anim>
                                    <p:anim calcmode="lin" valueType="num">
                                      <p:cBhvr additive="base">
                                        <p:cTn id="339" dur="2000"/>
                                        <p:tgtEl>
                                          <p:spTgt spid="32"/>
                                        </p:tgtEl>
                                        <p:attrNameLst>
                                          <p:attrName>ppt_y</p:attrName>
                                        </p:attrNameLst>
                                      </p:cBhvr>
                                      <p:tavLst>
                                        <p:tav tm="0">
                                          <p:val>
                                            <p:strVal val="ppt_y"/>
                                          </p:val>
                                        </p:tav>
                                        <p:tav tm="100000">
                                          <p:val>
                                            <p:strVal val="0-ppt_h/2"/>
                                          </p:val>
                                        </p:tav>
                                      </p:tavLst>
                                    </p:anim>
                                    <p:set>
                                      <p:cBhvr>
                                        <p:cTn id="340" dur="1" fill="hold">
                                          <p:stCondLst>
                                            <p:cond delay="1999"/>
                                          </p:stCondLst>
                                        </p:cTn>
                                        <p:tgtEl>
                                          <p:spTgt spid="32"/>
                                        </p:tgtEl>
                                        <p:attrNameLst>
                                          <p:attrName>style.visibility</p:attrName>
                                        </p:attrNameLst>
                                      </p:cBhvr>
                                      <p:to>
                                        <p:strVal val="hidden"/>
                                      </p:to>
                                    </p:set>
                                  </p:childTnLst>
                                </p:cTn>
                              </p:par>
                              <p:par>
                                <p:cTn id="341" presetID="2" presetClass="exit" presetSubtype="9" fill="hold" grpId="2" nodeType="withEffect">
                                  <p:stCondLst>
                                    <p:cond delay="0"/>
                                  </p:stCondLst>
                                  <p:childTnLst>
                                    <p:anim calcmode="lin" valueType="num">
                                      <p:cBhvr additive="base">
                                        <p:cTn id="342" dur="2000"/>
                                        <p:tgtEl>
                                          <p:spTgt spid="33"/>
                                        </p:tgtEl>
                                        <p:attrNameLst>
                                          <p:attrName>ppt_x</p:attrName>
                                        </p:attrNameLst>
                                      </p:cBhvr>
                                      <p:tavLst>
                                        <p:tav tm="0">
                                          <p:val>
                                            <p:strVal val="ppt_x"/>
                                          </p:val>
                                        </p:tav>
                                        <p:tav tm="100000">
                                          <p:val>
                                            <p:strVal val="0-ppt_w/2"/>
                                          </p:val>
                                        </p:tav>
                                      </p:tavLst>
                                    </p:anim>
                                    <p:anim calcmode="lin" valueType="num">
                                      <p:cBhvr additive="base">
                                        <p:cTn id="343" dur="2000"/>
                                        <p:tgtEl>
                                          <p:spTgt spid="33"/>
                                        </p:tgtEl>
                                        <p:attrNameLst>
                                          <p:attrName>ppt_y</p:attrName>
                                        </p:attrNameLst>
                                      </p:cBhvr>
                                      <p:tavLst>
                                        <p:tav tm="0">
                                          <p:val>
                                            <p:strVal val="ppt_y"/>
                                          </p:val>
                                        </p:tav>
                                        <p:tav tm="100000">
                                          <p:val>
                                            <p:strVal val="0-ppt_h/2"/>
                                          </p:val>
                                        </p:tav>
                                      </p:tavLst>
                                    </p:anim>
                                    <p:set>
                                      <p:cBhvr>
                                        <p:cTn id="344" dur="1" fill="hold">
                                          <p:stCondLst>
                                            <p:cond delay="1999"/>
                                          </p:stCondLst>
                                        </p:cTn>
                                        <p:tgtEl>
                                          <p:spTgt spid="33"/>
                                        </p:tgtEl>
                                        <p:attrNameLst>
                                          <p:attrName>style.visibility</p:attrName>
                                        </p:attrNameLst>
                                      </p:cBhvr>
                                      <p:to>
                                        <p:strVal val="hidden"/>
                                      </p:to>
                                    </p:set>
                                  </p:childTnLst>
                                </p:cTn>
                              </p:par>
                              <p:par>
                                <p:cTn id="345" presetID="2" presetClass="exit" presetSubtype="9" fill="hold" grpId="2" nodeType="withEffect">
                                  <p:stCondLst>
                                    <p:cond delay="0"/>
                                  </p:stCondLst>
                                  <p:childTnLst>
                                    <p:anim calcmode="lin" valueType="num">
                                      <p:cBhvr additive="base">
                                        <p:cTn id="346" dur="2000"/>
                                        <p:tgtEl>
                                          <p:spTgt spid="34"/>
                                        </p:tgtEl>
                                        <p:attrNameLst>
                                          <p:attrName>ppt_x</p:attrName>
                                        </p:attrNameLst>
                                      </p:cBhvr>
                                      <p:tavLst>
                                        <p:tav tm="0">
                                          <p:val>
                                            <p:strVal val="ppt_x"/>
                                          </p:val>
                                        </p:tav>
                                        <p:tav tm="100000">
                                          <p:val>
                                            <p:strVal val="0-ppt_w/2"/>
                                          </p:val>
                                        </p:tav>
                                      </p:tavLst>
                                    </p:anim>
                                    <p:anim calcmode="lin" valueType="num">
                                      <p:cBhvr additive="base">
                                        <p:cTn id="347" dur="2000"/>
                                        <p:tgtEl>
                                          <p:spTgt spid="34"/>
                                        </p:tgtEl>
                                        <p:attrNameLst>
                                          <p:attrName>ppt_y</p:attrName>
                                        </p:attrNameLst>
                                      </p:cBhvr>
                                      <p:tavLst>
                                        <p:tav tm="0">
                                          <p:val>
                                            <p:strVal val="ppt_y"/>
                                          </p:val>
                                        </p:tav>
                                        <p:tav tm="100000">
                                          <p:val>
                                            <p:strVal val="0-ppt_h/2"/>
                                          </p:val>
                                        </p:tav>
                                      </p:tavLst>
                                    </p:anim>
                                    <p:set>
                                      <p:cBhvr>
                                        <p:cTn id="348" dur="1" fill="hold">
                                          <p:stCondLst>
                                            <p:cond delay="1999"/>
                                          </p:stCondLst>
                                        </p:cTn>
                                        <p:tgtEl>
                                          <p:spTgt spid="34"/>
                                        </p:tgtEl>
                                        <p:attrNameLst>
                                          <p:attrName>style.visibility</p:attrName>
                                        </p:attrNameLst>
                                      </p:cBhvr>
                                      <p:to>
                                        <p:strVal val="hidden"/>
                                      </p:to>
                                    </p:set>
                                  </p:childTnLst>
                                </p:cTn>
                              </p:par>
                              <p:par>
                                <p:cTn id="349" presetID="2" presetClass="exit" presetSubtype="9" fill="hold" grpId="2" nodeType="withEffect">
                                  <p:stCondLst>
                                    <p:cond delay="0"/>
                                  </p:stCondLst>
                                  <p:childTnLst>
                                    <p:anim calcmode="lin" valueType="num">
                                      <p:cBhvr additive="base">
                                        <p:cTn id="350" dur="2000"/>
                                        <p:tgtEl>
                                          <p:spTgt spid="35"/>
                                        </p:tgtEl>
                                        <p:attrNameLst>
                                          <p:attrName>ppt_x</p:attrName>
                                        </p:attrNameLst>
                                      </p:cBhvr>
                                      <p:tavLst>
                                        <p:tav tm="0">
                                          <p:val>
                                            <p:strVal val="ppt_x"/>
                                          </p:val>
                                        </p:tav>
                                        <p:tav tm="100000">
                                          <p:val>
                                            <p:strVal val="0-ppt_w/2"/>
                                          </p:val>
                                        </p:tav>
                                      </p:tavLst>
                                    </p:anim>
                                    <p:anim calcmode="lin" valueType="num">
                                      <p:cBhvr additive="base">
                                        <p:cTn id="351" dur="2000"/>
                                        <p:tgtEl>
                                          <p:spTgt spid="35"/>
                                        </p:tgtEl>
                                        <p:attrNameLst>
                                          <p:attrName>ppt_y</p:attrName>
                                        </p:attrNameLst>
                                      </p:cBhvr>
                                      <p:tavLst>
                                        <p:tav tm="0">
                                          <p:val>
                                            <p:strVal val="ppt_y"/>
                                          </p:val>
                                        </p:tav>
                                        <p:tav tm="100000">
                                          <p:val>
                                            <p:strVal val="0-ppt_h/2"/>
                                          </p:val>
                                        </p:tav>
                                      </p:tavLst>
                                    </p:anim>
                                    <p:set>
                                      <p:cBhvr>
                                        <p:cTn id="352" dur="1" fill="hold">
                                          <p:stCondLst>
                                            <p:cond delay="1999"/>
                                          </p:stCondLst>
                                        </p:cTn>
                                        <p:tgtEl>
                                          <p:spTgt spid="35"/>
                                        </p:tgtEl>
                                        <p:attrNameLst>
                                          <p:attrName>style.visibility</p:attrName>
                                        </p:attrNameLst>
                                      </p:cBhvr>
                                      <p:to>
                                        <p:strVal val="hidden"/>
                                      </p:to>
                                    </p:set>
                                  </p:childTnLst>
                                </p:cTn>
                              </p:par>
                              <p:par>
                                <p:cTn id="353" presetID="2" presetClass="exit" presetSubtype="9" fill="hold" grpId="2" nodeType="withEffect">
                                  <p:stCondLst>
                                    <p:cond delay="0"/>
                                  </p:stCondLst>
                                  <p:childTnLst>
                                    <p:anim calcmode="lin" valueType="num">
                                      <p:cBhvr additive="base">
                                        <p:cTn id="354" dur="2000"/>
                                        <p:tgtEl>
                                          <p:spTgt spid="36"/>
                                        </p:tgtEl>
                                        <p:attrNameLst>
                                          <p:attrName>ppt_x</p:attrName>
                                        </p:attrNameLst>
                                      </p:cBhvr>
                                      <p:tavLst>
                                        <p:tav tm="0">
                                          <p:val>
                                            <p:strVal val="ppt_x"/>
                                          </p:val>
                                        </p:tav>
                                        <p:tav tm="100000">
                                          <p:val>
                                            <p:strVal val="0-ppt_w/2"/>
                                          </p:val>
                                        </p:tav>
                                      </p:tavLst>
                                    </p:anim>
                                    <p:anim calcmode="lin" valueType="num">
                                      <p:cBhvr additive="base">
                                        <p:cTn id="355" dur="2000"/>
                                        <p:tgtEl>
                                          <p:spTgt spid="36"/>
                                        </p:tgtEl>
                                        <p:attrNameLst>
                                          <p:attrName>ppt_y</p:attrName>
                                        </p:attrNameLst>
                                      </p:cBhvr>
                                      <p:tavLst>
                                        <p:tav tm="0">
                                          <p:val>
                                            <p:strVal val="ppt_y"/>
                                          </p:val>
                                        </p:tav>
                                        <p:tav tm="100000">
                                          <p:val>
                                            <p:strVal val="0-ppt_h/2"/>
                                          </p:val>
                                        </p:tav>
                                      </p:tavLst>
                                    </p:anim>
                                    <p:set>
                                      <p:cBhvr>
                                        <p:cTn id="356" dur="1" fill="hold">
                                          <p:stCondLst>
                                            <p:cond delay="1999"/>
                                          </p:stCondLst>
                                        </p:cTn>
                                        <p:tgtEl>
                                          <p:spTgt spid="36"/>
                                        </p:tgtEl>
                                        <p:attrNameLst>
                                          <p:attrName>style.visibility</p:attrName>
                                        </p:attrNameLst>
                                      </p:cBhvr>
                                      <p:to>
                                        <p:strVal val="hidden"/>
                                      </p:to>
                                    </p:set>
                                  </p:childTnLst>
                                </p:cTn>
                              </p:par>
                              <p:par>
                                <p:cTn id="357" presetID="2" presetClass="exit" presetSubtype="9" fill="hold" grpId="2" nodeType="withEffect">
                                  <p:stCondLst>
                                    <p:cond delay="0"/>
                                  </p:stCondLst>
                                  <p:childTnLst>
                                    <p:anim calcmode="lin" valueType="num">
                                      <p:cBhvr additive="base">
                                        <p:cTn id="358" dur="2000"/>
                                        <p:tgtEl>
                                          <p:spTgt spid="37"/>
                                        </p:tgtEl>
                                        <p:attrNameLst>
                                          <p:attrName>ppt_x</p:attrName>
                                        </p:attrNameLst>
                                      </p:cBhvr>
                                      <p:tavLst>
                                        <p:tav tm="0">
                                          <p:val>
                                            <p:strVal val="ppt_x"/>
                                          </p:val>
                                        </p:tav>
                                        <p:tav tm="100000">
                                          <p:val>
                                            <p:strVal val="0-ppt_w/2"/>
                                          </p:val>
                                        </p:tav>
                                      </p:tavLst>
                                    </p:anim>
                                    <p:anim calcmode="lin" valueType="num">
                                      <p:cBhvr additive="base">
                                        <p:cTn id="359" dur="2000"/>
                                        <p:tgtEl>
                                          <p:spTgt spid="37"/>
                                        </p:tgtEl>
                                        <p:attrNameLst>
                                          <p:attrName>ppt_y</p:attrName>
                                        </p:attrNameLst>
                                      </p:cBhvr>
                                      <p:tavLst>
                                        <p:tav tm="0">
                                          <p:val>
                                            <p:strVal val="ppt_y"/>
                                          </p:val>
                                        </p:tav>
                                        <p:tav tm="100000">
                                          <p:val>
                                            <p:strVal val="0-ppt_h/2"/>
                                          </p:val>
                                        </p:tav>
                                      </p:tavLst>
                                    </p:anim>
                                    <p:set>
                                      <p:cBhvr>
                                        <p:cTn id="360" dur="1" fill="hold">
                                          <p:stCondLst>
                                            <p:cond delay="1999"/>
                                          </p:stCondLst>
                                        </p:cTn>
                                        <p:tgtEl>
                                          <p:spTgt spid="37"/>
                                        </p:tgtEl>
                                        <p:attrNameLst>
                                          <p:attrName>style.visibility</p:attrName>
                                        </p:attrNameLst>
                                      </p:cBhvr>
                                      <p:to>
                                        <p:strVal val="hidden"/>
                                      </p:to>
                                    </p:set>
                                  </p:childTnLst>
                                </p:cTn>
                              </p:par>
                              <p:par>
                                <p:cTn id="361" presetID="2" presetClass="exit" presetSubtype="12" fill="hold" grpId="2" nodeType="withEffect">
                                  <p:stCondLst>
                                    <p:cond delay="0"/>
                                  </p:stCondLst>
                                  <p:childTnLst>
                                    <p:anim calcmode="lin" valueType="num">
                                      <p:cBhvr additive="base">
                                        <p:cTn id="362" dur="2000"/>
                                        <p:tgtEl>
                                          <p:spTgt spid="7"/>
                                        </p:tgtEl>
                                        <p:attrNameLst>
                                          <p:attrName>ppt_x</p:attrName>
                                        </p:attrNameLst>
                                      </p:cBhvr>
                                      <p:tavLst>
                                        <p:tav tm="0">
                                          <p:val>
                                            <p:strVal val="ppt_x"/>
                                          </p:val>
                                        </p:tav>
                                        <p:tav tm="100000">
                                          <p:val>
                                            <p:strVal val="0-ppt_w/2"/>
                                          </p:val>
                                        </p:tav>
                                      </p:tavLst>
                                    </p:anim>
                                    <p:anim calcmode="lin" valueType="num">
                                      <p:cBhvr additive="base">
                                        <p:cTn id="363" dur="2000"/>
                                        <p:tgtEl>
                                          <p:spTgt spid="7"/>
                                        </p:tgtEl>
                                        <p:attrNameLst>
                                          <p:attrName>ppt_y</p:attrName>
                                        </p:attrNameLst>
                                      </p:cBhvr>
                                      <p:tavLst>
                                        <p:tav tm="0">
                                          <p:val>
                                            <p:strVal val="ppt_y"/>
                                          </p:val>
                                        </p:tav>
                                        <p:tav tm="100000">
                                          <p:val>
                                            <p:strVal val="1+ppt_h/2"/>
                                          </p:val>
                                        </p:tav>
                                      </p:tavLst>
                                    </p:anim>
                                    <p:set>
                                      <p:cBhvr>
                                        <p:cTn id="364" dur="1" fill="hold">
                                          <p:stCondLst>
                                            <p:cond delay="1999"/>
                                          </p:stCondLst>
                                        </p:cTn>
                                        <p:tgtEl>
                                          <p:spTgt spid="7"/>
                                        </p:tgtEl>
                                        <p:attrNameLst>
                                          <p:attrName>style.visibility</p:attrName>
                                        </p:attrNameLst>
                                      </p:cBhvr>
                                      <p:to>
                                        <p:strVal val="hidden"/>
                                      </p:to>
                                    </p:set>
                                  </p:childTnLst>
                                </p:cTn>
                              </p:par>
                              <p:par>
                                <p:cTn id="365" presetID="2" presetClass="exit" presetSubtype="12" fill="hold" grpId="2" nodeType="withEffect">
                                  <p:stCondLst>
                                    <p:cond delay="0"/>
                                  </p:stCondLst>
                                  <p:childTnLst>
                                    <p:anim calcmode="lin" valueType="num">
                                      <p:cBhvr additive="base">
                                        <p:cTn id="366" dur="2000"/>
                                        <p:tgtEl>
                                          <p:spTgt spid="9"/>
                                        </p:tgtEl>
                                        <p:attrNameLst>
                                          <p:attrName>ppt_x</p:attrName>
                                        </p:attrNameLst>
                                      </p:cBhvr>
                                      <p:tavLst>
                                        <p:tav tm="0">
                                          <p:val>
                                            <p:strVal val="ppt_x"/>
                                          </p:val>
                                        </p:tav>
                                        <p:tav tm="100000">
                                          <p:val>
                                            <p:strVal val="0-ppt_w/2"/>
                                          </p:val>
                                        </p:tav>
                                      </p:tavLst>
                                    </p:anim>
                                    <p:anim calcmode="lin" valueType="num">
                                      <p:cBhvr additive="base">
                                        <p:cTn id="367" dur="2000"/>
                                        <p:tgtEl>
                                          <p:spTgt spid="9"/>
                                        </p:tgtEl>
                                        <p:attrNameLst>
                                          <p:attrName>ppt_y</p:attrName>
                                        </p:attrNameLst>
                                      </p:cBhvr>
                                      <p:tavLst>
                                        <p:tav tm="0">
                                          <p:val>
                                            <p:strVal val="ppt_y"/>
                                          </p:val>
                                        </p:tav>
                                        <p:tav tm="100000">
                                          <p:val>
                                            <p:strVal val="1+ppt_h/2"/>
                                          </p:val>
                                        </p:tav>
                                      </p:tavLst>
                                    </p:anim>
                                    <p:set>
                                      <p:cBhvr>
                                        <p:cTn id="368" dur="1" fill="hold">
                                          <p:stCondLst>
                                            <p:cond delay="1999"/>
                                          </p:stCondLst>
                                        </p:cTn>
                                        <p:tgtEl>
                                          <p:spTgt spid="9"/>
                                        </p:tgtEl>
                                        <p:attrNameLst>
                                          <p:attrName>style.visibility</p:attrName>
                                        </p:attrNameLst>
                                      </p:cBhvr>
                                      <p:to>
                                        <p:strVal val="hidden"/>
                                      </p:to>
                                    </p:set>
                                  </p:childTnLst>
                                </p:cTn>
                              </p:par>
                              <p:par>
                                <p:cTn id="369" presetID="2" presetClass="exit" presetSubtype="12" fill="hold" grpId="2" nodeType="withEffect">
                                  <p:stCondLst>
                                    <p:cond delay="0"/>
                                  </p:stCondLst>
                                  <p:childTnLst>
                                    <p:anim calcmode="lin" valueType="num">
                                      <p:cBhvr additive="base">
                                        <p:cTn id="370" dur="2000"/>
                                        <p:tgtEl>
                                          <p:spTgt spid="11"/>
                                        </p:tgtEl>
                                        <p:attrNameLst>
                                          <p:attrName>ppt_x</p:attrName>
                                        </p:attrNameLst>
                                      </p:cBhvr>
                                      <p:tavLst>
                                        <p:tav tm="0">
                                          <p:val>
                                            <p:strVal val="ppt_x"/>
                                          </p:val>
                                        </p:tav>
                                        <p:tav tm="100000">
                                          <p:val>
                                            <p:strVal val="0-ppt_w/2"/>
                                          </p:val>
                                        </p:tav>
                                      </p:tavLst>
                                    </p:anim>
                                    <p:anim calcmode="lin" valueType="num">
                                      <p:cBhvr additive="base">
                                        <p:cTn id="371" dur="2000"/>
                                        <p:tgtEl>
                                          <p:spTgt spid="11"/>
                                        </p:tgtEl>
                                        <p:attrNameLst>
                                          <p:attrName>ppt_y</p:attrName>
                                        </p:attrNameLst>
                                      </p:cBhvr>
                                      <p:tavLst>
                                        <p:tav tm="0">
                                          <p:val>
                                            <p:strVal val="ppt_y"/>
                                          </p:val>
                                        </p:tav>
                                        <p:tav tm="100000">
                                          <p:val>
                                            <p:strVal val="1+ppt_h/2"/>
                                          </p:val>
                                        </p:tav>
                                      </p:tavLst>
                                    </p:anim>
                                    <p:set>
                                      <p:cBhvr>
                                        <p:cTn id="372" dur="1" fill="hold">
                                          <p:stCondLst>
                                            <p:cond delay="1999"/>
                                          </p:stCondLst>
                                        </p:cTn>
                                        <p:tgtEl>
                                          <p:spTgt spid="11"/>
                                        </p:tgtEl>
                                        <p:attrNameLst>
                                          <p:attrName>style.visibility</p:attrName>
                                        </p:attrNameLst>
                                      </p:cBhvr>
                                      <p:to>
                                        <p:strVal val="hidden"/>
                                      </p:to>
                                    </p:set>
                                  </p:childTnLst>
                                </p:cTn>
                              </p:par>
                              <p:par>
                                <p:cTn id="373" presetID="2" presetClass="exit" presetSubtype="12" fill="hold" grpId="2" nodeType="withEffect">
                                  <p:stCondLst>
                                    <p:cond delay="0"/>
                                  </p:stCondLst>
                                  <p:childTnLst>
                                    <p:anim calcmode="lin" valueType="num">
                                      <p:cBhvr additive="base">
                                        <p:cTn id="374" dur="2000"/>
                                        <p:tgtEl>
                                          <p:spTgt spid="14"/>
                                        </p:tgtEl>
                                        <p:attrNameLst>
                                          <p:attrName>ppt_x</p:attrName>
                                        </p:attrNameLst>
                                      </p:cBhvr>
                                      <p:tavLst>
                                        <p:tav tm="0">
                                          <p:val>
                                            <p:strVal val="ppt_x"/>
                                          </p:val>
                                        </p:tav>
                                        <p:tav tm="100000">
                                          <p:val>
                                            <p:strVal val="0-ppt_w/2"/>
                                          </p:val>
                                        </p:tav>
                                      </p:tavLst>
                                    </p:anim>
                                    <p:anim calcmode="lin" valueType="num">
                                      <p:cBhvr additive="base">
                                        <p:cTn id="375" dur="2000"/>
                                        <p:tgtEl>
                                          <p:spTgt spid="14"/>
                                        </p:tgtEl>
                                        <p:attrNameLst>
                                          <p:attrName>ppt_y</p:attrName>
                                        </p:attrNameLst>
                                      </p:cBhvr>
                                      <p:tavLst>
                                        <p:tav tm="0">
                                          <p:val>
                                            <p:strVal val="ppt_y"/>
                                          </p:val>
                                        </p:tav>
                                        <p:tav tm="100000">
                                          <p:val>
                                            <p:strVal val="1+ppt_h/2"/>
                                          </p:val>
                                        </p:tav>
                                      </p:tavLst>
                                    </p:anim>
                                    <p:set>
                                      <p:cBhvr>
                                        <p:cTn id="376" dur="1" fill="hold">
                                          <p:stCondLst>
                                            <p:cond delay="1999"/>
                                          </p:stCondLst>
                                        </p:cTn>
                                        <p:tgtEl>
                                          <p:spTgt spid="14"/>
                                        </p:tgtEl>
                                        <p:attrNameLst>
                                          <p:attrName>style.visibility</p:attrName>
                                        </p:attrNameLst>
                                      </p:cBhvr>
                                      <p:to>
                                        <p:strVal val="hidden"/>
                                      </p:to>
                                    </p:set>
                                  </p:childTnLst>
                                </p:cTn>
                              </p:par>
                              <p:par>
                                <p:cTn id="377" presetID="2" presetClass="exit" presetSubtype="12" fill="hold" grpId="2" nodeType="withEffect">
                                  <p:stCondLst>
                                    <p:cond delay="0"/>
                                  </p:stCondLst>
                                  <p:childTnLst>
                                    <p:anim calcmode="lin" valueType="num">
                                      <p:cBhvr additive="base">
                                        <p:cTn id="378" dur="2000"/>
                                        <p:tgtEl>
                                          <p:spTgt spid="15"/>
                                        </p:tgtEl>
                                        <p:attrNameLst>
                                          <p:attrName>ppt_x</p:attrName>
                                        </p:attrNameLst>
                                      </p:cBhvr>
                                      <p:tavLst>
                                        <p:tav tm="0">
                                          <p:val>
                                            <p:strVal val="ppt_x"/>
                                          </p:val>
                                        </p:tav>
                                        <p:tav tm="100000">
                                          <p:val>
                                            <p:strVal val="0-ppt_w/2"/>
                                          </p:val>
                                        </p:tav>
                                      </p:tavLst>
                                    </p:anim>
                                    <p:anim calcmode="lin" valueType="num">
                                      <p:cBhvr additive="base">
                                        <p:cTn id="379" dur="2000"/>
                                        <p:tgtEl>
                                          <p:spTgt spid="15"/>
                                        </p:tgtEl>
                                        <p:attrNameLst>
                                          <p:attrName>ppt_y</p:attrName>
                                        </p:attrNameLst>
                                      </p:cBhvr>
                                      <p:tavLst>
                                        <p:tav tm="0">
                                          <p:val>
                                            <p:strVal val="ppt_y"/>
                                          </p:val>
                                        </p:tav>
                                        <p:tav tm="100000">
                                          <p:val>
                                            <p:strVal val="1+ppt_h/2"/>
                                          </p:val>
                                        </p:tav>
                                      </p:tavLst>
                                    </p:anim>
                                    <p:set>
                                      <p:cBhvr>
                                        <p:cTn id="380" dur="1" fill="hold">
                                          <p:stCondLst>
                                            <p:cond delay="1999"/>
                                          </p:stCondLst>
                                        </p:cTn>
                                        <p:tgtEl>
                                          <p:spTgt spid="15"/>
                                        </p:tgtEl>
                                        <p:attrNameLst>
                                          <p:attrName>style.visibility</p:attrName>
                                        </p:attrNameLst>
                                      </p:cBhvr>
                                      <p:to>
                                        <p:strVal val="hidden"/>
                                      </p:to>
                                    </p:set>
                                  </p:childTnLst>
                                </p:cTn>
                              </p:par>
                              <p:par>
                                <p:cTn id="381" presetID="2" presetClass="exit" presetSubtype="12" fill="hold" grpId="2" nodeType="withEffect">
                                  <p:stCondLst>
                                    <p:cond delay="0"/>
                                  </p:stCondLst>
                                  <p:childTnLst>
                                    <p:anim calcmode="lin" valueType="num">
                                      <p:cBhvr additive="base">
                                        <p:cTn id="382" dur="2000"/>
                                        <p:tgtEl>
                                          <p:spTgt spid="16"/>
                                        </p:tgtEl>
                                        <p:attrNameLst>
                                          <p:attrName>ppt_x</p:attrName>
                                        </p:attrNameLst>
                                      </p:cBhvr>
                                      <p:tavLst>
                                        <p:tav tm="0">
                                          <p:val>
                                            <p:strVal val="ppt_x"/>
                                          </p:val>
                                        </p:tav>
                                        <p:tav tm="100000">
                                          <p:val>
                                            <p:strVal val="0-ppt_w/2"/>
                                          </p:val>
                                        </p:tav>
                                      </p:tavLst>
                                    </p:anim>
                                    <p:anim calcmode="lin" valueType="num">
                                      <p:cBhvr additive="base">
                                        <p:cTn id="383" dur="2000"/>
                                        <p:tgtEl>
                                          <p:spTgt spid="16"/>
                                        </p:tgtEl>
                                        <p:attrNameLst>
                                          <p:attrName>ppt_y</p:attrName>
                                        </p:attrNameLst>
                                      </p:cBhvr>
                                      <p:tavLst>
                                        <p:tav tm="0">
                                          <p:val>
                                            <p:strVal val="ppt_y"/>
                                          </p:val>
                                        </p:tav>
                                        <p:tav tm="100000">
                                          <p:val>
                                            <p:strVal val="1+ppt_h/2"/>
                                          </p:val>
                                        </p:tav>
                                      </p:tavLst>
                                    </p:anim>
                                    <p:set>
                                      <p:cBhvr>
                                        <p:cTn id="384" dur="1" fill="hold">
                                          <p:stCondLst>
                                            <p:cond delay="1999"/>
                                          </p:stCondLst>
                                        </p:cTn>
                                        <p:tgtEl>
                                          <p:spTgt spid="16"/>
                                        </p:tgtEl>
                                        <p:attrNameLst>
                                          <p:attrName>style.visibility</p:attrName>
                                        </p:attrNameLst>
                                      </p:cBhvr>
                                      <p:to>
                                        <p:strVal val="hidden"/>
                                      </p:to>
                                    </p:set>
                                  </p:childTnLst>
                                </p:cTn>
                              </p:par>
                              <p:par>
                                <p:cTn id="385" presetID="2" presetClass="exit" presetSubtype="12" fill="hold" grpId="2" nodeType="withEffect">
                                  <p:stCondLst>
                                    <p:cond delay="0"/>
                                  </p:stCondLst>
                                  <p:childTnLst>
                                    <p:anim calcmode="lin" valueType="num">
                                      <p:cBhvr additive="base">
                                        <p:cTn id="386" dur="2000"/>
                                        <p:tgtEl>
                                          <p:spTgt spid="21"/>
                                        </p:tgtEl>
                                        <p:attrNameLst>
                                          <p:attrName>ppt_x</p:attrName>
                                        </p:attrNameLst>
                                      </p:cBhvr>
                                      <p:tavLst>
                                        <p:tav tm="0">
                                          <p:val>
                                            <p:strVal val="ppt_x"/>
                                          </p:val>
                                        </p:tav>
                                        <p:tav tm="100000">
                                          <p:val>
                                            <p:strVal val="0-ppt_w/2"/>
                                          </p:val>
                                        </p:tav>
                                      </p:tavLst>
                                    </p:anim>
                                    <p:anim calcmode="lin" valueType="num">
                                      <p:cBhvr additive="base">
                                        <p:cTn id="387" dur="2000"/>
                                        <p:tgtEl>
                                          <p:spTgt spid="21"/>
                                        </p:tgtEl>
                                        <p:attrNameLst>
                                          <p:attrName>ppt_y</p:attrName>
                                        </p:attrNameLst>
                                      </p:cBhvr>
                                      <p:tavLst>
                                        <p:tav tm="0">
                                          <p:val>
                                            <p:strVal val="ppt_y"/>
                                          </p:val>
                                        </p:tav>
                                        <p:tav tm="100000">
                                          <p:val>
                                            <p:strVal val="1+ppt_h/2"/>
                                          </p:val>
                                        </p:tav>
                                      </p:tavLst>
                                    </p:anim>
                                    <p:set>
                                      <p:cBhvr>
                                        <p:cTn id="388" dur="1" fill="hold">
                                          <p:stCondLst>
                                            <p:cond delay="1999"/>
                                          </p:stCondLst>
                                        </p:cTn>
                                        <p:tgtEl>
                                          <p:spTgt spid="21"/>
                                        </p:tgtEl>
                                        <p:attrNameLst>
                                          <p:attrName>style.visibility</p:attrName>
                                        </p:attrNameLst>
                                      </p:cBhvr>
                                      <p:to>
                                        <p:strVal val="hidden"/>
                                      </p:to>
                                    </p:set>
                                  </p:childTnLst>
                                </p:cTn>
                              </p:par>
                              <p:par>
                                <p:cTn id="389" presetID="2" presetClass="exit" presetSubtype="12" fill="hold" grpId="2" nodeType="withEffect">
                                  <p:stCondLst>
                                    <p:cond delay="0"/>
                                  </p:stCondLst>
                                  <p:childTnLst>
                                    <p:anim calcmode="lin" valueType="num">
                                      <p:cBhvr additive="base">
                                        <p:cTn id="390" dur="2000"/>
                                        <p:tgtEl>
                                          <p:spTgt spid="22"/>
                                        </p:tgtEl>
                                        <p:attrNameLst>
                                          <p:attrName>ppt_x</p:attrName>
                                        </p:attrNameLst>
                                      </p:cBhvr>
                                      <p:tavLst>
                                        <p:tav tm="0">
                                          <p:val>
                                            <p:strVal val="ppt_x"/>
                                          </p:val>
                                        </p:tav>
                                        <p:tav tm="100000">
                                          <p:val>
                                            <p:strVal val="0-ppt_w/2"/>
                                          </p:val>
                                        </p:tav>
                                      </p:tavLst>
                                    </p:anim>
                                    <p:anim calcmode="lin" valueType="num">
                                      <p:cBhvr additive="base">
                                        <p:cTn id="391" dur="2000"/>
                                        <p:tgtEl>
                                          <p:spTgt spid="22"/>
                                        </p:tgtEl>
                                        <p:attrNameLst>
                                          <p:attrName>ppt_y</p:attrName>
                                        </p:attrNameLst>
                                      </p:cBhvr>
                                      <p:tavLst>
                                        <p:tav tm="0">
                                          <p:val>
                                            <p:strVal val="ppt_y"/>
                                          </p:val>
                                        </p:tav>
                                        <p:tav tm="100000">
                                          <p:val>
                                            <p:strVal val="1+ppt_h/2"/>
                                          </p:val>
                                        </p:tav>
                                      </p:tavLst>
                                    </p:anim>
                                    <p:set>
                                      <p:cBhvr>
                                        <p:cTn id="392" dur="1" fill="hold">
                                          <p:stCondLst>
                                            <p:cond delay="1999"/>
                                          </p:stCondLst>
                                        </p:cTn>
                                        <p:tgtEl>
                                          <p:spTgt spid="22"/>
                                        </p:tgtEl>
                                        <p:attrNameLst>
                                          <p:attrName>style.visibility</p:attrName>
                                        </p:attrNameLst>
                                      </p:cBhvr>
                                      <p:to>
                                        <p:strVal val="hidden"/>
                                      </p:to>
                                    </p:set>
                                  </p:childTnLst>
                                </p:cTn>
                              </p:par>
                              <p:par>
                                <p:cTn id="393" presetID="2" presetClass="exit" presetSubtype="3" fill="hold" grpId="2" nodeType="withEffect">
                                  <p:stCondLst>
                                    <p:cond delay="0"/>
                                  </p:stCondLst>
                                  <p:childTnLst>
                                    <p:anim calcmode="lin" valueType="num">
                                      <p:cBhvr additive="base">
                                        <p:cTn id="394" dur="2000"/>
                                        <p:tgtEl>
                                          <p:spTgt spid="20"/>
                                        </p:tgtEl>
                                        <p:attrNameLst>
                                          <p:attrName>ppt_x</p:attrName>
                                        </p:attrNameLst>
                                      </p:cBhvr>
                                      <p:tavLst>
                                        <p:tav tm="0">
                                          <p:val>
                                            <p:strVal val="ppt_x"/>
                                          </p:val>
                                        </p:tav>
                                        <p:tav tm="100000">
                                          <p:val>
                                            <p:strVal val="1+ppt_w/2"/>
                                          </p:val>
                                        </p:tav>
                                      </p:tavLst>
                                    </p:anim>
                                    <p:anim calcmode="lin" valueType="num">
                                      <p:cBhvr additive="base">
                                        <p:cTn id="395" dur="2000"/>
                                        <p:tgtEl>
                                          <p:spTgt spid="20"/>
                                        </p:tgtEl>
                                        <p:attrNameLst>
                                          <p:attrName>ppt_y</p:attrName>
                                        </p:attrNameLst>
                                      </p:cBhvr>
                                      <p:tavLst>
                                        <p:tav tm="0">
                                          <p:val>
                                            <p:strVal val="ppt_y"/>
                                          </p:val>
                                        </p:tav>
                                        <p:tav tm="100000">
                                          <p:val>
                                            <p:strVal val="0-ppt_h/2"/>
                                          </p:val>
                                        </p:tav>
                                      </p:tavLst>
                                    </p:anim>
                                    <p:set>
                                      <p:cBhvr>
                                        <p:cTn id="396" dur="1" fill="hold">
                                          <p:stCondLst>
                                            <p:cond delay="1999"/>
                                          </p:stCondLst>
                                        </p:cTn>
                                        <p:tgtEl>
                                          <p:spTgt spid="20"/>
                                        </p:tgtEl>
                                        <p:attrNameLst>
                                          <p:attrName>style.visibility</p:attrName>
                                        </p:attrNameLst>
                                      </p:cBhvr>
                                      <p:to>
                                        <p:strVal val="hidden"/>
                                      </p:to>
                                    </p:set>
                                  </p:childTnLst>
                                </p:cTn>
                              </p:par>
                              <p:par>
                                <p:cTn id="397" presetID="2" presetClass="exit" presetSubtype="3" fill="hold" grpId="2" nodeType="withEffect">
                                  <p:stCondLst>
                                    <p:cond delay="0"/>
                                  </p:stCondLst>
                                  <p:childTnLst>
                                    <p:anim calcmode="lin" valueType="num">
                                      <p:cBhvr additive="base">
                                        <p:cTn id="398" dur="2000"/>
                                        <p:tgtEl>
                                          <p:spTgt spid="24"/>
                                        </p:tgtEl>
                                        <p:attrNameLst>
                                          <p:attrName>ppt_x</p:attrName>
                                        </p:attrNameLst>
                                      </p:cBhvr>
                                      <p:tavLst>
                                        <p:tav tm="0">
                                          <p:val>
                                            <p:strVal val="ppt_x"/>
                                          </p:val>
                                        </p:tav>
                                        <p:tav tm="100000">
                                          <p:val>
                                            <p:strVal val="1+ppt_w/2"/>
                                          </p:val>
                                        </p:tav>
                                      </p:tavLst>
                                    </p:anim>
                                    <p:anim calcmode="lin" valueType="num">
                                      <p:cBhvr additive="base">
                                        <p:cTn id="399" dur="2000"/>
                                        <p:tgtEl>
                                          <p:spTgt spid="24"/>
                                        </p:tgtEl>
                                        <p:attrNameLst>
                                          <p:attrName>ppt_y</p:attrName>
                                        </p:attrNameLst>
                                      </p:cBhvr>
                                      <p:tavLst>
                                        <p:tav tm="0">
                                          <p:val>
                                            <p:strVal val="ppt_y"/>
                                          </p:val>
                                        </p:tav>
                                        <p:tav tm="100000">
                                          <p:val>
                                            <p:strVal val="0-ppt_h/2"/>
                                          </p:val>
                                        </p:tav>
                                      </p:tavLst>
                                    </p:anim>
                                    <p:set>
                                      <p:cBhvr>
                                        <p:cTn id="400" dur="1" fill="hold">
                                          <p:stCondLst>
                                            <p:cond delay="1999"/>
                                          </p:stCondLst>
                                        </p:cTn>
                                        <p:tgtEl>
                                          <p:spTgt spid="24"/>
                                        </p:tgtEl>
                                        <p:attrNameLst>
                                          <p:attrName>style.visibility</p:attrName>
                                        </p:attrNameLst>
                                      </p:cBhvr>
                                      <p:to>
                                        <p:strVal val="hidden"/>
                                      </p:to>
                                    </p:set>
                                  </p:childTnLst>
                                </p:cTn>
                              </p:par>
                              <p:par>
                                <p:cTn id="401" presetID="2" presetClass="exit" presetSubtype="3" fill="hold" grpId="2" nodeType="withEffect">
                                  <p:stCondLst>
                                    <p:cond delay="0"/>
                                  </p:stCondLst>
                                  <p:childTnLst>
                                    <p:anim calcmode="lin" valueType="num">
                                      <p:cBhvr additive="base">
                                        <p:cTn id="402" dur="2000"/>
                                        <p:tgtEl>
                                          <p:spTgt spid="25"/>
                                        </p:tgtEl>
                                        <p:attrNameLst>
                                          <p:attrName>ppt_x</p:attrName>
                                        </p:attrNameLst>
                                      </p:cBhvr>
                                      <p:tavLst>
                                        <p:tav tm="0">
                                          <p:val>
                                            <p:strVal val="ppt_x"/>
                                          </p:val>
                                        </p:tav>
                                        <p:tav tm="100000">
                                          <p:val>
                                            <p:strVal val="1+ppt_w/2"/>
                                          </p:val>
                                        </p:tav>
                                      </p:tavLst>
                                    </p:anim>
                                    <p:anim calcmode="lin" valueType="num">
                                      <p:cBhvr additive="base">
                                        <p:cTn id="403" dur="2000"/>
                                        <p:tgtEl>
                                          <p:spTgt spid="25"/>
                                        </p:tgtEl>
                                        <p:attrNameLst>
                                          <p:attrName>ppt_y</p:attrName>
                                        </p:attrNameLst>
                                      </p:cBhvr>
                                      <p:tavLst>
                                        <p:tav tm="0">
                                          <p:val>
                                            <p:strVal val="ppt_y"/>
                                          </p:val>
                                        </p:tav>
                                        <p:tav tm="100000">
                                          <p:val>
                                            <p:strVal val="0-ppt_h/2"/>
                                          </p:val>
                                        </p:tav>
                                      </p:tavLst>
                                    </p:anim>
                                    <p:set>
                                      <p:cBhvr>
                                        <p:cTn id="404" dur="1" fill="hold">
                                          <p:stCondLst>
                                            <p:cond delay="1999"/>
                                          </p:stCondLst>
                                        </p:cTn>
                                        <p:tgtEl>
                                          <p:spTgt spid="25"/>
                                        </p:tgtEl>
                                        <p:attrNameLst>
                                          <p:attrName>style.visibility</p:attrName>
                                        </p:attrNameLst>
                                      </p:cBhvr>
                                      <p:to>
                                        <p:strVal val="hidden"/>
                                      </p:to>
                                    </p:set>
                                  </p:childTnLst>
                                </p:cTn>
                              </p:par>
                              <p:par>
                                <p:cTn id="405" presetID="2" presetClass="exit" presetSubtype="3" fill="hold" grpId="2" nodeType="withEffect">
                                  <p:stCondLst>
                                    <p:cond delay="0"/>
                                  </p:stCondLst>
                                  <p:childTnLst>
                                    <p:anim calcmode="lin" valueType="num">
                                      <p:cBhvr additive="base">
                                        <p:cTn id="406" dur="2000"/>
                                        <p:tgtEl>
                                          <p:spTgt spid="26"/>
                                        </p:tgtEl>
                                        <p:attrNameLst>
                                          <p:attrName>ppt_x</p:attrName>
                                        </p:attrNameLst>
                                      </p:cBhvr>
                                      <p:tavLst>
                                        <p:tav tm="0">
                                          <p:val>
                                            <p:strVal val="ppt_x"/>
                                          </p:val>
                                        </p:tav>
                                        <p:tav tm="100000">
                                          <p:val>
                                            <p:strVal val="1+ppt_w/2"/>
                                          </p:val>
                                        </p:tav>
                                      </p:tavLst>
                                    </p:anim>
                                    <p:anim calcmode="lin" valueType="num">
                                      <p:cBhvr additive="base">
                                        <p:cTn id="407" dur="2000"/>
                                        <p:tgtEl>
                                          <p:spTgt spid="26"/>
                                        </p:tgtEl>
                                        <p:attrNameLst>
                                          <p:attrName>ppt_y</p:attrName>
                                        </p:attrNameLst>
                                      </p:cBhvr>
                                      <p:tavLst>
                                        <p:tav tm="0">
                                          <p:val>
                                            <p:strVal val="ppt_y"/>
                                          </p:val>
                                        </p:tav>
                                        <p:tav tm="100000">
                                          <p:val>
                                            <p:strVal val="0-ppt_h/2"/>
                                          </p:val>
                                        </p:tav>
                                      </p:tavLst>
                                    </p:anim>
                                    <p:set>
                                      <p:cBhvr>
                                        <p:cTn id="408" dur="1" fill="hold">
                                          <p:stCondLst>
                                            <p:cond delay="1999"/>
                                          </p:stCondLst>
                                        </p:cTn>
                                        <p:tgtEl>
                                          <p:spTgt spid="26"/>
                                        </p:tgtEl>
                                        <p:attrNameLst>
                                          <p:attrName>style.visibility</p:attrName>
                                        </p:attrNameLst>
                                      </p:cBhvr>
                                      <p:to>
                                        <p:strVal val="hidden"/>
                                      </p:to>
                                    </p:set>
                                  </p:childTnLst>
                                </p:cTn>
                              </p:par>
                              <p:par>
                                <p:cTn id="409" presetID="2" presetClass="exit" presetSubtype="3" fill="hold" grpId="2" nodeType="withEffect">
                                  <p:stCondLst>
                                    <p:cond delay="0"/>
                                  </p:stCondLst>
                                  <p:childTnLst>
                                    <p:anim calcmode="lin" valueType="num">
                                      <p:cBhvr additive="base">
                                        <p:cTn id="410" dur="2000"/>
                                        <p:tgtEl>
                                          <p:spTgt spid="27"/>
                                        </p:tgtEl>
                                        <p:attrNameLst>
                                          <p:attrName>ppt_x</p:attrName>
                                        </p:attrNameLst>
                                      </p:cBhvr>
                                      <p:tavLst>
                                        <p:tav tm="0">
                                          <p:val>
                                            <p:strVal val="ppt_x"/>
                                          </p:val>
                                        </p:tav>
                                        <p:tav tm="100000">
                                          <p:val>
                                            <p:strVal val="1+ppt_w/2"/>
                                          </p:val>
                                        </p:tav>
                                      </p:tavLst>
                                    </p:anim>
                                    <p:anim calcmode="lin" valueType="num">
                                      <p:cBhvr additive="base">
                                        <p:cTn id="411" dur="2000"/>
                                        <p:tgtEl>
                                          <p:spTgt spid="27"/>
                                        </p:tgtEl>
                                        <p:attrNameLst>
                                          <p:attrName>ppt_y</p:attrName>
                                        </p:attrNameLst>
                                      </p:cBhvr>
                                      <p:tavLst>
                                        <p:tav tm="0">
                                          <p:val>
                                            <p:strVal val="ppt_y"/>
                                          </p:val>
                                        </p:tav>
                                        <p:tav tm="100000">
                                          <p:val>
                                            <p:strVal val="0-ppt_h/2"/>
                                          </p:val>
                                        </p:tav>
                                      </p:tavLst>
                                    </p:anim>
                                    <p:set>
                                      <p:cBhvr>
                                        <p:cTn id="412" dur="1" fill="hold">
                                          <p:stCondLst>
                                            <p:cond delay="1999"/>
                                          </p:stCondLst>
                                        </p:cTn>
                                        <p:tgtEl>
                                          <p:spTgt spid="27"/>
                                        </p:tgtEl>
                                        <p:attrNameLst>
                                          <p:attrName>style.visibility</p:attrName>
                                        </p:attrNameLst>
                                      </p:cBhvr>
                                      <p:to>
                                        <p:strVal val="hidden"/>
                                      </p:to>
                                    </p:set>
                                  </p:childTnLst>
                                </p:cTn>
                              </p:par>
                              <p:par>
                                <p:cTn id="413" presetID="2" presetClass="exit" presetSubtype="3" fill="hold" grpId="2" nodeType="withEffect">
                                  <p:stCondLst>
                                    <p:cond delay="0"/>
                                  </p:stCondLst>
                                  <p:childTnLst>
                                    <p:anim calcmode="lin" valueType="num">
                                      <p:cBhvr additive="base">
                                        <p:cTn id="414" dur="2000"/>
                                        <p:tgtEl>
                                          <p:spTgt spid="28"/>
                                        </p:tgtEl>
                                        <p:attrNameLst>
                                          <p:attrName>ppt_x</p:attrName>
                                        </p:attrNameLst>
                                      </p:cBhvr>
                                      <p:tavLst>
                                        <p:tav tm="0">
                                          <p:val>
                                            <p:strVal val="ppt_x"/>
                                          </p:val>
                                        </p:tav>
                                        <p:tav tm="100000">
                                          <p:val>
                                            <p:strVal val="1+ppt_w/2"/>
                                          </p:val>
                                        </p:tav>
                                      </p:tavLst>
                                    </p:anim>
                                    <p:anim calcmode="lin" valueType="num">
                                      <p:cBhvr additive="base">
                                        <p:cTn id="415" dur="2000"/>
                                        <p:tgtEl>
                                          <p:spTgt spid="28"/>
                                        </p:tgtEl>
                                        <p:attrNameLst>
                                          <p:attrName>ppt_y</p:attrName>
                                        </p:attrNameLst>
                                      </p:cBhvr>
                                      <p:tavLst>
                                        <p:tav tm="0">
                                          <p:val>
                                            <p:strVal val="ppt_y"/>
                                          </p:val>
                                        </p:tav>
                                        <p:tav tm="100000">
                                          <p:val>
                                            <p:strVal val="0-ppt_h/2"/>
                                          </p:val>
                                        </p:tav>
                                      </p:tavLst>
                                    </p:anim>
                                    <p:set>
                                      <p:cBhvr>
                                        <p:cTn id="416" dur="1" fill="hold">
                                          <p:stCondLst>
                                            <p:cond delay="1999"/>
                                          </p:stCondLst>
                                        </p:cTn>
                                        <p:tgtEl>
                                          <p:spTgt spid="28"/>
                                        </p:tgtEl>
                                        <p:attrNameLst>
                                          <p:attrName>style.visibility</p:attrName>
                                        </p:attrNameLst>
                                      </p:cBhvr>
                                      <p:to>
                                        <p:strVal val="hidden"/>
                                      </p:to>
                                    </p:set>
                                  </p:childTnLst>
                                </p:cTn>
                              </p:par>
                              <p:par>
                                <p:cTn id="417" presetID="2" presetClass="exit" presetSubtype="3" fill="hold" grpId="2" nodeType="withEffect">
                                  <p:stCondLst>
                                    <p:cond delay="0"/>
                                  </p:stCondLst>
                                  <p:childTnLst>
                                    <p:anim calcmode="lin" valueType="num">
                                      <p:cBhvr additive="base">
                                        <p:cTn id="418" dur="2000"/>
                                        <p:tgtEl>
                                          <p:spTgt spid="29"/>
                                        </p:tgtEl>
                                        <p:attrNameLst>
                                          <p:attrName>ppt_x</p:attrName>
                                        </p:attrNameLst>
                                      </p:cBhvr>
                                      <p:tavLst>
                                        <p:tav tm="0">
                                          <p:val>
                                            <p:strVal val="ppt_x"/>
                                          </p:val>
                                        </p:tav>
                                        <p:tav tm="100000">
                                          <p:val>
                                            <p:strVal val="1+ppt_w/2"/>
                                          </p:val>
                                        </p:tav>
                                      </p:tavLst>
                                    </p:anim>
                                    <p:anim calcmode="lin" valueType="num">
                                      <p:cBhvr additive="base">
                                        <p:cTn id="419" dur="2000"/>
                                        <p:tgtEl>
                                          <p:spTgt spid="29"/>
                                        </p:tgtEl>
                                        <p:attrNameLst>
                                          <p:attrName>ppt_y</p:attrName>
                                        </p:attrNameLst>
                                      </p:cBhvr>
                                      <p:tavLst>
                                        <p:tav tm="0">
                                          <p:val>
                                            <p:strVal val="ppt_y"/>
                                          </p:val>
                                        </p:tav>
                                        <p:tav tm="100000">
                                          <p:val>
                                            <p:strVal val="0-ppt_h/2"/>
                                          </p:val>
                                        </p:tav>
                                      </p:tavLst>
                                    </p:anim>
                                    <p:set>
                                      <p:cBhvr>
                                        <p:cTn id="420" dur="1" fill="hold">
                                          <p:stCondLst>
                                            <p:cond delay="1999"/>
                                          </p:stCondLst>
                                        </p:cTn>
                                        <p:tgtEl>
                                          <p:spTgt spid="29"/>
                                        </p:tgtEl>
                                        <p:attrNameLst>
                                          <p:attrName>style.visibility</p:attrName>
                                        </p:attrNameLst>
                                      </p:cBhvr>
                                      <p:to>
                                        <p:strVal val="hidden"/>
                                      </p:to>
                                    </p:set>
                                  </p:childTnLst>
                                </p:cTn>
                              </p:par>
                              <p:par>
                                <p:cTn id="421" presetID="2" presetClass="exit" presetSubtype="3" fill="hold" grpId="2" nodeType="withEffect">
                                  <p:stCondLst>
                                    <p:cond delay="0"/>
                                  </p:stCondLst>
                                  <p:childTnLst>
                                    <p:anim calcmode="lin" valueType="num">
                                      <p:cBhvr additive="base">
                                        <p:cTn id="422" dur="2000"/>
                                        <p:tgtEl>
                                          <p:spTgt spid="30"/>
                                        </p:tgtEl>
                                        <p:attrNameLst>
                                          <p:attrName>ppt_x</p:attrName>
                                        </p:attrNameLst>
                                      </p:cBhvr>
                                      <p:tavLst>
                                        <p:tav tm="0">
                                          <p:val>
                                            <p:strVal val="ppt_x"/>
                                          </p:val>
                                        </p:tav>
                                        <p:tav tm="100000">
                                          <p:val>
                                            <p:strVal val="1+ppt_w/2"/>
                                          </p:val>
                                        </p:tav>
                                      </p:tavLst>
                                    </p:anim>
                                    <p:anim calcmode="lin" valueType="num">
                                      <p:cBhvr additive="base">
                                        <p:cTn id="423" dur="2000"/>
                                        <p:tgtEl>
                                          <p:spTgt spid="30"/>
                                        </p:tgtEl>
                                        <p:attrNameLst>
                                          <p:attrName>ppt_y</p:attrName>
                                        </p:attrNameLst>
                                      </p:cBhvr>
                                      <p:tavLst>
                                        <p:tav tm="0">
                                          <p:val>
                                            <p:strVal val="ppt_y"/>
                                          </p:val>
                                        </p:tav>
                                        <p:tav tm="100000">
                                          <p:val>
                                            <p:strVal val="0-ppt_h/2"/>
                                          </p:val>
                                        </p:tav>
                                      </p:tavLst>
                                    </p:anim>
                                    <p:set>
                                      <p:cBhvr>
                                        <p:cTn id="424" dur="1" fill="hold">
                                          <p:stCondLst>
                                            <p:cond delay="1999"/>
                                          </p:stCondLst>
                                        </p:cTn>
                                        <p:tgtEl>
                                          <p:spTgt spid="30"/>
                                        </p:tgtEl>
                                        <p:attrNameLst>
                                          <p:attrName>style.visibility</p:attrName>
                                        </p:attrNameLst>
                                      </p:cBhvr>
                                      <p:to>
                                        <p:strVal val="hidden"/>
                                      </p:to>
                                    </p:set>
                                  </p:childTnLst>
                                </p:cTn>
                              </p:par>
                              <p:par>
                                <p:cTn id="425" presetID="23" presetClass="entr" presetSubtype="272" fill="hold" nodeType="withEffect">
                                  <p:stCondLst>
                                    <p:cond delay="0"/>
                                  </p:stCondLst>
                                  <p:childTnLst>
                                    <p:set>
                                      <p:cBhvr>
                                        <p:cTn id="426" dur="1" fill="hold">
                                          <p:stCondLst>
                                            <p:cond delay="0"/>
                                          </p:stCondLst>
                                        </p:cTn>
                                        <p:tgtEl>
                                          <p:spTgt spid="4"/>
                                        </p:tgtEl>
                                        <p:attrNameLst>
                                          <p:attrName>style.visibility</p:attrName>
                                        </p:attrNameLst>
                                      </p:cBhvr>
                                      <p:to>
                                        <p:strVal val="visible"/>
                                      </p:to>
                                    </p:set>
                                    <p:anim calcmode="lin" valueType="num">
                                      <p:cBhvr>
                                        <p:cTn id="427" dur="2000" fill="hold"/>
                                        <p:tgtEl>
                                          <p:spTgt spid="4"/>
                                        </p:tgtEl>
                                        <p:attrNameLst>
                                          <p:attrName>ppt_w</p:attrName>
                                        </p:attrNameLst>
                                      </p:cBhvr>
                                      <p:tavLst>
                                        <p:tav tm="0">
                                          <p:val>
                                            <p:strVal val="2/3*#ppt_w"/>
                                          </p:val>
                                        </p:tav>
                                        <p:tav tm="100000">
                                          <p:val>
                                            <p:strVal val="#ppt_w"/>
                                          </p:val>
                                        </p:tav>
                                      </p:tavLst>
                                    </p:anim>
                                    <p:anim calcmode="lin" valueType="num">
                                      <p:cBhvr>
                                        <p:cTn id="428" dur="2000" fill="hold"/>
                                        <p:tgtEl>
                                          <p:spTgt spid="4"/>
                                        </p:tgtEl>
                                        <p:attrNameLst>
                                          <p:attrName>ppt_h</p:attrName>
                                        </p:attrNameLst>
                                      </p:cBhvr>
                                      <p:tavLst>
                                        <p:tav tm="0">
                                          <p:val>
                                            <p:strVal val="2/3*#ppt_h"/>
                                          </p:val>
                                        </p:tav>
                                        <p:tav tm="100000">
                                          <p:val>
                                            <p:strVal val="#ppt_h"/>
                                          </p:val>
                                        </p:tav>
                                      </p:tavLst>
                                    </p:anim>
                                  </p:childTnLst>
                                </p:cTn>
                              </p:par>
                              <p:par>
                                <p:cTn id="429" presetID="4" presetClass="entr" presetSubtype="32" fill="hold" nodeType="withEffect">
                                  <p:stCondLst>
                                    <p:cond delay="0"/>
                                  </p:stCondLst>
                                  <p:childTnLst>
                                    <p:set>
                                      <p:cBhvr>
                                        <p:cTn id="430" dur="1" fill="hold">
                                          <p:stCondLst>
                                            <p:cond delay="0"/>
                                          </p:stCondLst>
                                        </p:cTn>
                                        <p:tgtEl>
                                          <p:spTgt spid="4"/>
                                        </p:tgtEl>
                                        <p:attrNameLst>
                                          <p:attrName>style.visibility</p:attrName>
                                        </p:attrNameLst>
                                      </p:cBhvr>
                                      <p:to>
                                        <p:strVal val="visible"/>
                                      </p:to>
                                    </p:set>
                                    <p:animEffect transition="in" filter="box(out)">
                                      <p:cBhvr>
                                        <p:cTn id="4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25000"/>
            </a:schemeClr>
          </a:solidFill>
        </p:spPr>
        <p:txBody>
          <a:bodyPr/>
          <a:lstStyle/>
          <a:p>
            <a:endParaRPr lang="es-ES" dirty="0"/>
          </a:p>
        </p:txBody>
      </p:sp>
      <p:pic>
        <p:nvPicPr>
          <p:cNvPr id="4" name="3 Imagen" descr="0(38).jpg"/>
          <p:cNvPicPr>
            <a:picLocks noChangeAspect="1"/>
          </p:cNvPicPr>
          <p:nvPr/>
        </p:nvPicPr>
        <p:blipFill>
          <a:blip r:embed="rId2"/>
          <a:stretch>
            <a:fillRect/>
          </a:stretch>
        </p:blipFill>
        <p:spPr>
          <a:xfrm>
            <a:off x="0" y="6691"/>
            <a:ext cx="9144000" cy="6851309"/>
          </a:xfrm>
          <a:prstGeom prst="rect">
            <a:avLst/>
          </a:prstGeom>
        </p:spPr>
      </p:pic>
      <p:sp>
        <p:nvSpPr>
          <p:cNvPr id="5" name="4 Onda"/>
          <p:cNvSpPr/>
          <p:nvPr/>
        </p:nvSpPr>
        <p:spPr>
          <a:xfrm rot="18654581">
            <a:off x="3885632" y="5734246"/>
            <a:ext cx="3084230" cy="1182605"/>
          </a:xfrm>
          <a:prstGeom prst="wave">
            <a:avLst>
              <a:gd name="adj1" fmla="val 20000"/>
              <a:gd name="adj2" fmla="val -10000"/>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3378415" flipV="1">
            <a:off x="2274309" y="5751053"/>
            <a:ext cx="2924531" cy="1203535"/>
          </a:xfrm>
          <a:prstGeom prst="wave">
            <a:avLst>
              <a:gd name="adj1" fmla="val 20000"/>
              <a:gd name="adj2" fmla="val -10000"/>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8654581">
            <a:off x="3814194" y="4448362"/>
            <a:ext cx="3084230" cy="1182605"/>
          </a:xfrm>
          <a:prstGeom prst="wave">
            <a:avLst>
              <a:gd name="adj1" fmla="val 20000"/>
              <a:gd name="adj2" fmla="val -10000"/>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3378415" flipV="1">
            <a:off x="2324780" y="4471888"/>
            <a:ext cx="2924531" cy="1203535"/>
          </a:xfrm>
          <a:prstGeom prst="wave">
            <a:avLst>
              <a:gd name="adj1" fmla="val 20000"/>
              <a:gd name="adj2" fmla="val -10000"/>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8654581">
            <a:off x="3772261" y="3104481"/>
            <a:ext cx="3084230" cy="1182605"/>
          </a:xfrm>
          <a:prstGeom prst="wave">
            <a:avLst>
              <a:gd name="adj1" fmla="val 20000"/>
              <a:gd name="adj2" fmla="val -10000"/>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3378415" flipV="1">
            <a:off x="2282847" y="3128007"/>
            <a:ext cx="2924531" cy="1203535"/>
          </a:xfrm>
          <a:prstGeom prst="wave">
            <a:avLst>
              <a:gd name="adj1" fmla="val 20000"/>
              <a:gd name="adj2" fmla="val -10000"/>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8654581">
            <a:off x="3721790" y="1811876"/>
            <a:ext cx="3084230" cy="1182605"/>
          </a:xfrm>
          <a:prstGeom prst="wave">
            <a:avLst>
              <a:gd name="adj1" fmla="val 20000"/>
              <a:gd name="adj2" fmla="val -10000"/>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3378415" flipV="1">
            <a:off x="2232376" y="1835402"/>
            <a:ext cx="2924531" cy="1203535"/>
          </a:xfrm>
          <a:prstGeom prst="wave">
            <a:avLst>
              <a:gd name="adj1" fmla="val 20000"/>
              <a:gd name="adj2" fmla="val -10000"/>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8898974">
            <a:off x="3823439" y="557274"/>
            <a:ext cx="2989692" cy="1182605"/>
          </a:xfrm>
          <a:prstGeom prst="wave">
            <a:avLst>
              <a:gd name="adj1" fmla="val 20000"/>
              <a:gd name="adj2" fmla="val -10000"/>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3378415" flipV="1">
            <a:off x="2232375" y="620955"/>
            <a:ext cx="2924531" cy="1203535"/>
          </a:xfrm>
          <a:prstGeom prst="wave">
            <a:avLst>
              <a:gd name="adj1" fmla="val 20000"/>
              <a:gd name="adj2" fmla="val -10000"/>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928726" y="-500090"/>
            <a:ext cx="10930014" cy="104299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8"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upRight)">
                                      <p:cBhvr>
                                        <p:cTn id="10" dur="3000"/>
                                        <p:tgtEl>
                                          <p:spTgt spid="5"/>
                                        </p:tgtEl>
                                      </p:cBhvr>
                                    </p:animEffect>
                                  </p:childTnLst>
                                </p:cTn>
                              </p:par>
                              <p:par>
                                <p:cTn id="11" presetID="18" presetClass="entr" presetSubtype="9"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trips(upLeft)">
                                      <p:cBhvr>
                                        <p:cTn id="13" dur="3000"/>
                                        <p:tgtEl>
                                          <p:spTgt spid="6"/>
                                        </p:tgtEl>
                                      </p:cBhvr>
                                    </p:animEffect>
                                  </p:childTnLst>
                                </p:cTn>
                              </p:par>
                              <p:par>
                                <p:cTn id="14" presetID="18" presetClass="entr" presetSubtype="3"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strips(upRight)">
                                      <p:cBhvr>
                                        <p:cTn id="16" dur="3000"/>
                                        <p:tgtEl>
                                          <p:spTgt spid="7"/>
                                        </p:tgtEl>
                                      </p:cBhvr>
                                    </p:animEffect>
                                  </p:childTnLst>
                                </p:cTn>
                              </p:par>
                              <p:par>
                                <p:cTn id="17" presetID="18" presetClass="entr" presetSubtype="9"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strips(upLeft)">
                                      <p:cBhvr>
                                        <p:cTn id="19" dur="3000"/>
                                        <p:tgtEl>
                                          <p:spTgt spid="8"/>
                                        </p:tgtEl>
                                      </p:cBhvr>
                                    </p:animEffect>
                                  </p:childTnLst>
                                </p:cTn>
                              </p:par>
                              <p:par>
                                <p:cTn id="20" presetID="18" presetClass="entr" presetSubtype="3"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strips(upRight)">
                                      <p:cBhvr>
                                        <p:cTn id="22" dur="3000"/>
                                        <p:tgtEl>
                                          <p:spTgt spid="9"/>
                                        </p:tgtEl>
                                      </p:cBhvr>
                                    </p:animEffect>
                                  </p:childTnLst>
                                </p:cTn>
                              </p:par>
                              <p:par>
                                <p:cTn id="23" presetID="18" presetClass="entr" presetSubtype="9"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strips(upLeft)">
                                      <p:cBhvr>
                                        <p:cTn id="25" dur="3000"/>
                                        <p:tgtEl>
                                          <p:spTgt spid="10"/>
                                        </p:tgtEl>
                                      </p:cBhvr>
                                    </p:animEffect>
                                  </p:childTnLst>
                                </p:cTn>
                              </p:par>
                              <p:par>
                                <p:cTn id="26" presetID="18" presetClass="entr" presetSubtype="3"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strips(upRight)">
                                      <p:cBhvr>
                                        <p:cTn id="28" dur="3000"/>
                                        <p:tgtEl>
                                          <p:spTgt spid="11"/>
                                        </p:tgtEl>
                                      </p:cBhvr>
                                    </p:animEffect>
                                  </p:childTnLst>
                                </p:cTn>
                              </p:par>
                              <p:par>
                                <p:cTn id="29" presetID="18" presetClass="entr" presetSubtype="9"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strips(upLeft)">
                                      <p:cBhvr>
                                        <p:cTn id="31" dur="3000"/>
                                        <p:tgtEl>
                                          <p:spTgt spid="12"/>
                                        </p:tgtEl>
                                      </p:cBhvr>
                                    </p:animEffect>
                                  </p:childTnLst>
                                </p:cTn>
                              </p:par>
                              <p:par>
                                <p:cTn id="32" presetID="18" presetClass="entr" presetSubtype="3"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strips(upRight)">
                                      <p:cBhvr>
                                        <p:cTn id="34" dur="3000"/>
                                        <p:tgtEl>
                                          <p:spTgt spid="13"/>
                                        </p:tgtEl>
                                      </p:cBhvr>
                                    </p:animEffect>
                                  </p:childTnLst>
                                </p:cTn>
                              </p:par>
                              <p:par>
                                <p:cTn id="35" presetID="18" presetClass="entr" presetSubtype="9"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strips(upLeft)">
                                      <p:cBhvr>
                                        <p:cTn id="37" dur="3000"/>
                                        <p:tgtEl>
                                          <p:spTgt spid="14"/>
                                        </p:tgtEl>
                                      </p:cBhvr>
                                    </p:animEffect>
                                  </p:childTnLst>
                                </p:cTn>
                              </p:par>
                              <p:par>
                                <p:cTn id="38" presetID="8" presetClass="emph" presetSubtype="0" fill="hold" grpId="1" nodeType="withEffect">
                                  <p:stCondLst>
                                    <p:cond delay="0"/>
                                  </p:stCondLst>
                                  <p:childTnLst>
                                    <p:animRot by="-21600000">
                                      <p:cBhvr>
                                        <p:cTn id="39" dur="3000" fill="hold"/>
                                        <p:tgtEl>
                                          <p:spTgt spid="6"/>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0"/>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2"/>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4"/>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3"/>
                                        </p:tgtEl>
                                        <p:attrNameLst>
                                          <p:attrName>r</p:attrName>
                                        </p:attrNameLst>
                                      </p:cBhvr>
                                    </p:animRot>
                                  </p:childTnLst>
                                </p:cTn>
                              </p:par>
                            </p:childTnLst>
                          </p:cTn>
                        </p:par>
                        <p:par>
                          <p:cTn id="58" fill="hold">
                            <p:stCondLst>
                              <p:cond delay="3000"/>
                            </p:stCondLst>
                            <p:childTnLst>
                              <p:par>
                                <p:cTn id="59" presetID="2" presetClass="exit" presetSubtype="2" fill="hold" grpId="2" nodeType="afterEffect">
                                  <p:stCondLst>
                                    <p:cond delay="0"/>
                                  </p:stCondLst>
                                  <p:childTnLst>
                                    <p:anim calcmode="lin" valueType="num">
                                      <p:cBhvr additive="base">
                                        <p:cTn id="60" dur="3000"/>
                                        <p:tgtEl>
                                          <p:spTgt spid="6"/>
                                        </p:tgtEl>
                                        <p:attrNameLst>
                                          <p:attrName>ppt_x</p:attrName>
                                        </p:attrNameLst>
                                      </p:cBhvr>
                                      <p:tavLst>
                                        <p:tav tm="0">
                                          <p:val>
                                            <p:strVal val="ppt_x"/>
                                          </p:val>
                                        </p:tav>
                                        <p:tav tm="100000">
                                          <p:val>
                                            <p:strVal val="1+ppt_w/2"/>
                                          </p:val>
                                        </p:tav>
                                      </p:tavLst>
                                    </p:anim>
                                    <p:anim calcmode="lin" valueType="num">
                                      <p:cBhvr additive="base">
                                        <p:cTn id="61" dur="3000"/>
                                        <p:tgtEl>
                                          <p:spTgt spid="6"/>
                                        </p:tgtEl>
                                        <p:attrNameLst>
                                          <p:attrName>ppt_y</p:attrName>
                                        </p:attrNameLst>
                                      </p:cBhvr>
                                      <p:tavLst>
                                        <p:tav tm="0">
                                          <p:val>
                                            <p:strVal val="ppt_y"/>
                                          </p:val>
                                        </p:tav>
                                        <p:tav tm="100000">
                                          <p:val>
                                            <p:strVal val="ppt_y"/>
                                          </p:val>
                                        </p:tav>
                                      </p:tavLst>
                                    </p:anim>
                                    <p:set>
                                      <p:cBhvr>
                                        <p:cTn id="62" dur="1" fill="hold">
                                          <p:stCondLst>
                                            <p:cond delay="2999"/>
                                          </p:stCondLst>
                                        </p:cTn>
                                        <p:tgtEl>
                                          <p:spTgt spid="6"/>
                                        </p:tgtEl>
                                        <p:attrNameLst>
                                          <p:attrName>style.visibility</p:attrName>
                                        </p:attrNameLst>
                                      </p:cBhvr>
                                      <p:to>
                                        <p:strVal val="hidden"/>
                                      </p:to>
                                    </p:set>
                                  </p:childTnLst>
                                </p:cTn>
                              </p:par>
                              <p:par>
                                <p:cTn id="63" presetID="2" presetClass="exit" presetSubtype="2" fill="hold" grpId="2" nodeType="withEffect">
                                  <p:stCondLst>
                                    <p:cond delay="0"/>
                                  </p:stCondLst>
                                  <p:childTnLst>
                                    <p:anim calcmode="lin" valueType="num">
                                      <p:cBhvr additive="base">
                                        <p:cTn id="64" dur="3000"/>
                                        <p:tgtEl>
                                          <p:spTgt spid="8"/>
                                        </p:tgtEl>
                                        <p:attrNameLst>
                                          <p:attrName>ppt_x</p:attrName>
                                        </p:attrNameLst>
                                      </p:cBhvr>
                                      <p:tavLst>
                                        <p:tav tm="0">
                                          <p:val>
                                            <p:strVal val="ppt_x"/>
                                          </p:val>
                                        </p:tav>
                                        <p:tav tm="100000">
                                          <p:val>
                                            <p:strVal val="1+ppt_w/2"/>
                                          </p:val>
                                        </p:tav>
                                      </p:tavLst>
                                    </p:anim>
                                    <p:anim calcmode="lin" valueType="num">
                                      <p:cBhvr additive="base">
                                        <p:cTn id="65" dur="3000"/>
                                        <p:tgtEl>
                                          <p:spTgt spid="8"/>
                                        </p:tgtEl>
                                        <p:attrNameLst>
                                          <p:attrName>ppt_y</p:attrName>
                                        </p:attrNameLst>
                                      </p:cBhvr>
                                      <p:tavLst>
                                        <p:tav tm="0">
                                          <p:val>
                                            <p:strVal val="ppt_y"/>
                                          </p:val>
                                        </p:tav>
                                        <p:tav tm="100000">
                                          <p:val>
                                            <p:strVal val="ppt_y"/>
                                          </p:val>
                                        </p:tav>
                                      </p:tavLst>
                                    </p:anim>
                                    <p:set>
                                      <p:cBhvr>
                                        <p:cTn id="66" dur="1" fill="hold">
                                          <p:stCondLst>
                                            <p:cond delay="2999"/>
                                          </p:stCondLst>
                                        </p:cTn>
                                        <p:tgtEl>
                                          <p:spTgt spid="8"/>
                                        </p:tgtEl>
                                        <p:attrNameLst>
                                          <p:attrName>style.visibility</p:attrName>
                                        </p:attrNameLst>
                                      </p:cBhvr>
                                      <p:to>
                                        <p:strVal val="hidden"/>
                                      </p:to>
                                    </p:set>
                                  </p:childTnLst>
                                </p:cTn>
                              </p:par>
                              <p:par>
                                <p:cTn id="67" presetID="2" presetClass="exit" presetSubtype="2" fill="hold" grpId="2" nodeType="withEffect">
                                  <p:stCondLst>
                                    <p:cond delay="0"/>
                                  </p:stCondLst>
                                  <p:childTnLst>
                                    <p:anim calcmode="lin" valueType="num">
                                      <p:cBhvr additive="base">
                                        <p:cTn id="68" dur="3000"/>
                                        <p:tgtEl>
                                          <p:spTgt spid="10"/>
                                        </p:tgtEl>
                                        <p:attrNameLst>
                                          <p:attrName>ppt_x</p:attrName>
                                        </p:attrNameLst>
                                      </p:cBhvr>
                                      <p:tavLst>
                                        <p:tav tm="0">
                                          <p:val>
                                            <p:strVal val="ppt_x"/>
                                          </p:val>
                                        </p:tav>
                                        <p:tav tm="100000">
                                          <p:val>
                                            <p:strVal val="1+ppt_w/2"/>
                                          </p:val>
                                        </p:tav>
                                      </p:tavLst>
                                    </p:anim>
                                    <p:anim calcmode="lin" valueType="num">
                                      <p:cBhvr additive="base">
                                        <p:cTn id="69" dur="3000"/>
                                        <p:tgtEl>
                                          <p:spTgt spid="10"/>
                                        </p:tgtEl>
                                        <p:attrNameLst>
                                          <p:attrName>ppt_y</p:attrName>
                                        </p:attrNameLst>
                                      </p:cBhvr>
                                      <p:tavLst>
                                        <p:tav tm="0">
                                          <p:val>
                                            <p:strVal val="ppt_y"/>
                                          </p:val>
                                        </p:tav>
                                        <p:tav tm="100000">
                                          <p:val>
                                            <p:strVal val="ppt_y"/>
                                          </p:val>
                                        </p:tav>
                                      </p:tavLst>
                                    </p:anim>
                                    <p:set>
                                      <p:cBhvr>
                                        <p:cTn id="70" dur="1" fill="hold">
                                          <p:stCondLst>
                                            <p:cond delay="2999"/>
                                          </p:stCondLst>
                                        </p:cTn>
                                        <p:tgtEl>
                                          <p:spTgt spid="10"/>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3000"/>
                                        <p:tgtEl>
                                          <p:spTgt spid="12"/>
                                        </p:tgtEl>
                                        <p:attrNameLst>
                                          <p:attrName>ppt_x</p:attrName>
                                        </p:attrNameLst>
                                      </p:cBhvr>
                                      <p:tavLst>
                                        <p:tav tm="0">
                                          <p:val>
                                            <p:strVal val="ppt_x"/>
                                          </p:val>
                                        </p:tav>
                                        <p:tav tm="100000">
                                          <p:val>
                                            <p:strVal val="1+ppt_w/2"/>
                                          </p:val>
                                        </p:tav>
                                      </p:tavLst>
                                    </p:anim>
                                    <p:anim calcmode="lin" valueType="num">
                                      <p:cBhvr additive="base">
                                        <p:cTn id="73" dur="3000"/>
                                        <p:tgtEl>
                                          <p:spTgt spid="12"/>
                                        </p:tgtEl>
                                        <p:attrNameLst>
                                          <p:attrName>ppt_y</p:attrName>
                                        </p:attrNameLst>
                                      </p:cBhvr>
                                      <p:tavLst>
                                        <p:tav tm="0">
                                          <p:val>
                                            <p:strVal val="ppt_y"/>
                                          </p:val>
                                        </p:tav>
                                        <p:tav tm="100000">
                                          <p:val>
                                            <p:strVal val="ppt_y"/>
                                          </p:val>
                                        </p:tav>
                                      </p:tavLst>
                                    </p:anim>
                                    <p:set>
                                      <p:cBhvr>
                                        <p:cTn id="74" dur="1" fill="hold">
                                          <p:stCondLst>
                                            <p:cond delay="2999"/>
                                          </p:stCondLst>
                                        </p:cTn>
                                        <p:tgtEl>
                                          <p:spTgt spid="12"/>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3000"/>
                                        <p:tgtEl>
                                          <p:spTgt spid="14"/>
                                        </p:tgtEl>
                                        <p:attrNameLst>
                                          <p:attrName>ppt_x</p:attrName>
                                        </p:attrNameLst>
                                      </p:cBhvr>
                                      <p:tavLst>
                                        <p:tav tm="0">
                                          <p:val>
                                            <p:strVal val="ppt_x"/>
                                          </p:val>
                                        </p:tav>
                                        <p:tav tm="100000">
                                          <p:val>
                                            <p:strVal val="1+ppt_w/2"/>
                                          </p:val>
                                        </p:tav>
                                      </p:tavLst>
                                    </p:anim>
                                    <p:anim calcmode="lin" valueType="num">
                                      <p:cBhvr additive="base">
                                        <p:cTn id="77" dur="3000"/>
                                        <p:tgtEl>
                                          <p:spTgt spid="14"/>
                                        </p:tgtEl>
                                        <p:attrNameLst>
                                          <p:attrName>ppt_y</p:attrName>
                                        </p:attrNameLst>
                                      </p:cBhvr>
                                      <p:tavLst>
                                        <p:tav tm="0">
                                          <p:val>
                                            <p:strVal val="ppt_y"/>
                                          </p:val>
                                        </p:tav>
                                        <p:tav tm="100000">
                                          <p:val>
                                            <p:strVal val="ppt_y"/>
                                          </p:val>
                                        </p:tav>
                                      </p:tavLst>
                                    </p:anim>
                                    <p:set>
                                      <p:cBhvr>
                                        <p:cTn id="78" dur="1" fill="hold">
                                          <p:stCondLst>
                                            <p:cond delay="2999"/>
                                          </p:stCondLst>
                                        </p:cTn>
                                        <p:tgtEl>
                                          <p:spTgt spid="14"/>
                                        </p:tgtEl>
                                        <p:attrNameLst>
                                          <p:attrName>style.visibility</p:attrName>
                                        </p:attrNameLst>
                                      </p:cBhvr>
                                      <p:to>
                                        <p:strVal val="hidden"/>
                                      </p:to>
                                    </p:set>
                                  </p:childTnLst>
                                </p:cTn>
                              </p:par>
                              <p:par>
                                <p:cTn id="79" presetID="19" presetClass="exit" presetSubtype="5" fill="hold" grpId="3" nodeType="withEffect">
                                  <p:stCondLst>
                                    <p:cond delay="0"/>
                                  </p:stCondLst>
                                  <p:childTnLst>
                                    <p:anim calcmode="lin" valueType="num">
                                      <p:cBhvr>
                                        <p:cTn id="80" dur="3000"/>
                                        <p:tgtEl>
                                          <p:spTgt spid="6"/>
                                        </p:tgtEl>
                                        <p:attrNameLst>
                                          <p:attrName>ppt_w</p:attrName>
                                        </p:attrNameLst>
                                      </p:cBhvr>
                                      <p:tavLst>
                                        <p:tav tm="0">
                                          <p:val>
                                            <p:strVal val="ppt_w"/>
                                          </p:val>
                                        </p:tav>
                                        <p:tav tm="100000">
                                          <p:val>
                                            <p:strVal val="ppt_w"/>
                                          </p:val>
                                        </p:tav>
                                      </p:tavLst>
                                    </p:anim>
                                    <p:anim calcmode="lin" valueType="num">
                                      <p:cBhvr>
                                        <p:cTn id="81"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 dur="1" fill="hold">
                                          <p:stCondLst>
                                            <p:cond delay="2999"/>
                                          </p:stCondLst>
                                        </p:cTn>
                                        <p:tgtEl>
                                          <p:spTgt spid="6"/>
                                        </p:tgtEl>
                                        <p:attrNameLst>
                                          <p:attrName>style.visibility</p:attrName>
                                        </p:attrNameLst>
                                      </p:cBhvr>
                                      <p:to>
                                        <p:strVal val="hidden"/>
                                      </p:to>
                                    </p:set>
                                  </p:childTnLst>
                                </p:cTn>
                              </p:par>
                              <p:par>
                                <p:cTn id="83" presetID="19" presetClass="exit" presetSubtype="5" fill="hold" grpId="3" nodeType="withEffect">
                                  <p:stCondLst>
                                    <p:cond delay="0"/>
                                  </p:stCondLst>
                                  <p:childTnLst>
                                    <p:anim calcmode="lin" valueType="num">
                                      <p:cBhvr>
                                        <p:cTn id="84" dur="3000"/>
                                        <p:tgtEl>
                                          <p:spTgt spid="8"/>
                                        </p:tgtEl>
                                        <p:attrNameLst>
                                          <p:attrName>ppt_w</p:attrName>
                                        </p:attrNameLst>
                                      </p:cBhvr>
                                      <p:tavLst>
                                        <p:tav tm="0">
                                          <p:val>
                                            <p:strVal val="ppt_w"/>
                                          </p:val>
                                        </p:tav>
                                        <p:tav tm="100000">
                                          <p:val>
                                            <p:strVal val="ppt_w"/>
                                          </p:val>
                                        </p:tav>
                                      </p:tavLst>
                                    </p:anim>
                                    <p:anim calcmode="lin" valueType="num">
                                      <p:cBhvr>
                                        <p:cTn id="85"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 dur="1" fill="hold">
                                          <p:stCondLst>
                                            <p:cond delay="2999"/>
                                          </p:stCondLst>
                                        </p:cTn>
                                        <p:tgtEl>
                                          <p:spTgt spid="8"/>
                                        </p:tgtEl>
                                        <p:attrNameLst>
                                          <p:attrName>style.visibility</p:attrName>
                                        </p:attrNameLst>
                                      </p:cBhvr>
                                      <p:to>
                                        <p:strVal val="hidden"/>
                                      </p:to>
                                    </p:set>
                                  </p:childTnLst>
                                </p:cTn>
                              </p:par>
                              <p:par>
                                <p:cTn id="87" presetID="19" presetClass="exit" presetSubtype="5" fill="hold" grpId="3" nodeType="withEffect">
                                  <p:stCondLst>
                                    <p:cond delay="0"/>
                                  </p:stCondLst>
                                  <p:childTnLst>
                                    <p:anim calcmode="lin" valueType="num">
                                      <p:cBhvr>
                                        <p:cTn id="88" dur="3000"/>
                                        <p:tgtEl>
                                          <p:spTgt spid="10"/>
                                        </p:tgtEl>
                                        <p:attrNameLst>
                                          <p:attrName>ppt_w</p:attrName>
                                        </p:attrNameLst>
                                      </p:cBhvr>
                                      <p:tavLst>
                                        <p:tav tm="0">
                                          <p:val>
                                            <p:strVal val="ppt_w"/>
                                          </p:val>
                                        </p:tav>
                                        <p:tav tm="100000">
                                          <p:val>
                                            <p:strVal val="ppt_w"/>
                                          </p:val>
                                        </p:tav>
                                      </p:tavLst>
                                    </p:anim>
                                    <p:anim calcmode="lin" valueType="num">
                                      <p:cBhvr>
                                        <p:cTn id="8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 dur="1" fill="hold">
                                          <p:stCondLst>
                                            <p:cond delay="2999"/>
                                          </p:stCondLst>
                                        </p:cTn>
                                        <p:tgtEl>
                                          <p:spTgt spid="10"/>
                                        </p:tgtEl>
                                        <p:attrNameLst>
                                          <p:attrName>style.visibility</p:attrName>
                                        </p:attrNameLst>
                                      </p:cBhvr>
                                      <p:to>
                                        <p:strVal val="hidden"/>
                                      </p:to>
                                    </p:set>
                                  </p:childTnLst>
                                </p:cTn>
                              </p:par>
                              <p:par>
                                <p:cTn id="91" presetID="19" presetClass="exit" presetSubtype="5" fill="hold" grpId="3" nodeType="withEffect">
                                  <p:stCondLst>
                                    <p:cond delay="0"/>
                                  </p:stCondLst>
                                  <p:childTnLst>
                                    <p:anim calcmode="lin" valueType="num">
                                      <p:cBhvr>
                                        <p:cTn id="92" dur="3000"/>
                                        <p:tgtEl>
                                          <p:spTgt spid="12"/>
                                        </p:tgtEl>
                                        <p:attrNameLst>
                                          <p:attrName>ppt_w</p:attrName>
                                        </p:attrNameLst>
                                      </p:cBhvr>
                                      <p:tavLst>
                                        <p:tav tm="0">
                                          <p:val>
                                            <p:strVal val="ppt_w"/>
                                          </p:val>
                                        </p:tav>
                                        <p:tav tm="100000">
                                          <p:val>
                                            <p:strVal val="ppt_w"/>
                                          </p:val>
                                        </p:tav>
                                      </p:tavLst>
                                    </p:anim>
                                    <p:anim calcmode="lin" valueType="num">
                                      <p:cBhvr>
                                        <p:cTn id="93"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 dur="1" fill="hold">
                                          <p:stCondLst>
                                            <p:cond delay="2999"/>
                                          </p:stCondLst>
                                        </p:cTn>
                                        <p:tgtEl>
                                          <p:spTgt spid="12"/>
                                        </p:tgtEl>
                                        <p:attrNameLst>
                                          <p:attrName>style.visibility</p:attrName>
                                        </p:attrNameLst>
                                      </p:cBhvr>
                                      <p:to>
                                        <p:strVal val="hidden"/>
                                      </p:to>
                                    </p:set>
                                  </p:childTnLst>
                                </p:cTn>
                              </p:par>
                              <p:par>
                                <p:cTn id="95" presetID="19" presetClass="exit" presetSubtype="5" fill="hold" grpId="3" nodeType="withEffect">
                                  <p:stCondLst>
                                    <p:cond delay="0"/>
                                  </p:stCondLst>
                                  <p:childTnLst>
                                    <p:anim calcmode="lin" valueType="num">
                                      <p:cBhvr>
                                        <p:cTn id="96" dur="3000"/>
                                        <p:tgtEl>
                                          <p:spTgt spid="14"/>
                                        </p:tgtEl>
                                        <p:attrNameLst>
                                          <p:attrName>ppt_w</p:attrName>
                                        </p:attrNameLst>
                                      </p:cBhvr>
                                      <p:tavLst>
                                        <p:tav tm="0">
                                          <p:val>
                                            <p:strVal val="ppt_w"/>
                                          </p:val>
                                        </p:tav>
                                        <p:tav tm="100000">
                                          <p:val>
                                            <p:strVal val="ppt_w"/>
                                          </p:val>
                                        </p:tav>
                                      </p:tavLst>
                                    </p:anim>
                                    <p:anim calcmode="lin" valueType="num">
                                      <p:cBhvr>
                                        <p:cTn id="9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8" dur="1" fill="hold">
                                          <p:stCondLst>
                                            <p:cond delay="2999"/>
                                          </p:stCondLst>
                                        </p:cTn>
                                        <p:tgtEl>
                                          <p:spTgt spid="14"/>
                                        </p:tgtEl>
                                        <p:attrNameLst>
                                          <p:attrName>style.visibility</p:attrName>
                                        </p:attrNameLst>
                                      </p:cBhvr>
                                      <p:to>
                                        <p:strVal val="hidden"/>
                                      </p:to>
                                    </p:set>
                                  </p:childTnLst>
                                </p:cTn>
                              </p:par>
                              <p:par>
                                <p:cTn id="99" presetID="2" presetClass="exit" presetSubtype="8" fill="hold" grpId="2" nodeType="with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0-ppt_w/2"/>
                                          </p:val>
                                        </p:tav>
                                      </p:tavLst>
                                    </p:anim>
                                    <p:anim calcmode="lin" valueType="num">
                                      <p:cBhvr additive="base">
                                        <p:cTn id="101" dur="3000"/>
                                        <p:tgtEl>
                                          <p:spTgt spid="5"/>
                                        </p:tgtEl>
                                        <p:attrNameLst>
                                          <p:attrName>ppt_y</p:attrName>
                                        </p:attrNameLst>
                                      </p:cBhvr>
                                      <p:tavLst>
                                        <p:tav tm="0">
                                          <p:val>
                                            <p:strVal val="ppt_y"/>
                                          </p:val>
                                        </p:tav>
                                        <p:tav tm="100000">
                                          <p:val>
                                            <p:strVal val="ppt_y"/>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3000"/>
                                        <p:tgtEl>
                                          <p:spTgt spid="7"/>
                                        </p:tgtEl>
                                        <p:attrNameLst>
                                          <p:attrName>ppt_x</p:attrName>
                                        </p:attrNameLst>
                                      </p:cBhvr>
                                      <p:tavLst>
                                        <p:tav tm="0">
                                          <p:val>
                                            <p:strVal val="ppt_x"/>
                                          </p:val>
                                        </p:tav>
                                        <p:tav tm="100000">
                                          <p:val>
                                            <p:strVal val="0-ppt_w/2"/>
                                          </p:val>
                                        </p:tav>
                                      </p:tavLst>
                                    </p:anim>
                                    <p:anim calcmode="lin" valueType="num">
                                      <p:cBhvr additive="base">
                                        <p:cTn id="105" dur="3000"/>
                                        <p:tgtEl>
                                          <p:spTgt spid="7"/>
                                        </p:tgtEl>
                                        <p:attrNameLst>
                                          <p:attrName>ppt_y</p:attrName>
                                        </p:attrNameLst>
                                      </p:cBhvr>
                                      <p:tavLst>
                                        <p:tav tm="0">
                                          <p:val>
                                            <p:strVal val="ppt_y"/>
                                          </p:val>
                                        </p:tav>
                                        <p:tav tm="100000">
                                          <p:val>
                                            <p:strVal val="ppt_y"/>
                                          </p:val>
                                        </p:tav>
                                      </p:tavLst>
                                    </p:anim>
                                    <p:set>
                                      <p:cBhvr>
                                        <p:cTn id="106" dur="1" fill="hold">
                                          <p:stCondLst>
                                            <p:cond delay="2999"/>
                                          </p:stCondLst>
                                        </p:cTn>
                                        <p:tgtEl>
                                          <p:spTgt spid="7"/>
                                        </p:tgtEl>
                                        <p:attrNameLst>
                                          <p:attrName>style.visibility</p:attrName>
                                        </p:attrNameLst>
                                      </p:cBhvr>
                                      <p:to>
                                        <p:strVal val="hidden"/>
                                      </p:to>
                                    </p:set>
                                  </p:childTnLst>
                                </p:cTn>
                              </p:par>
                              <p:par>
                                <p:cTn id="107" presetID="2" presetClass="exit" presetSubtype="8" fill="hold" grpId="2" nodeType="withEffect">
                                  <p:stCondLst>
                                    <p:cond delay="0"/>
                                  </p:stCondLst>
                                  <p:childTnLst>
                                    <p:anim calcmode="lin" valueType="num">
                                      <p:cBhvr additive="base">
                                        <p:cTn id="108" dur="3000"/>
                                        <p:tgtEl>
                                          <p:spTgt spid="9"/>
                                        </p:tgtEl>
                                        <p:attrNameLst>
                                          <p:attrName>ppt_x</p:attrName>
                                        </p:attrNameLst>
                                      </p:cBhvr>
                                      <p:tavLst>
                                        <p:tav tm="0">
                                          <p:val>
                                            <p:strVal val="ppt_x"/>
                                          </p:val>
                                        </p:tav>
                                        <p:tav tm="100000">
                                          <p:val>
                                            <p:strVal val="0-ppt_w/2"/>
                                          </p:val>
                                        </p:tav>
                                      </p:tavLst>
                                    </p:anim>
                                    <p:anim calcmode="lin" valueType="num">
                                      <p:cBhvr additive="base">
                                        <p:cTn id="109" dur="3000"/>
                                        <p:tgtEl>
                                          <p:spTgt spid="9"/>
                                        </p:tgtEl>
                                        <p:attrNameLst>
                                          <p:attrName>ppt_y</p:attrName>
                                        </p:attrNameLst>
                                      </p:cBhvr>
                                      <p:tavLst>
                                        <p:tav tm="0">
                                          <p:val>
                                            <p:strVal val="ppt_y"/>
                                          </p:val>
                                        </p:tav>
                                        <p:tav tm="100000">
                                          <p:val>
                                            <p:strVal val="ppt_y"/>
                                          </p:val>
                                        </p:tav>
                                      </p:tavLst>
                                    </p:anim>
                                    <p:set>
                                      <p:cBhvr>
                                        <p:cTn id="110" dur="1" fill="hold">
                                          <p:stCondLst>
                                            <p:cond delay="2999"/>
                                          </p:stCondLst>
                                        </p:cTn>
                                        <p:tgtEl>
                                          <p:spTgt spid="9"/>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3000"/>
                                        <p:tgtEl>
                                          <p:spTgt spid="11"/>
                                        </p:tgtEl>
                                        <p:attrNameLst>
                                          <p:attrName>ppt_x</p:attrName>
                                        </p:attrNameLst>
                                      </p:cBhvr>
                                      <p:tavLst>
                                        <p:tav tm="0">
                                          <p:val>
                                            <p:strVal val="ppt_x"/>
                                          </p:val>
                                        </p:tav>
                                        <p:tav tm="100000">
                                          <p:val>
                                            <p:strVal val="0-ppt_w/2"/>
                                          </p:val>
                                        </p:tav>
                                      </p:tavLst>
                                    </p:anim>
                                    <p:anim calcmode="lin" valueType="num">
                                      <p:cBhvr additive="base">
                                        <p:cTn id="113" dur="3000"/>
                                        <p:tgtEl>
                                          <p:spTgt spid="11"/>
                                        </p:tgtEl>
                                        <p:attrNameLst>
                                          <p:attrName>ppt_y</p:attrName>
                                        </p:attrNameLst>
                                      </p:cBhvr>
                                      <p:tavLst>
                                        <p:tav tm="0">
                                          <p:val>
                                            <p:strVal val="ppt_y"/>
                                          </p:val>
                                        </p:tav>
                                        <p:tav tm="100000">
                                          <p:val>
                                            <p:strVal val="ppt_y"/>
                                          </p:val>
                                        </p:tav>
                                      </p:tavLst>
                                    </p:anim>
                                    <p:set>
                                      <p:cBhvr>
                                        <p:cTn id="114" dur="1" fill="hold">
                                          <p:stCondLst>
                                            <p:cond delay="2999"/>
                                          </p:stCondLst>
                                        </p:cTn>
                                        <p:tgtEl>
                                          <p:spTgt spid="11"/>
                                        </p:tgtEl>
                                        <p:attrNameLst>
                                          <p:attrName>style.visibility</p:attrName>
                                        </p:attrNameLst>
                                      </p:cBhvr>
                                      <p:to>
                                        <p:strVal val="hidden"/>
                                      </p:to>
                                    </p:set>
                                  </p:childTnLst>
                                </p:cTn>
                              </p:par>
                              <p:par>
                                <p:cTn id="115" presetID="2" presetClass="exit" presetSubtype="8" fill="hold" grpId="2"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0-ppt_w/2"/>
                                          </p:val>
                                        </p:tav>
                                      </p:tavLst>
                                    </p:anim>
                                    <p:anim calcmode="lin" valueType="num">
                                      <p:cBhvr additive="base">
                                        <p:cTn id="117" dur="3000"/>
                                        <p:tgtEl>
                                          <p:spTgt spid="13"/>
                                        </p:tgtEl>
                                        <p:attrNameLst>
                                          <p:attrName>ppt_y</p:attrName>
                                        </p:attrNameLst>
                                      </p:cBhvr>
                                      <p:tavLst>
                                        <p:tav tm="0">
                                          <p:val>
                                            <p:strVal val="ppt_y"/>
                                          </p:val>
                                        </p:tav>
                                        <p:tav tm="100000">
                                          <p:val>
                                            <p:strVal val="ppt_y"/>
                                          </p:val>
                                        </p:tav>
                                      </p:tavLst>
                                    </p:anim>
                                    <p:set>
                                      <p:cBhvr>
                                        <p:cTn id="118" dur="1" fill="hold">
                                          <p:stCondLst>
                                            <p:cond delay="2999"/>
                                          </p:stCondLst>
                                        </p:cTn>
                                        <p:tgtEl>
                                          <p:spTgt spid="13"/>
                                        </p:tgtEl>
                                        <p:attrNameLst>
                                          <p:attrName>style.visibility</p:attrName>
                                        </p:attrNameLst>
                                      </p:cBhvr>
                                      <p:to>
                                        <p:strVal val="hidden"/>
                                      </p:to>
                                    </p:set>
                                  </p:childTnLst>
                                </p:cTn>
                              </p:par>
                              <p:par>
                                <p:cTn id="119" presetID="19" presetClass="exit" presetSubtype="5" fill="hold" grpId="3" nodeType="withEffect">
                                  <p:stCondLst>
                                    <p:cond delay="0"/>
                                  </p:stCondLst>
                                  <p:childTnLst>
                                    <p:anim calcmode="lin" valueType="num">
                                      <p:cBhvr>
                                        <p:cTn id="120" dur="3000"/>
                                        <p:tgtEl>
                                          <p:spTgt spid="5"/>
                                        </p:tgtEl>
                                        <p:attrNameLst>
                                          <p:attrName>ppt_w</p:attrName>
                                        </p:attrNameLst>
                                      </p:cBhvr>
                                      <p:tavLst>
                                        <p:tav tm="0">
                                          <p:val>
                                            <p:strVal val="ppt_w"/>
                                          </p:val>
                                        </p:tav>
                                        <p:tav tm="100000">
                                          <p:val>
                                            <p:strVal val="ppt_w"/>
                                          </p:val>
                                        </p:tav>
                                      </p:tavLst>
                                    </p:anim>
                                    <p:anim calcmode="lin" valueType="num">
                                      <p:cBhvr>
                                        <p:cTn id="12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2" dur="1" fill="hold">
                                          <p:stCondLst>
                                            <p:cond delay="2999"/>
                                          </p:stCondLst>
                                        </p:cTn>
                                        <p:tgtEl>
                                          <p:spTgt spid="5"/>
                                        </p:tgtEl>
                                        <p:attrNameLst>
                                          <p:attrName>style.visibility</p:attrName>
                                        </p:attrNameLst>
                                      </p:cBhvr>
                                      <p:to>
                                        <p:strVal val="hidden"/>
                                      </p:to>
                                    </p:set>
                                  </p:childTnLst>
                                </p:cTn>
                              </p:par>
                              <p:par>
                                <p:cTn id="123" presetID="19" presetClass="exit" presetSubtype="5" fill="hold" grpId="3" nodeType="withEffect">
                                  <p:stCondLst>
                                    <p:cond delay="0"/>
                                  </p:stCondLst>
                                  <p:childTnLst>
                                    <p:anim calcmode="lin" valueType="num">
                                      <p:cBhvr>
                                        <p:cTn id="124" dur="3000"/>
                                        <p:tgtEl>
                                          <p:spTgt spid="7"/>
                                        </p:tgtEl>
                                        <p:attrNameLst>
                                          <p:attrName>ppt_w</p:attrName>
                                        </p:attrNameLst>
                                      </p:cBhvr>
                                      <p:tavLst>
                                        <p:tav tm="0">
                                          <p:val>
                                            <p:strVal val="ppt_w"/>
                                          </p:val>
                                        </p:tav>
                                        <p:tav tm="100000">
                                          <p:val>
                                            <p:strVal val="ppt_w"/>
                                          </p:val>
                                        </p:tav>
                                      </p:tavLst>
                                    </p:anim>
                                    <p:anim calcmode="lin" valueType="num">
                                      <p:cBhvr>
                                        <p:cTn id="12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6" dur="1" fill="hold">
                                          <p:stCondLst>
                                            <p:cond delay="2999"/>
                                          </p:stCondLst>
                                        </p:cTn>
                                        <p:tgtEl>
                                          <p:spTgt spid="7"/>
                                        </p:tgtEl>
                                        <p:attrNameLst>
                                          <p:attrName>style.visibility</p:attrName>
                                        </p:attrNameLst>
                                      </p:cBhvr>
                                      <p:to>
                                        <p:strVal val="hidden"/>
                                      </p:to>
                                    </p:set>
                                  </p:childTnLst>
                                </p:cTn>
                              </p:par>
                              <p:par>
                                <p:cTn id="127" presetID="19" presetClass="exit" presetSubtype="5" fill="hold" grpId="3" nodeType="withEffect">
                                  <p:stCondLst>
                                    <p:cond delay="0"/>
                                  </p:stCondLst>
                                  <p:childTnLst>
                                    <p:anim calcmode="lin" valueType="num">
                                      <p:cBhvr>
                                        <p:cTn id="128" dur="3000"/>
                                        <p:tgtEl>
                                          <p:spTgt spid="9"/>
                                        </p:tgtEl>
                                        <p:attrNameLst>
                                          <p:attrName>ppt_w</p:attrName>
                                        </p:attrNameLst>
                                      </p:cBhvr>
                                      <p:tavLst>
                                        <p:tav tm="0">
                                          <p:val>
                                            <p:strVal val="ppt_w"/>
                                          </p:val>
                                        </p:tav>
                                        <p:tav tm="100000">
                                          <p:val>
                                            <p:strVal val="ppt_w"/>
                                          </p:val>
                                        </p:tav>
                                      </p:tavLst>
                                    </p:anim>
                                    <p:anim calcmode="lin" valueType="num">
                                      <p:cBhvr>
                                        <p:cTn id="12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0" dur="1" fill="hold">
                                          <p:stCondLst>
                                            <p:cond delay="2999"/>
                                          </p:stCondLst>
                                        </p:cTn>
                                        <p:tgtEl>
                                          <p:spTgt spid="9"/>
                                        </p:tgtEl>
                                        <p:attrNameLst>
                                          <p:attrName>style.visibility</p:attrName>
                                        </p:attrNameLst>
                                      </p:cBhvr>
                                      <p:to>
                                        <p:strVal val="hidden"/>
                                      </p:to>
                                    </p:set>
                                  </p:childTnLst>
                                </p:cTn>
                              </p:par>
                              <p:par>
                                <p:cTn id="131" presetID="19" presetClass="exit" presetSubtype="5" fill="hold" grpId="3" nodeType="withEffect">
                                  <p:stCondLst>
                                    <p:cond delay="0"/>
                                  </p:stCondLst>
                                  <p:childTnLst>
                                    <p:anim calcmode="lin" valueType="num">
                                      <p:cBhvr>
                                        <p:cTn id="132" dur="3000"/>
                                        <p:tgtEl>
                                          <p:spTgt spid="11"/>
                                        </p:tgtEl>
                                        <p:attrNameLst>
                                          <p:attrName>ppt_w</p:attrName>
                                        </p:attrNameLst>
                                      </p:cBhvr>
                                      <p:tavLst>
                                        <p:tav tm="0">
                                          <p:val>
                                            <p:strVal val="ppt_w"/>
                                          </p:val>
                                        </p:tav>
                                        <p:tav tm="100000">
                                          <p:val>
                                            <p:strVal val="ppt_w"/>
                                          </p:val>
                                        </p:tav>
                                      </p:tavLst>
                                    </p:anim>
                                    <p:anim calcmode="lin" valueType="num">
                                      <p:cBhvr>
                                        <p:cTn id="13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4" dur="1" fill="hold">
                                          <p:stCondLst>
                                            <p:cond delay="2999"/>
                                          </p:stCondLst>
                                        </p:cTn>
                                        <p:tgtEl>
                                          <p:spTgt spid="11"/>
                                        </p:tgtEl>
                                        <p:attrNameLst>
                                          <p:attrName>style.visibility</p:attrName>
                                        </p:attrNameLst>
                                      </p:cBhvr>
                                      <p:to>
                                        <p:strVal val="hidden"/>
                                      </p:to>
                                    </p:set>
                                  </p:childTnLst>
                                </p:cTn>
                              </p:par>
                              <p:par>
                                <p:cTn id="135" presetID="19" presetClass="exit" presetSubtype="5" fill="hold" grpId="3" nodeType="withEffect">
                                  <p:stCondLst>
                                    <p:cond delay="0"/>
                                  </p:stCondLst>
                                  <p:childTnLst>
                                    <p:anim calcmode="lin" valueType="num">
                                      <p:cBhvr>
                                        <p:cTn id="136" dur="3000"/>
                                        <p:tgtEl>
                                          <p:spTgt spid="13"/>
                                        </p:tgtEl>
                                        <p:attrNameLst>
                                          <p:attrName>ppt_w</p:attrName>
                                        </p:attrNameLst>
                                      </p:cBhvr>
                                      <p:tavLst>
                                        <p:tav tm="0">
                                          <p:val>
                                            <p:strVal val="ppt_w"/>
                                          </p:val>
                                        </p:tav>
                                        <p:tav tm="100000">
                                          <p:val>
                                            <p:strVal val="ppt_w"/>
                                          </p:val>
                                        </p:tav>
                                      </p:tavLst>
                                    </p:anim>
                                    <p:anim calcmode="lin" valueType="num">
                                      <p:cBhvr>
                                        <p:cTn id="137"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8" dur="1" fill="hold">
                                          <p:stCondLst>
                                            <p:cond delay="2999"/>
                                          </p:stCondLst>
                                        </p:cTn>
                                        <p:tgtEl>
                                          <p:spTgt spid="13"/>
                                        </p:tgtEl>
                                        <p:attrNameLst>
                                          <p:attrName>style.visibility</p:attrName>
                                        </p:attrNameLst>
                                      </p:cBhvr>
                                      <p:to>
                                        <p:strVal val="hidden"/>
                                      </p:to>
                                    </p:set>
                                  </p:childTnLst>
                                </p:cTn>
                              </p:par>
                              <p:par>
                                <p:cTn id="139" presetID="23" presetClass="entr" presetSubtype="288"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 calcmode="lin" valueType="num">
                                      <p:cBhvr>
                                        <p:cTn id="141" dur="3000" fill="hold"/>
                                        <p:tgtEl>
                                          <p:spTgt spid="4"/>
                                        </p:tgtEl>
                                        <p:attrNameLst>
                                          <p:attrName>ppt_w</p:attrName>
                                        </p:attrNameLst>
                                      </p:cBhvr>
                                      <p:tavLst>
                                        <p:tav tm="0">
                                          <p:val>
                                            <p:strVal val="4/3*#ppt_w"/>
                                          </p:val>
                                        </p:tav>
                                        <p:tav tm="100000">
                                          <p:val>
                                            <p:strVal val="#ppt_w"/>
                                          </p:val>
                                        </p:tav>
                                      </p:tavLst>
                                    </p:anim>
                                    <p:anim calcmode="lin" valueType="num">
                                      <p:cBhvr>
                                        <p:cTn id="142" dur="3000" fill="hold"/>
                                        <p:tgtEl>
                                          <p:spTgt spid="4"/>
                                        </p:tgtEl>
                                        <p:attrNameLst>
                                          <p:attrName>ppt_h</p:attrName>
                                        </p:attrNameLst>
                                      </p:cBhvr>
                                      <p:tavLst>
                                        <p:tav tm="0">
                                          <p:val>
                                            <p:strVal val="4/3*#ppt_h"/>
                                          </p:val>
                                        </p:tav>
                                        <p:tav tm="100000">
                                          <p:val>
                                            <p:strVal val="#ppt_h"/>
                                          </p:val>
                                        </p:tav>
                                      </p:tavLst>
                                    </p:anim>
                                  </p:childTnLst>
                                </p:cTn>
                              </p:par>
                              <p:par>
                                <p:cTn id="143" presetID="16" presetClass="entr" presetSubtype="37" fill="hold" nodeType="withEffect">
                                  <p:stCondLst>
                                    <p:cond delay="0"/>
                                  </p:stCondLst>
                                  <p:childTnLst>
                                    <p:set>
                                      <p:cBhvr>
                                        <p:cTn id="144" dur="1" fill="hold">
                                          <p:stCondLst>
                                            <p:cond delay="0"/>
                                          </p:stCondLst>
                                        </p:cTn>
                                        <p:tgtEl>
                                          <p:spTgt spid="4"/>
                                        </p:tgtEl>
                                        <p:attrNameLst>
                                          <p:attrName>style.visibility</p:attrName>
                                        </p:attrNameLst>
                                      </p:cBhvr>
                                      <p:to>
                                        <p:strVal val="visible"/>
                                      </p:to>
                                    </p:set>
                                    <p:animEffect transition="in" filter="barn(outVertical)">
                                      <p:cBhvr>
                                        <p:cTn id="14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644A00"/>
          </a:solidFill>
        </p:spPr>
        <p:txBody>
          <a:bodyPr/>
          <a:lstStyle/>
          <a:p>
            <a:endParaRPr lang="es-ES" dirty="0"/>
          </a:p>
        </p:txBody>
      </p:sp>
      <p:pic>
        <p:nvPicPr>
          <p:cNvPr id="4" name="3 Imagen" descr="0(39).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a:off x="0" y="3929066"/>
            <a:ext cx="9144000" cy="2928934"/>
          </a:xfrm>
          <a:prstGeom prst="rtTriangle">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3071810"/>
          </a:xfrm>
          <a:prstGeom prst="rtTriangle">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Anillo"/>
          <p:cNvSpPr/>
          <p:nvPr/>
        </p:nvSpPr>
        <p:spPr>
          <a:xfrm>
            <a:off x="0" y="357166"/>
            <a:ext cx="928662" cy="3571900"/>
          </a:xfrm>
          <a:prstGeom prst="donut">
            <a:avLst>
              <a:gd name="adj" fmla="val 18846"/>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428596" y="500042"/>
            <a:ext cx="1071538" cy="3714776"/>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000100" y="642918"/>
            <a:ext cx="1071538" cy="3714776"/>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571604" y="857232"/>
            <a:ext cx="1071538" cy="3786214"/>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143108" y="1000108"/>
            <a:ext cx="1071538" cy="3786214"/>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643206" y="1142984"/>
            <a:ext cx="928662" cy="3786214"/>
          </a:xfrm>
          <a:prstGeom prst="donut">
            <a:avLst>
              <a:gd name="adj" fmla="val 18846"/>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071802" y="1357298"/>
            <a:ext cx="1071538" cy="3714776"/>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643306" y="1571612"/>
            <a:ext cx="1071538" cy="3643338"/>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214810" y="1714488"/>
            <a:ext cx="1071538" cy="3714776"/>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4786314" y="1857364"/>
            <a:ext cx="1071538" cy="3786214"/>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286380" y="2071678"/>
            <a:ext cx="928662" cy="3714776"/>
          </a:xfrm>
          <a:prstGeom prst="donut">
            <a:avLst>
              <a:gd name="adj" fmla="val 18846"/>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5715008" y="2214554"/>
            <a:ext cx="1071538" cy="3714776"/>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286512" y="2357430"/>
            <a:ext cx="1071538" cy="3714776"/>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786578" y="2571744"/>
            <a:ext cx="1071538" cy="3571900"/>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429520" y="2714620"/>
            <a:ext cx="1071538" cy="3643338"/>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8001056" y="2857496"/>
            <a:ext cx="928662" cy="3643338"/>
          </a:xfrm>
          <a:prstGeom prst="donut">
            <a:avLst>
              <a:gd name="adj" fmla="val 18846"/>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8286776" y="2928934"/>
            <a:ext cx="1071538" cy="3714776"/>
          </a:xfrm>
          <a:prstGeom prst="donut">
            <a:avLst>
              <a:gd name="adj" fmla="val 160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1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slide(fromRight)">
                                      <p:cBhvr>
                                        <p:cTn id="10" dur="2000"/>
                                        <p:tgtEl>
                                          <p:spTgt spid="7"/>
                                        </p:tgtEl>
                                      </p:cBhvr>
                                    </p:animEffect>
                                  </p:childTnLst>
                                </p:cTn>
                              </p:par>
                              <p:par>
                                <p:cTn id="11" presetID="1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lide(fromLeft)">
                                      <p:cBhvr>
                                        <p:cTn id="13" dur="2000"/>
                                        <p:tgtEl>
                                          <p:spTgt spid="6"/>
                                        </p:tgtEl>
                                      </p:cBhvr>
                                    </p:animEffect>
                                  </p:childTnLst>
                                </p:cTn>
                              </p:par>
                              <p:par>
                                <p:cTn id="14" presetID="2" presetClass="entr" presetSubtype="9"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2000" fill="hold"/>
                                        <p:tgtEl>
                                          <p:spTgt spid="8"/>
                                        </p:tgtEl>
                                        <p:attrNameLst>
                                          <p:attrName>ppt_x</p:attrName>
                                        </p:attrNameLst>
                                      </p:cBhvr>
                                      <p:tavLst>
                                        <p:tav tm="0">
                                          <p:val>
                                            <p:strVal val="0-#ppt_w/2"/>
                                          </p:val>
                                        </p:tav>
                                        <p:tav tm="100000">
                                          <p:val>
                                            <p:strVal val="#ppt_x"/>
                                          </p:val>
                                        </p:tav>
                                      </p:tavLst>
                                    </p:anim>
                                    <p:anim calcmode="lin" valueType="num">
                                      <p:cBhvr additive="base">
                                        <p:cTn id="17" dur="2000" fill="hold"/>
                                        <p:tgtEl>
                                          <p:spTgt spid="8"/>
                                        </p:tgtEl>
                                        <p:attrNameLst>
                                          <p:attrName>ppt_y</p:attrName>
                                        </p:attrNameLst>
                                      </p:cBhvr>
                                      <p:tavLst>
                                        <p:tav tm="0">
                                          <p:val>
                                            <p:strVal val="0-#ppt_h/2"/>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2000" fill="hold"/>
                                        <p:tgtEl>
                                          <p:spTgt spid="9"/>
                                        </p:tgtEl>
                                        <p:attrNameLst>
                                          <p:attrName>ppt_x</p:attrName>
                                        </p:attrNameLst>
                                      </p:cBhvr>
                                      <p:tavLst>
                                        <p:tav tm="0">
                                          <p:val>
                                            <p:strVal val="1+#ppt_w/2"/>
                                          </p:val>
                                        </p:tav>
                                        <p:tav tm="100000">
                                          <p:val>
                                            <p:strVal val="#ppt_x"/>
                                          </p:val>
                                        </p:tav>
                                      </p:tavLst>
                                    </p:anim>
                                    <p:anim calcmode="lin" valueType="num">
                                      <p:cBhvr additive="base">
                                        <p:cTn id="21" dur="20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9"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2000" fill="hold"/>
                                        <p:tgtEl>
                                          <p:spTgt spid="10"/>
                                        </p:tgtEl>
                                        <p:attrNameLst>
                                          <p:attrName>ppt_x</p:attrName>
                                        </p:attrNameLst>
                                      </p:cBhvr>
                                      <p:tavLst>
                                        <p:tav tm="0">
                                          <p:val>
                                            <p:strVal val="0-#ppt_w/2"/>
                                          </p:val>
                                        </p:tav>
                                        <p:tav tm="100000">
                                          <p:val>
                                            <p:strVal val="#ppt_x"/>
                                          </p:val>
                                        </p:tav>
                                      </p:tavLst>
                                    </p:anim>
                                    <p:anim calcmode="lin" valueType="num">
                                      <p:cBhvr additive="base">
                                        <p:cTn id="25" dur="2000" fill="hold"/>
                                        <p:tgtEl>
                                          <p:spTgt spid="10"/>
                                        </p:tgtEl>
                                        <p:attrNameLst>
                                          <p:attrName>ppt_y</p:attrName>
                                        </p:attrNameLst>
                                      </p:cBhvr>
                                      <p:tavLst>
                                        <p:tav tm="0">
                                          <p:val>
                                            <p:strVal val="0-#ppt_h/2"/>
                                          </p:val>
                                        </p:tav>
                                        <p:tav tm="100000">
                                          <p:val>
                                            <p:strVal val="#ppt_y"/>
                                          </p:val>
                                        </p:tav>
                                      </p:tavLst>
                                    </p:anim>
                                  </p:childTnLst>
                                </p:cTn>
                              </p:par>
                              <p:par>
                                <p:cTn id="26" presetID="2" presetClass="entr" presetSubtype="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2000" fill="hold"/>
                                        <p:tgtEl>
                                          <p:spTgt spid="11"/>
                                        </p:tgtEl>
                                        <p:attrNameLst>
                                          <p:attrName>ppt_x</p:attrName>
                                        </p:attrNameLst>
                                      </p:cBhvr>
                                      <p:tavLst>
                                        <p:tav tm="0">
                                          <p:val>
                                            <p:strVal val="1+#ppt_w/2"/>
                                          </p:val>
                                        </p:tav>
                                        <p:tav tm="100000">
                                          <p:val>
                                            <p:strVal val="#ppt_x"/>
                                          </p:val>
                                        </p:tav>
                                      </p:tavLst>
                                    </p:anim>
                                    <p:anim calcmode="lin" valueType="num">
                                      <p:cBhvr additive="base">
                                        <p:cTn id="29" dur="200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9"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2000" fill="hold"/>
                                        <p:tgtEl>
                                          <p:spTgt spid="12"/>
                                        </p:tgtEl>
                                        <p:attrNameLst>
                                          <p:attrName>ppt_x</p:attrName>
                                        </p:attrNameLst>
                                      </p:cBhvr>
                                      <p:tavLst>
                                        <p:tav tm="0">
                                          <p:val>
                                            <p:strVal val="0-#ppt_w/2"/>
                                          </p:val>
                                        </p:tav>
                                        <p:tav tm="100000">
                                          <p:val>
                                            <p:strVal val="#ppt_x"/>
                                          </p:val>
                                        </p:tav>
                                      </p:tavLst>
                                    </p:anim>
                                    <p:anim calcmode="lin" valueType="num">
                                      <p:cBhvr additive="base">
                                        <p:cTn id="33" dur="2000" fill="hold"/>
                                        <p:tgtEl>
                                          <p:spTgt spid="12"/>
                                        </p:tgtEl>
                                        <p:attrNameLst>
                                          <p:attrName>ppt_y</p:attrName>
                                        </p:attrNameLst>
                                      </p:cBhvr>
                                      <p:tavLst>
                                        <p:tav tm="0">
                                          <p:val>
                                            <p:strVal val="0-#ppt_h/2"/>
                                          </p:val>
                                        </p:tav>
                                        <p:tav tm="100000">
                                          <p:val>
                                            <p:strVal val="#ppt_y"/>
                                          </p:val>
                                        </p:tav>
                                      </p:tavLst>
                                    </p:anim>
                                  </p:childTnLst>
                                </p:cTn>
                              </p:par>
                              <p:par>
                                <p:cTn id="34" presetID="2" presetClass="entr" presetSubtype="6"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2000" fill="hold"/>
                                        <p:tgtEl>
                                          <p:spTgt spid="13"/>
                                        </p:tgtEl>
                                        <p:attrNameLst>
                                          <p:attrName>ppt_x</p:attrName>
                                        </p:attrNameLst>
                                      </p:cBhvr>
                                      <p:tavLst>
                                        <p:tav tm="0">
                                          <p:val>
                                            <p:strVal val="1+#ppt_w/2"/>
                                          </p:val>
                                        </p:tav>
                                        <p:tav tm="100000">
                                          <p:val>
                                            <p:strVal val="#ppt_x"/>
                                          </p:val>
                                        </p:tav>
                                      </p:tavLst>
                                    </p:anim>
                                    <p:anim calcmode="lin" valueType="num">
                                      <p:cBhvr additive="base">
                                        <p:cTn id="37" dur="2000" fill="hold"/>
                                        <p:tgtEl>
                                          <p:spTgt spid="13"/>
                                        </p:tgtEl>
                                        <p:attrNameLst>
                                          <p:attrName>ppt_y</p:attrName>
                                        </p:attrNameLst>
                                      </p:cBhvr>
                                      <p:tavLst>
                                        <p:tav tm="0">
                                          <p:val>
                                            <p:strVal val="1+#ppt_h/2"/>
                                          </p:val>
                                        </p:tav>
                                        <p:tav tm="100000">
                                          <p:val>
                                            <p:strVal val="#ppt_y"/>
                                          </p:val>
                                        </p:tav>
                                      </p:tavLst>
                                    </p:anim>
                                  </p:childTnLst>
                                </p:cTn>
                              </p:par>
                              <p:par>
                                <p:cTn id="38" presetID="2" presetClass="entr" presetSubtype="9"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2000" fill="hold"/>
                                        <p:tgtEl>
                                          <p:spTgt spid="14"/>
                                        </p:tgtEl>
                                        <p:attrNameLst>
                                          <p:attrName>ppt_x</p:attrName>
                                        </p:attrNameLst>
                                      </p:cBhvr>
                                      <p:tavLst>
                                        <p:tav tm="0">
                                          <p:val>
                                            <p:strVal val="0-#ppt_w/2"/>
                                          </p:val>
                                        </p:tav>
                                        <p:tav tm="100000">
                                          <p:val>
                                            <p:strVal val="#ppt_x"/>
                                          </p:val>
                                        </p:tav>
                                      </p:tavLst>
                                    </p:anim>
                                    <p:anim calcmode="lin" valueType="num">
                                      <p:cBhvr additive="base">
                                        <p:cTn id="41" dur="2000" fill="hold"/>
                                        <p:tgtEl>
                                          <p:spTgt spid="14"/>
                                        </p:tgtEl>
                                        <p:attrNameLst>
                                          <p:attrName>ppt_y</p:attrName>
                                        </p:attrNameLst>
                                      </p:cBhvr>
                                      <p:tavLst>
                                        <p:tav tm="0">
                                          <p:val>
                                            <p:strVal val="0-#ppt_h/2"/>
                                          </p:val>
                                        </p:tav>
                                        <p:tav tm="100000">
                                          <p:val>
                                            <p:strVal val="#ppt_y"/>
                                          </p:val>
                                        </p:tav>
                                      </p:tavLst>
                                    </p:anim>
                                  </p:childTnLst>
                                </p:cTn>
                              </p:par>
                              <p:par>
                                <p:cTn id="42" presetID="2" presetClass="entr" presetSubtype="6"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2000" fill="hold"/>
                                        <p:tgtEl>
                                          <p:spTgt spid="15"/>
                                        </p:tgtEl>
                                        <p:attrNameLst>
                                          <p:attrName>ppt_x</p:attrName>
                                        </p:attrNameLst>
                                      </p:cBhvr>
                                      <p:tavLst>
                                        <p:tav tm="0">
                                          <p:val>
                                            <p:strVal val="1+#ppt_w/2"/>
                                          </p:val>
                                        </p:tav>
                                        <p:tav tm="100000">
                                          <p:val>
                                            <p:strVal val="#ppt_x"/>
                                          </p:val>
                                        </p:tav>
                                      </p:tavLst>
                                    </p:anim>
                                    <p:anim calcmode="lin" valueType="num">
                                      <p:cBhvr additive="base">
                                        <p:cTn id="45" dur="2000" fill="hold"/>
                                        <p:tgtEl>
                                          <p:spTgt spid="15"/>
                                        </p:tgtEl>
                                        <p:attrNameLst>
                                          <p:attrName>ppt_y</p:attrName>
                                        </p:attrNameLst>
                                      </p:cBhvr>
                                      <p:tavLst>
                                        <p:tav tm="0">
                                          <p:val>
                                            <p:strVal val="1+#ppt_h/2"/>
                                          </p:val>
                                        </p:tav>
                                        <p:tav tm="100000">
                                          <p:val>
                                            <p:strVal val="#ppt_y"/>
                                          </p:val>
                                        </p:tav>
                                      </p:tavLst>
                                    </p:anim>
                                  </p:childTnLst>
                                </p:cTn>
                              </p:par>
                              <p:par>
                                <p:cTn id="46" presetID="2" presetClass="entr" presetSubtype="9"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2000" fill="hold"/>
                                        <p:tgtEl>
                                          <p:spTgt spid="16"/>
                                        </p:tgtEl>
                                        <p:attrNameLst>
                                          <p:attrName>ppt_x</p:attrName>
                                        </p:attrNameLst>
                                      </p:cBhvr>
                                      <p:tavLst>
                                        <p:tav tm="0">
                                          <p:val>
                                            <p:strVal val="0-#ppt_w/2"/>
                                          </p:val>
                                        </p:tav>
                                        <p:tav tm="100000">
                                          <p:val>
                                            <p:strVal val="#ppt_x"/>
                                          </p:val>
                                        </p:tav>
                                      </p:tavLst>
                                    </p:anim>
                                    <p:anim calcmode="lin" valueType="num">
                                      <p:cBhvr additive="base">
                                        <p:cTn id="49" dur="2000" fill="hold"/>
                                        <p:tgtEl>
                                          <p:spTgt spid="16"/>
                                        </p:tgtEl>
                                        <p:attrNameLst>
                                          <p:attrName>ppt_y</p:attrName>
                                        </p:attrNameLst>
                                      </p:cBhvr>
                                      <p:tavLst>
                                        <p:tav tm="0">
                                          <p:val>
                                            <p:strVal val="0-#ppt_h/2"/>
                                          </p:val>
                                        </p:tav>
                                        <p:tav tm="100000">
                                          <p:val>
                                            <p:strVal val="#ppt_y"/>
                                          </p:val>
                                        </p:tav>
                                      </p:tavLst>
                                    </p:anim>
                                  </p:childTnLst>
                                </p:cTn>
                              </p:par>
                              <p:par>
                                <p:cTn id="50" presetID="2" presetClass="entr" presetSubtype="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2000" fill="hold"/>
                                        <p:tgtEl>
                                          <p:spTgt spid="17"/>
                                        </p:tgtEl>
                                        <p:attrNameLst>
                                          <p:attrName>ppt_x</p:attrName>
                                        </p:attrNameLst>
                                      </p:cBhvr>
                                      <p:tavLst>
                                        <p:tav tm="0">
                                          <p:val>
                                            <p:strVal val="1+#ppt_w/2"/>
                                          </p:val>
                                        </p:tav>
                                        <p:tav tm="100000">
                                          <p:val>
                                            <p:strVal val="#ppt_x"/>
                                          </p:val>
                                        </p:tav>
                                      </p:tavLst>
                                    </p:anim>
                                    <p:anim calcmode="lin" valueType="num">
                                      <p:cBhvr additive="base">
                                        <p:cTn id="53" dur="2000" fill="hold"/>
                                        <p:tgtEl>
                                          <p:spTgt spid="17"/>
                                        </p:tgtEl>
                                        <p:attrNameLst>
                                          <p:attrName>ppt_y</p:attrName>
                                        </p:attrNameLst>
                                      </p:cBhvr>
                                      <p:tavLst>
                                        <p:tav tm="0">
                                          <p:val>
                                            <p:strVal val="1+#ppt_h/2"/>
                                          </p:val>
                                        </p:tav>
                                        <p:tav tm="100000">
                                          <p:val>
                                            <p:strVal val="#ppt_y"/>
                                          </p:val>
                                        </p:tav>
                                      </p:tavLst>
                                    </p:anim>
                                  </p:childTnLst>
                                </p:cTn>
                              </p:par>
                              <p:par>
                                <p:cTn id="54" presetID="2" presetClass="entr" presetSubtype="9"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 calcmode="lin" valueType="num">
                                      <p:cBhvr additive="base">
                                        <p:cTn id="56" dur="2000" fill="hold"/>
                                        <p:tgtEl>
                                          <p:spTgt spid="18"/>
                                        </p:tgtEl>
                                        <p:attrNameLst>
                                          <p:attrName>ppt_x</p:attrName>
                                        </p:attrNameLst>
                                      </p:cBhvr>
                                      <p:tavLst>
                                        <p:tav tm="0">
                                          <p:val>
                                            <p:strVal val="0-#ppt_w/2"/>
                                          </p:val>
                                        </p:tav>
                                        <p:tav tm="100000">
                                          <p:val>
                                            <p:strVal val="#ppt_x"/>
                                          </p:val>
                                        </p:tav>
                                      </p:tavLst>
                                    </p:anim>
                                    <p:anim calcmode="lin" valueType="num">
                                      <p:cBhvr additive="base">
                                        <p:cTn id="57" dur="2000" fill="hold"/>
                                        <p:tgtEl>
                                          <p:spTgt spid="18"/>
                                        </p:tgtEl>
                                        <p:attrNameLst>
                                          <p:attrName>ppt_y</p:attrName>
                                        </p:attrNameLst>
                                      </p:cBhvr>
                                      <p:tavLst>
                                        <p:tav tm="0">
                                          <p:val>
                                            <p:strVal val="0-#ppt_h/2"/>
                                          </p:val>
                                        </p:tav>
                                        <p:tav tm="100000">
                                          <p:val>
                                            <p:strVal val="#ppt_y"/>
                                          </p:val>
                                        </p:tav>
                                      </p:tavLst>
                                    </p:anim>
                                  </p:childTnLst>
                                </p:cTn>
                              </p:par>
                              <p:par>
                                <p:cTn id="58" presetID="2" presetClass="entr" presetSubtype="6"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 calcmode="lin" valueType="num">
                                      <p:cBhvr additive="base">
                                        <p:cTn id="60" dur="2000" fill="hold"/>
                                        <p:tgtEl>
                                          <p:spTgt spid="19"/>
                                        </p:tgtEl>
                                        <p:attrNameLst>
                                          <p:attrName>ppt_x</p:attrName>
                                        </p:attrNameLst>
                                      </p:cBhvr>
                                      <p:tavLst>
                                        <p:tav tm="0">
                                          <p:val>
                                            <p:strVal val="1+#ppt_w/2"/>
                                          </p:val>
                                        </p:tav>
                                        <p:tav tm="100000">
                                          <p:val>
                                            <p:strVal val="#ppt_x"/>
                                          </p:val>
                                        </p:tav>
                                      </p:tavLst>
                                    </p:anim>
                                    <p:anim calcmode="lin" valueType="num">
                                      <p:cBhvr additive="base">
                                        <p:cTn id="61" dur="2000" fill="hold"/>
                                        <p:tgtEl>
                                          <p:spTgt spid="19"/>
                                        </p:tgtEl>
                                        <p:attrNameLst>
                                          <p:attrName>ppt_y</p:attrName>
                                        </p:attrNameLst>
                                      </p:cBhvr>
                                      <p:tavLst>
                                        <p:tav tm="0">
                                          <p:val>
                                            <p:strVal val="1+#ppt_h/2"/>
                                          </p:val>
                                        </p:tav>
                                        <p:tav tm="100000">
                                          <p:val>
                                            <p:strVal val="#ppt_y"/>
                                          </p:val>
                                        </p:tav>
                                      </p:tavLst>
                                    </p:anim>
                                  </p:childTnLst>
                                </p:cTn>
                              </p:par>
                              <p:par>
                                <p:cTn id="62" presetID="2" presetClass="entr" presetSubtype="9" fill="hold" grpId="0" nodeType="with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additive="base">
                                        <p:cTn id="64" dur="2000" fill="hold"/>
                                        <p:tgtEl>
                                          <p:spTgt spid="20"/>
                                        </p:tgtEl>
                                        <p:attrNameLst>
                                          <p:attrName>ppt_x</p:attrName>
                                        </p:attrNameLst>
                                      </p:cBhvr>
                                      <p:tavLst>
                                        <p:tav tm="0">
                                          <p:val>
                                            <p:strVal val="0-#ppt_w/2"/>
                                          </p:val>
                                        </p:tav>
                                        <p:tav tm="100000">
                                          <p:val>
                                            <p:strVal val="#ppt_x"/>
                                          </p:val>
                                        </p:tav>
                                      </p:tavLst>
                                    </p:anim>
                                    <p:anim calcmode="lin" valueType="num">
                                      <p:cBhvr additive="base">
                                        <p:cTn id="65" dur="2000" fill="hold"/>
                                        <p:tgtEl>
                                          <p:spTgt spid="20"/>
                                        </p:tgtEl>
                                        <p:attrNameLst>
                                          <p:attrName>ppt_y</p:attrName>
                                        </p:attrNameLst>
                                      </p:cBhvr>
                                      <p:tavLst>
                                        <p:tav tm="0">
                                          <p:val>
                                            <p:strVal val="0-#ppt_h/2"/>
                                          </p:val>
                                        </p:tav>
                                        <p:tav tm="100000">
                                          <p:val>
                                            <p:strVal val="#ppt_y"/>
                                          </p:val>
                                        </p:tav>
                                      </p:tavLst>
                                    </p:anim>
                                  </p:childTnLst>
                                </p:cTn>
                              </p:par>
                              <p:par>
                                <p:cTn id="66" presetID="2" presetClass="entr" presetSubtype="6" fill="hold" grpId="0" nodeType="withEffect">
                                  <p:stCondLst>
                                    <p:cond delay="0"/>
                                  </p:stCondLst>
                                  <p:childTnLst>
                                    <p:set>
                                      <p:cBhvr>
                                        <p:cTn id="67" dur="1" fill="hold">
                                          <p:stCondLst>
                                            <p:cond delay="0"/>
                                          </p:stCondLst>
                                        </p:cTn>
                                        <p:tgtEl>
                                          <p:spTgt spid="21"/>
                                        </p:tgtEl>
                                        <p:attrNameLst>
                                          <p:attrName>style.visibility</p:attrName>
                                        </p:attrNameLst>
                                      </p:cBhvr>
                                      <p:to>
                                        <p:strVal val="visible"/>
                                      </p:to>
                                    </p:set>
                                    <p:anim calcmode="lin" valueType="num">
                                      <p:cBhvr additive="base">
                                        <p:cTn id="68" dur="2000" fill="hold"/>
                                        <p:tgtEl>
                                          <p:spTgt spid="21"/>
                                        </p:tgtEl>
                                        <p:attrNameLst>
                                          <p:attrName>ppt_x</p:attrName>
                                        </p:attrNameLst>
                                      </p:cBhvr>
                                      <p:tavLst>
                                        <p:tav tm="0">
                                          <p:val>
                                            <p:strVal val="1+#ppt_w/2"/>
                                          </p:val>
                                        </p:tav>
                                        <p:tav tm="100000">
                                          <p:val>
                                            <p:strVal val="#ppt_x"/>
                                          </p:val>
                                        </p:tav>
                                      </p:tavLst>
                                    </p:anim>
                                    <p:anim calcmode="lin" valueType="num">
                                      <p:cBhvr additive="base">
                                        <p:cTn id="69" dur="2000" fill="hold"/>
                                        <p:tgtEl>
                                          <p:spTgt spid="21"/>
                                        </p:tgtEl>
                                        <p:attrNameLst>
                                          <p:attrName>ppt_y</p:attrName>
                                        </p:attrNameLst>
                                      </p:cBhvr>
                                      <p:tavLst>
                                        <p:tav tm="0">
                                          <p:val>
                                            <p:strVal val="1+#ppt_h/2"/>
                                          </p:val>
                                        </p:tav>
                                        <p:tav tm="100000">
                                          <p:val>
                                            <p:strVal val="#ppt_y"/>
                                          </p:val>
                                        </p:tav>
                                      </p:tavLst>
                                    </p:anim>
                                  </p:childTnLst>
                                </p:cTn>
                              </p:par>
                              <p:par>
                                <p:cTn id="70" presetID="2" presetClass="entr" presetSubtype="9" fill="hold" grpId="0" nodeType="withEffect">
                                  <p:stCondLst>
                                    <p:cond delay="0"/>
                                  </p:stCondLst>
                                  <p:childTnLst>
                                    <p:set>
                                      <p:cBhvr>
                                        <p:cTn id="71" dur="1" fill="hold">
                                          <p:stCondLst>
                                            <p:cond delay="0"/>
                                          </p:stCondLst>
                                        </p:cTn>
                                        <p:tgtEl>
                                          <p:spTgt spid="22"/>
                                        </p:tgtEl>
                                        <p:attrNameLst>
                                          <p:attrName>style.visibility</p:attrName>
                                        </p:attrNameLst>
                                      </p:cBhvr>
                                      <p:to>
                                        <p:strVal val="visible"/>
                                      </p:to>
                                    </p:set>
                                    <p:anim calcmode="lin" valueType="num">
                                      <p:cBhvr additive="base">
                                        <p:cTn id="72" dur="2000" fill="hold"/>
                                        <p:tgtEl>
                                          <p:spTgt spid="22"/>
                                        </p:tgtEl>
                                        <p:attrNameLst>
                                          <p:attrName>ppt_x</p:attrName>
                                        </p:attrNameLst>
                                      </p:cBhvr>
                                      <p:tavLst>
                                        <p:tav tm="0">
                                          <p:val>
                                            <p:strVal val="0-#ppt_w/2"/>
                                          </p:val>
                                        </p:tav>
                                        <p:tav tm="100000">
                                          <p:val>
                                            <p:strVal val="#ppt_x"/>
                                          </p:val>
                                        </p:tav>
                                      </p:tavLst>
                                    </p:anim>
                                    <p:anim calcmode="lin" valueType="num">
                                      <p:cBhvr additive="base">
                                        <p:cTn id="73" dur="2000" fill="hold"/>
                                        <p:tgtEl>
                                          <p:spTgt spid="22"/>
                                        </p:tgtEl>
                                        <p:attrNameLst>
                                          <p:attrName>ppt_y</p:attrName>
                                        </p:attrNameLst>
                                      </p:cBhvr>
                                      <p:tavLst>
                                        <p:tav tm="0">
                                          <p:val>
                                            <p:strVal val="0-#ppt_h/2"/>
                                          </p:val>
                                        </p:tav>
                                        <p:tav tm="100000">
                                          <p:val>
                                            <p:strVal val="#ppt_y"/>
                                          </p:val>
                                        </p:tav>
                                      </p:tavLst>
                                    </p:anim>
                                  </p:childTnLst>
                                </p:cTn>
                              </p:par>
                              <p:par>
                                <p:cTn id="74" presetID="2" presetClass="entr" presetSubtype="6" fill="hold" grpId="0" nodeType="withEffect">
                                  <p:stCondLst>
                                    <p:cond delay="0"/>
                                  </p:stCondLst>
                                  <p:childTnLst>
                                    <p:set>
                                      <p:cBhvr>
                                        <p:cTn id="75" dur="1" fill="hold">
                                          <p:stCondLst>
                                            <p:cond delay="0"/>
                                          </p:stCondLst>
                                        </p:cTn>
                                        <p:tgtEl>
                                          <p:spTgt spid="23"/>
                                        </p:tgtEl>
                                        <p:attrNameLst>
                                          <p:attrName>style.visibility</p:attrName>
                                        </p:attrNameLst>
                                      </p:cBhvr>
                                      <p:to>
                                        <p:strVal val="visible"/>
                                      </p:to>
                                    </p:set>
                                    <p:anim calcmode="lin" valueType="num">
                                      <p:cBhvr additive="base">
                                        <p:cTn id="76" dur="2000" fill="hold"/>
                                        <p:tgtEl>
                                          <p:spTgt spid="23"/>
                                        </p:tgtEl>
                                        <p:attrNameLst>
                                          <p:attrName>ppt_x</p:attrName>
                                        </p:attrNameLst>
                                      </p:cBhvr>
                                      <p:tavLst>
                                        <p:tav tm="0">
                                          <p:val>
                                            <p:strVal val="1+#ppt_w/2"/>
                                          </p:val>
                                        </p:tav>
                                        <p:tav tm="100000">
                                          <p:val>
                                            <p:strVal val="#ppt_x"/>
                                          </p:val>
                                        </p:tav>
                                      </p:tavLst>
                                    </p:anim>
                                    <p:anim calcmode="lin" valueType="num">
                                      <p:cBhvr additive="base">
                                        <p:cTn id="77" dur="2000" fill="hold"/>
                                        <p:tgtEl>
                                          <p:spTgt spid="23"/>
                                        </p:tgtEl>
                                        <p:attrNameLst>
                                          <p:attrName>ppt_y</p:attrName>
                                        </p:attrNameLst>
                                      </p:cBhvr>
                                      <p:tavLst>
                                        <p:tav tm="0">
                                          <p:val>
                                            <p:strVal val="1+#ppt_h/2"/>
                                          </p:val>
                                        </p:tav>
                                        <p:tav tm="100000">
                                          <p:val>
                                            <p:strVal val="#ppt_y"/>
                                          </p:val>
                                        </p:tav>
                                      </p:tavLst>
                                    </p:anim>
                                  </p:childTnLst>
                                </p:cTn>
                              </p:par>
                              <p:par>
                                <p:cTn id="78" presetID="2" presetClass="entr" presetSubtype="9" fill="hold" grpId="0" nodeType="withEffect">
                                  <p:stCondLst>
                                    <p:cond delay="0"/>
                                  </p:stCondLst>
                                  <p:childTnLst>
                                    <p:set>
                                      <p:cBhvr>
                                        <p:cTn id="79" dur="1" fill="hold">
                                          <p:stCondLst>
                                            <p:cond delay="0"/>
                                          </p:stCondLst>
                                        </p:cTn>
                                        <p:tgtEl>
                                          <p:spTgt spid="24"/>
                                        </p:tgtEl>
                                        <p:attrNameLst>
                                          <p:attrName>style.visibility</p:attrName>
                                        </p:attrNameLst>
                                      </p:cBhvr>
                                      <p:to>
                                        <p:strVal val="visible"/>
                                      </p:to>
                                    </p:set>
                                    <p:anim calcmode="lin" valueType="num">
                                      <p:cBhvr additive="base">
                                        <p:cTn id="80" dur="2000" fill="hold"/>
                                        <p:tgtEl>
                                          <p:spTgt spid="24"/>
                                        </p:tgtEl>
                                        <p:attrNameLst>
                                          <p:attrName>ppt_x</p:attrName>
                                        </p:attrNameLst>
                                      </p:cBhvr>
                                      <p:tavLst>
                                        <p:tav tm="0">
                                          <p:val>
                                            <p:strVal val="0-#ppt_w/2"/>
                                          </p:val>
                                        </p:tav>
                                        <p:tav tm="100000">
                                          <p:val>
                                            <p:strVal val="#ppt_x"/>
                                          </p:val>
                                        </p:tav>
                                      </p:tavLst>
                                    </p:anim>
                                    <p:anim calcmode="lin" valueType="num">
                                      <p:cBhvr additive="base">
                                        <p:cTn id="81" dur="2000" fill="hold"/>
                                        <p:tgtEl>
                                          <p:spTgt spid="24"/>
                                        </p:tgtEl>
                                        <p:attrNameLst>
                                          <p:attrName>ppt_y</p:attrName>
                                        </p:attrNameLst>
                                      </p:cBhvr>
                                      <p:tavLst>
                                        <p:tav tm="0">
                                          <p:val>
                                            <p:strVal val="0-#ppt_h/2"/>
                                          </p:val>
                                        </p:tav>
                                        <p:tav tm="100000">
                                          <p:val>
                                            <p:strVal val="#ppt_y"/>
                                          </p:val>
                                        </p:tav>
                                      </p:tavLst>
                                    </p:anim>
                                  </p:childTnLst>
                                </p:cTn>
                              </p:par>
                            </p:childTnLst>
                          </p:cTn>
                        </p:par>
                        <p:par>
                          <p:cTn id="82" fill="hold">
                            <p:stCondLst>
                              <p:cond delay="2000"/>
                            </p:stCondLst>
                            <p:childTnLst>
                              <p:par>
                                <p:cTn id="83" presetID="2" presetClass="exit" presetSubtype="2" fill="hold" grpId="1" nodeType="afterEffect">
                                  <p:stCondLst>
                                    <p:cond delay="0"/>
                                  </p:stCondLst>
                                  <p:childTnLst>
                                    <p:anim calcmode="lin" valueType="num">
                                      <p:cBhvr additive="base">
                                        <p:cTn id="84" dur="2000"/>
                                        <p:tgtEl>
                                          <p:spTgt spid="7"/>
                                        </p:tgtEl>
                                        <p:attrNameLst>
                                          <p:attrName>ppt_x</p:attrName>
                                        </p:attrNameLst>
                                      </p:cBhvr>
                                      <p:tavLst>
                                        <p:tav tm="0">
                                          <p:val>
                                            <p:strVal val="ppt_x"/>
                                          </p:val>
                                        </p:tav>
                                        <p:tav tm="100000">
                                          <p:val>
                                            <p:strVal val="1+ppt_w/2"/>
                                          </p:val>
                                        </p:tav>
                                      </p:tavLst>
                                    </p:anim>
                                    <p:anim calcmode="lin" valueType="num">
                                      <p:cBhvr additive="base">
                                        <p:cTn id="85" dur="2000"/>
                                        <p:tgtEl>
                                          <p:spTgt spid="7"/>
                                        </p:tgtEl>
                                        <p:attrNameLst>
                                          <p:attrName>ppt_y</p:attrName>
                                        </p:attrNameLst>
                                      </p:cBhvr>
                                      <p:tavLst>
                                        <p:tav tm="0">
                                          <p:val>
                                            <p:strVal val="ppt_y"/>
                                          </p:val>
                                        </p:tav>
                                        <p:tav tm="100000">
                                          <p:val>
                                            <p:strVal val="ppt_y"/>
                                          </p:val>
                                        </p:tav>
                                      </p:tavLst>
                                    </p:anim>
                                    <p:set>
                                      <p:cBhvr>
                                        <p:cTn id="86" dur="1" fill="hold">
                                          <p:stCondLst>
                                            <p:cond delay="1999"/>
                                          </p:stCondLst>
                                        </p:cTn>
                                        <p:tgtEl>
                                          <p:spTgt spid="7"/>
                                        </p:tgtEl>
                                        <p:attrNameLst>
                                          <p:attrName>style.visibility</p:attrName>
                                        </p:attrNameLst>
                                      </p:cBhvr>
                                      <p:to>
                                        <p:strVal val="hidden"/>
                                      </p:to>
                                    </p:set>
                                  </p:childTnLst>
                                </p:cTn>
                              </p:par>
                              <p:par>
                                <p:cTn id="87" presetID="2" presetClass="exit" presetSubtype="8" fill="hold" grpId="1" nodeType="withEffect">
                                  <p:stCondLst>
                                    <p:cond delay="0"/>
                                  </p:stCondLst>
                                  <p:childTnLst>
                                    <p:anim calcmode="lin" valueType="num">
                                      <p:cBhvr additive="base">
                                        <p:cTn id="88" dur="2000"/>
                                        <p:tgtEl>
                                          <p:spTgt spid="6"/>
                                        </p:tgtEl>
                                        <p:attrNameLst>
                                          <p:attrName>ppt_x</p:attrName>
                                        </p:attrNameLst>
                                      </p:cBhvr>
                                      <p:tavLst>
                                        <p:tav tm="0">
                                          <p:val>
                                            <p:strVal val="ppt_x"/>
                                          </p:val>
                                        </p:tav>
                                        <p:tav tm="100000">
                                          <p:val>
                                            <p:strVal val="0-ppt_w/2"/>
                                          </p:val>
                                        </p:tav>
                                      </p:tavLst>
                                    </p:anim>
                                    <p:anim calcmode="lin" valueType="num">
                                      <p:cBhvr additive="base">
                                        <p:cTn id="89" dur="2000"/>
                                        <p:tgtEl>
                                          <p:spTgt spid="6"/>
                                        </p:tgtEl>
                                        <p:attrNameLst>
                                          <p:attrName>ppt_y</p:attrName>
                                        </p:attrNameLst>
                                      </p:cBhvr>
                                      <p:tavLst>
                                        <p:tav tm="0">
                                          <p:val>
                                            <p:strVal val="ppt_y"/>
                                          </p:val>
                                        </p:tav>
                                        <p:tav tm="100000">
                                          <p:val>
                                            <p:strVal val="ppt_y"/>
                                          </p:val>
                                        </p:tav>
                                      </p:tavLst>
                                    </p:anim>
                                    <p:set>
                                      <p:cBhvr>
                                        <p:cTn id="90" dur="1" fill="hold">
                                          <p:stCondLst>
                                            <p:cond delay="1999"/>
                                          </p:stCondLst>
                                        </p:cTn>
                                        <p:tgtEl>
                                          <p:spTgt spid="6"/>
                                        </p:tgtEl>
                                        <p:attrNameLst>
                                          <p:attrName>style.visibility</p:attrName>
                                        </p:attrNameLst>
                                      </p:cBhvr>
                                      <p:to>
                                        <p:strVal val="hidden"/>
                                      </p:to>
                                    </p:set>
                                  </p:childTnLst>
                                </p:cTn>
                              </p:par>
                              <p:par>
                                <p:cTn id="91" presetID="2" presetClass="exit" presetSubtype="8" fill="hold" grpId="1" nodeType="withEffect">
                                  <p:stCondLst>
                                    <p:cond delay="0"/>
                                  </p:stCondLst>
                                  <p:childTnLst>
                                    <p:anim calcmode="lin" valueType="num">
                                      <p:cBhvr additive="base">
                                        <p:cTn id="92" dur="2000"/>
                                        <p:tgtEl>
                                          <p:spTgt spid="8"/>
                                        </p:tgtEl>
                                        <p:attrNameLst>
                                          <p:attrName>ppt_x</p:attrName>
                                        </p:attrNameLst>
                                      </p:cBhvr>
                                      <p:tavLst>
                                        <p:tav tm="0">
                                          <p:val>
                                            <p:strVal val="ppt_x"/>
                                          </p:val>
                                        </p:tav>
                                        <p:tav tm="100000">
                                          <p:val>
                                            <p:strVal val="0-ppt_w/2"/>
                                          </p:val>
                                        </p:tav>
                                      </p:tavLst>
                                    </p:anim>
                                    <p:anim calcmode="lin" valueType="num">
                                      <p:cBhvr additive="base">
                                        <p:cTn id="93" dur="2000"/>
                                        <p:tgtEl>
                                          <p:spTgt spid="8"/>
                                        </p:tgtEl>
                                        <p:attrNameLst>
                                          <p:attrName>ppt_y</p:attrName>
                                        </p:attrNameLst>
                                      </p:cBhvr>
                                      <p:tavLst>
                                        <p:tav tm="0">
                                          <p:val>
                                            <p:strVal val="ppt_y"/>
                                          </p:val>
                                        </p:tav>
                                        <p:tav tm="100000">
                                          <p:val>
                                            <p:strVal val="ppt_y"/>
                                          </p:val>
                                        </p:tav>
                                      </p:tavLst>
                                    </p:anim>
                                    <p:set>
                                      <p:cBhvr>
                                        <p:cTn id="94" dur="1" fill="hold">
                                          <p:stCondLst>
                                            <p:cond delay="1999"/>
                                          </p:stCondLst>
                                        </p:cTn>
                                        <p:tgtEl>
                                          <p:spTgt spid="8"/>
                                        </p:tgtEl>
                                        <p:attrNameLst>
                                          <p:attrName>style.visibility</p:attrName>
                                        </p:attrNameLst>
                                      </p:cBhvr>
                                      <p:to>
                                        <p:strVal val="hidden"/>
                                      </p:to>
                                    </p:set>
                                  </p:childTnLst>
                                </p:cTn>
                              </p:par>
                              <p:par>
                                <p:cTn id="95" presetID="2" presetClass="exit" presetSubtype="2" fill="hold" grpId="1" nodeType="withEffect">
                                  <p:stCondLst>
                                    <p:cond delay="0"/>
                                  </p:stCondLst>
                                  <p:childTnLst>
                                    <p:anim calcmode="lin" valueType="num">
                                      <p:cBhvr additive="base">
                                        <p:cTn id="96" dur="2000"/>
                                        <p:tgtEl>
                                          <p:spTgt spid="9"/>
                                        </p:tgtEl>
                                        <p:attrNameLst>
                                          <p:attrName>ppt_x</p:attrName>
                                        </p:attrNameLst>
                                      </p:cBhvr>
                                      <p:tavLst>
                                        <p:tav tm="0">
                                          <p:val>
                                            <p:strVal val="ppt_x"/>
                                          </p:val>
                                        </p:tav>
                                        <p:tav tm="100000">
                                          <p:val>
                                            <p:strVal val="1+ppt_w/2"/>
                                          </p:val>
                                        </p:tav>
                                      </p:tavLst>
                                    </p:anim>
                                    <p:anim calcmode="lin" valueType="num">
                                      <p:cBhvr additive="base">
                                        <p:cTn id="97" dur="2000"/>
                                        <p:tgtEl>
                                          <p:spTgt spid="9"/>
                                        </p:tgtEl>
                                        <p:attrNameLst>
                                          <p:attrName>ppt_y</p:attrName>
                                        </p:attrNameLst>
                                      </p:cBhvr>
                                      <p:tavLst>
                                        <p:tav tm="0">
                                          <p:val>
                                            <p:strVal val="ppt_y"/>
                                          </p:val>
                                        </p:tav>
                                        <p:tav tm="100000">
                                          <p:val>
                                            <p:strVal val="ppt_y"/>
                                          </p:val>
                                        </p:tav>
                                      </p:tavLst>
                                    </p:anim>
                                    <p:set>
                                      <p:cBhvr>
                                        <p:cTn id="98" dur="1" fill="hold">
                                          <p:stCondLst>
                                            <p:cond delay="1999"/>
                                          </p:stCondLst>
                                        </p:cTn>
                                        <p:tgtEl>
                                          <p:spTgt spid="9"/>
                                        </p:tgtEl>
                                        <p:attrNameLst>
                                          <p:attrName>style.visibility</p:attrName>
                                        </p:attrNameLst>
                                      </p:cBhvr>
                                      <p:to>
                                        <p:strVal val="hidden"/>
                                      </p:to>
                                    </p:set>
                                  </p:childTnLst>
                                </p:cTn>
                              </p:par>
                              <p:par>
                                <p:cTn id="99" presetID="2" presetClass="exit" presetSubtype="8" fill="hold" grpId="1" nodeType="withEffect">
                                  <p:stCondLst>
                                    <p:cond delay="0"/>
                                  </p:stCondLst>
                                  <p:childTnLst>
                                    <p:anim calcmode="lin" valueType="num">
                                      <p:cBhvr additive="base">
                                        <p:cTn id="100" dur="2000"/>
                                        <p:tgtEl>
                                          <p:spTgt spid="10"/>
                                        </p:tgtEl>
                                        <p:attrNameLst>
                                          <p:attrName>ppt_x</p:attrName>
                                        </p:attrNameLst>
                                      </p:cBhvr>
                                      <p:tavLst>
                                        <p:tav tm="0">
                                          <p:val>
                                            <p:strVal val="ppt_x"/>
                                          </p:val>
                                        </p:tav>
                                        <p:tav tm="100000">
                                          <p:val>
                                            <p:strVal val="0-ppt_w/2"/>
                                          </p:val>
                                        </p:tav>
                                      </p:tavLst>
                                    </p:anim>
                                    <p:anim calcmode="lin" valueType="num">
                                      <p:cBhvr additive="base">
                                        <p:cTn id="101" dur="2000"/>
                                        <p:tgtEl>
                                          <p:spTgt spid="10"/>
                                        </p:tgtEl>
                                        <p:attrNameLst>
                                          <p:attrName>ppt_y</p:attrName>
                                        </p:attrNameLst>
                                      </p:cBhvr>
                                      <p:tavLst>
                                        <p:tav tm="0">
                                          <p:val>
                                            <p:strVal val="ppt_y"/>
                                          </p:val>
                                        </p:tav>
                                        <p:tav tm="100000">
                                          <p:val>
                                            <p:strVal val="ppt_y"/>
                                          </p:val>
                                        </p:tav>
                                      </p:tavLst>
                                    </p:anim>
                                    <p:set>
                                      <p:cBhvr>
                                        <p:cTn id="102" dur="1" fill="hold">
                                          <p:stCondLst>
                                            <p:cond delay="1999"/>
                                          </p:stCondLst>
                                        </p:cTn>
                                        <p:tgtEl>
                                          <p:spTgt spid="10"/>
                                        </p:tgtEl>
                                        <p:attrNameLst>
                                          <p:attrName>style.visibility</p:attrName>
                                        </p:attrNameLst>
                                      </p:cBhvr>
                                      <p:to>
                                        <p:strVal val="hidden"/>
                                      </p:to>
                                    </p:set>
                                  </p:childTnLst>
                                </p:cTn>
                              </p:par>
                              <p:par>
                                <p:cTn id="103" presetID="2" presetClass="exit" presetSubtype="2" fill="hold" grpId="1" nodeType="withEffect">
                                  <p:stCondLst>
                                    <p:cond delay="0"/>
                                  </p:stCondLst>
                                  <p:childTnLst>
                                    <p:anim calcmode="lin" valueType="num">
                                      <p:cBhvr additive="base">
                                        <p:cTn id="104" dur="2000"/>
                                        <p:tgtEl>
                                          <p:spTgt spid="11"/>
                                        </p:tgtEl>
                                        <p:attrNameLst>
                                          <p:attrName>ppt_x</p:attrName>
                                        </p:attrNameLst>
                                      </p:cBhvr>
                                      <p:tavLst>
                                        <p:tav tm="0">
                                          <p:val>
                                            <p:strVal val="ppt_x"/>
                                          </p:val>
                                        </p:tav>
                                        <p:tav tm="100000">
                                          <p:val>
                                            <p:strVal val="1+ppt_w/2"/>
                                          </p:val>
                                        </p:tav>
                                      </p:tavLst>
                                    </p:anim>
                                    <p:anim calcmode="lin" valueType="num">
                                      <p:cBhvr additive="base">
                                        <p:cTn id="105" dur="2000"/>
                                        <p:tgtEl>
                                          <p:spTgt spid="11"/>
                                        </p:tgtEl>
                                        <p:attrNameLst>
                                          <p:attrName>ppt_y</p:attrName>
                                        </p:attrNameLst>
                                      </p:cBhvr>
                                      <p:tavLst>
                                        <p:tav tm="0">
                                          <p:val>
                                            <p:strVal val="ppt_y"/>
                                          </p:val>
                                        </p:tav>
                                        <p:tav tm="100000">
                                          <p:val>
                                            <p:strVal val="ppt_y"/>
                                          </p:val>
                                        </p:tav>
                                      </p:tavLst>
                                    </p:anim>
                                    <p:set>
                                      <p:cBhvr>
                                        <p:cTn id="106" dur="1" fill="hold">
                                          <p:stCondLst>
                                            <p:cond delay="1999"/>
                                          </p:stCondLst>
                                        </p:cTn>
                                        <p:tgtEl>
                                          <p:spTgt spid="11"/>
                                        </p:tgtEl>
                                        <p:attrNameLst>
                                          <p:attrName>style.visibility</p:attrName>
                                        </p:attrNameLst>
                                      </p:cBhvr>
                                      <p:to>
                                        <p:strVal val="hidden"/>
                                      </p:to>
                                    </p:set>
                                  </p:childTnLst>
                                </p:cTn>
                              </p:par>
                              <p:par>
                                <p:cTn id="107" presetID="2" presetClass="exit" presetSubtype="8" fill="hold" grpId="1" nodeType="withEffect">
                                  <p:stCondLst>
                                    <p:cond delay="0"/>
                                  </p:stCondLst>
                                  <p:childTnLst>
                                    <p:anim calcmode="lin" valueType="num">
                                      <p:cBhvr additive="base">
                                        <p:cTn id="108" dur="2000"/>
                                        <p:tgtEl>
                                          <p:spTgt spid="12"/>
                                        </p:tgtEl>
                                        <p:attrNameLst>
                                          <p:attrName>ppt_x</p:attrName>
                                        </p:attrNameLst>
                                      </p:cBhvr>
                                      <p:tavLst>
                                        <p:tav tm="0">
                                          <p:val>
                                            <p:strVal val="ppt_x"/>
                                          </p:val>
                                        </p:tav>
                                        <p:tav tm="100000">
                                          <p:val>
                                            <p:strVal val="0-ppt_w/2"/>
                                          </p:val>
                                        </p:tav>
                                      </p:tavLst>
                                    </p:anim>
                                    <p:anim calcmode="lin" valueType="num">
                                      <p:cBhvr additive="base">
                                        <p:cTn id="109" dur="2000"/>
                                        <p:tgtEl>
                                          <p:spTgt spid="12"/>
                                        </p:tgtEl>
                                        <p:attrNameLst>
                                          <p:attrName>ppt_y</p:attrName>
                                        </p:attrNameLst>
                                      </p:cBhvr>
                                      <p:tavLst>
                                        <p:tav tm="0">
                                          <p:val>
                                            <p:strVal val="ppt_y"/>
                                          </p:val>
                                        </p:tav>
                                        <p:tav tm="100000">
                                          <p:val>
                                            <p:strVal val="ppt_y"/>
                                          </p:val>
                                        </p:tav>
                                      </p:tavLst>
                                    </p:anim>
                                    <p:set>
                                      <p:cBhvr>
                                        <p:cTn id="110" dur="1" fill="hold">
                                          <p:stCondLst>
                                            <p:cond delay="1999"/>
                                          </p:stCondLst>
                                        </p:cTn>
                                        <p:tgtEl>
                                          <p:spTgt spid="12"/>
                                        </p:tgtEl>
                                        <p:attrNameLst>
                                          <p:attrName>style.visibility</p:attrName>
                                        </p:attrNameLst>
                                      </p:cBhvr>
                                      <p:to>
                                        <p:strVal val="hidden"/>
                                      </p:to>
                                    </p:set>
                                  </p:childTnLst>
                                </p:cTn>
                              </p:par>
                              <p:par>
                                <p:cTn id="111" presetID="2" presetClass="exit" presetSubtype="2" fill="hold" grpId="1" nodeType="withEffect">
                                  <p:stCondLst>
                                    <p:cond delay="0"/>
                                  </p:stCondLst>
                                  <p:childTnLst>
                                    <p:anim calcmode="lin" valueType="num">
                                      <p:cBhvr additive="base">
                                        <p:cTn id="112" dur="2000"/>
                                        <p:tgtEl>
                                          <p:spTgt spid="13"/>
                                        </p:tgtEl>
                                        <p:attrNameLst>
                                          <p:attrName>ppt_x</p:attrName>
                                        </p:attrNameLst>
                                      </p:cBhvr>
                                      <p:tavLst>
                                        <p:tav tm="0">
                                          <p:val>
                                            <p:strVal val="ppt_x"/>
                                          </p:val>
                                        </p:tav>
                                        <p:tav tm="100000">
                                          <p:val>
                                            <p:strVal val="1+ppt_w/2"/>
                                          </p:val>
                                        </p:tav>
                                      </p:tavLst>
                                    </p:anim>
                                    <p:anim calcmode="lin" valueType="num">
                                      <p:cBhvr additive="base">
                                        <p:cTn id="113" dur="2000"/>
                                        <p:tgtEl>
                                          <p:spTgt spid="13"/>
                                        </p:tgtEl>
                                        <p:attrNameLst>
                                          <p:attrName>ppt_y</p:attrName>
                                        </p:attrNameLst>
                                      </p:cBhvr>
                                      <p:tavLst>
                                        <p:tav tm="0">
                                          <p:val>
                                            <p:strVal val="ppt_y"/>
                                          </p:val>
                                        </p:tav>
                                        <p:tav tm="100000">
                                          <p:val>
                                            <p:strVal val="ppt_y"/>
                                          </p:val>
                                        </p:tav>
                                      </p:tavLst>
                                    </p:anim>
                                    <p:set>
                                      <p:cBhvr>
                                        <p:cTn id="114" dur="1" fill="hold">
                                          <p:stCondLst>
                                            <p:cond delay="1999"/>
                                          </p:stCondLst>
                                        </p:cTn>
                                        <p:tgtEl>
                                          <p:spTgt spid="13"/>
                                        </p:tgtEl>
                                        <p:attrNameLst>
                                          <p:attrName>style.visibility</p:attrName>
                                        </p:attrNameLst>
                                      </p:cBhvr>
                                      <p:to>
                                        <p:strVal val="hidden"/>
                                      </p:to>
                                    </p:set>
                                  </p:childTnLst>
                                </p:cTn>
                              </p:par>
                              <p:par>
                                <p:cTn id="115" presetID="2" presetClass="exit" presetSubtype="8" fill="hold" grpId="1" nodeType="withEffect">
                                  <p:stCondLst>
                                    <p:cond delay="0"/>
                                  </p:stCondLst>
                                  <p:childTnLst>
                                    <p:anim calcmode="lin" valueType="num">
                                      <p:cBhvr additive="base">
                                        <p:cTn id="116" dur="2000"/>
                                        <p:tgtEl>
                                          <p:spTgt spid="14"/>
                                        </p:tgtEl>
                                        <p:attrNameLst>
                                          <p:attrName>ppt_x</p:attrName>
                                        </p:attrNameLst>
                                      </p:cBhvr>
                                      <p:tavLst>
                                        <p:tav tm="0">
                                          <p:val>
                                            <p:strVal val="ppt_x"/>
                                          </p:val>
                                        </p:tav>
                                        <p:tav tm="100000">
                                          <p:val>
                                            <p:strVal val="0-ppt_w/2"/>
                                          </p:val>
                                        </p:tav>
                                      </p:tavLst>
                                    </p:anim>
                                    <p:anim calcmode="lin" valueType="num">
                                      <p:cBhvr additive="base">
                                        <p:cTn id="117" dur="2000"/>
                                        <p:tgtEl>
                                          <p:spTgt spid="14"/>
                                        </p:tgtEl>
                                        <p:attrNameLst>
                                          <p:attrName>ppt_y</p:attrName>
                                        </p:attrNameLst>
                                      </p:cBhvr>
                                      <p:tavLst>
                                        <p:tav tm="0">
                                          <p:val>
                                            <p:strVal val="ppt_y"/>
                                          </p:val>
                                        </p:tav>
                                        <p:tav tm="100000">
                                          <p:val>
                                            <p:strVal val="ppt_y"/>
                                          </p:val>
                                        </p:tav>
                                      </p:tavLst>
                                    </p:anim>
                                    <p:set>
                                      <p:cBhvr>
                                        <p:cTn id="118" dur="1" fill="hold">
                                          <p:stCondLst>
                                            <p:cond delay="1999"/>
                                          </p:stCondLst>
                                        </p:cTn>
                                        <p:tgtEl>
                                          <p:spTgt spid="14"/>
                                        </p:tgtEl>
                                        <p:attrNameLst>
                                          <p:attrName>style.visibility</p:attrName>
                                        </p:attrNameLst>
                                      </p:cBhvr>
                                      <p:to>
                                        <p:strVal val="hidden"/>
                                      </p:to>
                                    </p:set>
                                  </p:childTnLst>
                                </p:cTn>
                              </p:par>
                              <p:par>
                                <p:cTn id="119" presetID="2" presetClass="exit" presetSubtype="2" fill="hold" grpId="1" nodeType="withEffect">
                                  <p:stCondLst>
                                    <p:cond delay="0"/>
                                  </p:stCondLst>
                                  <p:childTnLst>
                                    <p:anim calcmode="lin" valueType="num">
                                      <p:cBhvr additive="base">
                                        <p:cTn id="120" dur="2000"/>
                                        <p:tgtEl>
                                          <p:spTgt spid="15"/>
                                        </p:tgtEl>
                                        <p:attrNameLst>
                                          <p:attrName>ppt_x</p:attrName>
                                        </p:attrNameLst>
                                      </p:cBhvr>
                                      <p:tavLst>
                                        <p:tav tm="0">
                                          <p:val>
                                            <p:strVal val="ppt_x"/>
                                          </p:val>
                                        </p:tav>
                                        <p:tav tm="100000">
                                          <p:val>
                                            <p:strVal val="1+ppt_w/2"/>
                                          </p:val>
                                        </p:tav>
                                      </p:tavLst>
                                    </p:anim>
                                    <p:anim calcmode="lin" valueType="num">
                                      <p:cBhvr additive="base">
                                        <p:cTn id="121" dur="2000"/>
                                        <p:tgtEl>
                                          <p:spTgt spid="15"/>
                                        </p:tgtEl>
                                        <p:attrNameLst>
                                          <p:attrName>ppt_y</p:attrName>
                                        </p:attrNameLst>
                                      </p:cBhvr>
                                      <p:tavLst>
                                        <p:tav tm="0">
                                          <p:val>
                                            <p:strVal val="ppt_y"/>
                                          </p:val>
                                        </p:tav>
                                        <p:tav tm="100000">
                                          <p:val>
                                            <p:strVal val="ppt_y"/>
                                          </p:val>
                                        </p:tav>
                                      </p:tavLst>
                                    </p:anim>
                                    <p:set>
                                      <p:cBhvr>
                                        <p:cTn id="122" dur="1" fill="hold">
                                          <p:stCondLst>
                                            <p:cond delay="1999"/>
                                          </p:stCondLst>
                                        </p:cTn>
                                        <p:tgtEl>
                                          <p:spTgt spid="15"/>
                                        </p:tgtEl>
                                        <p:attrNameLst>
                                          <p:attrName>style.visibility</p:attrName>
                                        </p:attrNameLst>
                                      </p:cBhvr>
                                      <p:to>
                                        <p:strVal val="hidden"/>
                                      </p:to>
                                    </p:set>
                                  </p:childTnLst>
                                </p:cTn>
                              </p:par>
                              <p:par>
                                <p:cTn id="123" presetID="2" presetClass="exit" presetSubtype="8" fill="hold" grpId="1" nodeType="withEffect">
                                  <p:stCondLst>
                                    <p:cond delay="0"/>
                                  </p:stCondLst>
                                  <p:childTnLst>
                                    <p:anim calcmode="lin" valueType="num">
                                      <p:cBhvr additive="base">
                                        <p:cTn id="124" dur="2000"/>
                                        <p:tgtEl>
                                          <p:spTgt spid="16"/>
                                        </p:tgtEl>
                                        <p:attrNameLst>
                                          <p:attrName>ppt_x</p:attrName>
                                        </p:attrNameLst>
                                      </p:cBhvr>
                                      <p:tavLst>
                                        <p:tav tm="0">
                                          <p:val>
                                            <p:strVal val="ppt_x"/>
                                          </p:val>
                                        </p:tav>
                                        <p:tav tm="100000">
                                          <p:val>
                                            <p:strVal val="0-ppt_w/2"/>
                                          </p:val>
                                        </p:tav>
                                      </p:tavLst>
                                    </p:anim>
                                    <p:anim calcmode="lin" valueType="num">
                                      <p:cBhvr additive="base">
                                        <p:cTn id="125" dur="2000"/>
                                        <p:tgtEl>
                                          <p:spTgt spid="16"/>
                                        </p:tgtEl>
                                        <p:attrNameLst>
                                          <p:attrName>ppt_y</p:attrName>
                                        </p:attrNameLst>
                                      </p:cBhvr>
                                      <p:tavLst>
                                        <p:tav tm="0">
                                          <p:val>
                                            <p:strVal val="ppt_y"/>
                                          </p:val>
                                        </p:tav>
                                        <p:tav tm="100000">
                                          <p:val>
                                            <p:strVal val="ppt_y"/>
                                          </p:val>
                                        </p:tav>
                                      </p:tavLst>
                                    </p:anim>
                                    <p:set>
                                      <p:cBhvr>
                                        <p:cTn id="126" dur="1" fill="hold">
                                          <p:stCondLst>
                                            <p:cond delay="1999"/>
                                          </p:stCondLst>
                                        </p:cTn>
                                        <p:tgtEl>
                                          <p:spTgt spid="16"/>
                                        </p:tgtEl>
                                        <p:attrNameLst>
                                          <p:attrName>style.visibility</p:attrName>
                                        </p:attrNameLst>
                                      </p:cBhvr>
                                      <p:to>
                                        <p:strVal val="hidden"/>
                                      </p:to>
                                    </p:set>
                                  </p:childTnLst>
                                </p:cTn>
                              </p:par>
                              <p:par>
                                <p:cTn id="127" presetID="2" presetClass="exit" presetSubtype="2" fill="hold" grpId="1" nodeType="withEffect">
                                  <p:stCondLst>
                                    <p:cond delay="0"/>
                                  </p:stCondLst>
                                  <p:childTnLst>
                                    <p:anim calcmode="lin" valueType="num">
                                      <p:cBhvr additive="base">
                                        <p:cTn id="128" dur="2000"/>
                                        <p:tgtEl>
                                          <p:spTgt spid="17"/>
                                        </p:tgtEl>
                                        <p:attrNameLst>
                                          <p:attrName>ppt_x</p:attrName>
                                        </p:attrNameLst>
                                      </p:cBhvr>
                                      <p:tavLst>
                                        <p:tav tm="0">
                                          <p:val>
                                            <p:strVal val="ppt_x"/>
                                          </p:val>
                                        </p:tav>
                                        <p:tav tm="100000">
                                          <p:val>
                                            <p:strVal val="1+ppt_w/2"/>
                                          </p:val>
                                        </p:tav>
                                      </p:tavLst>
                                    </p:anim>
                                    <p:anim calcmode="lin" valueType="num">
                                      <p:cBhvr additive="base">
                                        <p:cTn id="129" dur="2000"/>
                                        <p:tgtEl>
                                          <p:spTgt spid="17"/>
                                        </p:tgtEl>
                                        <p:attrNameLst>
                                          <p:attrName>ppt_y</p:attrName>
                                        </p:attrNameLst>
                                      </p:cBhvr>
                                      <p:tavLst>
                                        <p:tav tm="0">
                                          <p:val>
                                            <p:strVal val="ppt_y"/>
                                          </p:val>
                                        </p:tav>
                                        <p:tav tm="100000">
                                          <p:val>
                                            <p:strVal val="ppt_y"/>
                                          </p:val>
                                        </p:tav>
                                      </p:tavLst>
                                    </p:anim>
                                    <p:set>
                                      <p:cBhvr>
                                        <p:cTn id="130" dur="1" fill="hold">
                                          <p:stCondLst>
                                            <p:cond delay="1999"/>
                                          </p:stCondLst>
                                        </p:cTn>
                                        <p:tgtEl>
                                          <p:spTgt spid="17"/>
                                        </p:tgtEl>
                                        <p:attrNameLst>
                                          <p:attrName>style.visibility</p:attrName>
                                        </p:attrNameLst>
                                      </p:cBhvr>
                                      <p:to>
                                        <p:strVal val="hidden"/>
                                      </p:to>
                                    </p:set>
                                  </p:childTnLst>
                                </p:cTn>
                              </p:par>
                              <p:par>
                                <p:cTn id="131" presetID="2" presetClass="exit" presetSubtype="8" fill="hold" grpId="1" nodeType="withEffect">
                                  <p:stCondLst>
                                    <p:cond delay="0"/>
                                  </p:stCondLst>
                                  <p:childTnLst>
                                    <p:anim calcmode="lin" valueType="num">
                                      <p:cBhvr additive="base">
                                        <p:cTn id="132" dur="2000"/>
                                        <p:tgtEl>
                                          <p:spTgt spid="18"/>
                                        </p:tgtEl>
                                        <p:attrNameLst>
                                          <p:attrName>ppt_x</p:attrName>
                                        </p:attrNameLst>
                                      </p:cBhvr>
                                      <p:tavLst>
                                        <p:tav tm="0">
                                          <p:val>
                                            <p:strVal val="ppt_x"/>
                                          </p:val>
                                        </p:tav>
                                        <p:tav tm="100000">
                                          <p:val>
                                            <p:strVal val="0-ppt_w/2"/>
                                          </p:val>
                                        </p:tav>
                                      </p:tavLst>
                                    </p:anim>
                                    <p:anim calcmode="lin" valueType="num">
                                      <p:cBhvr additive="base">
                                        <p:cTn id="133" dur="2000"/>
                                        <p:tgtEl>
                                          <p:spTgt spid="18"/>
                                        </p:tgtEl>
                                        <p:attrNameLst>
                                          <p:attrName>ppt_y</p:attrName>
                                        </p:attrNameLst>
                                      </p:cBhvr>
                                      <p:tavLst>
                                        <p:tav tm="0">
                                          <p:val>
                                            <p:strVal val="ppt_y"/>
                                          </p:val>
                                        </p:tav>
                                        <p:tav tm="100000">
                                          <p:val>
                                            <p:strVal val="ppt_y"/>
                                          </p:val>
                                        </p:tav>
                                      </p:tavLst>
                                    </p:anim>
                                    <p:set>
                                      <p:cBhvr>
                                        <p:cTn id="134" dur="1" fill="hold">
                                          <p:stCondLst>
                                            <p:cond delay="1999"/>
                                          </p:stCondLst>
                                        </p:cTn>
                                        <p:tgtEl>
                                          <p:spTgt spid="18"/>
                                        </p:tgtEl>
                                        <p:attrNameLst>
                                          <p:attrName>style.visibility</p:attrName>
                                        </p:attrNameLst>
                                      </p:cBhvr>
                                      <p:to>
                                        <p:strVal val="hidden"/>
                                      </p:to>
                                    </p:set>
                                  </p:childTnLst>
                                </p:cTn>
                              </p:par>
                              <p:par>
                                <p:cTn id="135" presetID="2" presetClass="exit" presetSubtype="2" fill="hold" grpId="1" nodeType="withEffect">
                                  <p:stCondLst>
                                    <p:cond delay="0"/>
                                  </p:stCondLst>
                                  <p:childTnLst>
                                    <p:anim calcmode="lin" valueType="num">
                                      <p:cBhvr additive="base">
                                        <p:cTn id="136" dur="2000"/>
                                        <p:tgtEl>
                                          <p:spTgt spid="19"/>
                                        </p:tgtEl>
                                        <p:attrNameLst>
                                          <p:attrName>ppt_x</p:attrName>
                                        </p:attrNameLst>
                                      </p:cBhvr>
                                      <p:tavLst>
                                        <p:tav tm="0">
                                          <p:val>
                                            <p:strVal val="ppt_x"/>
                                          </p:val>
                                        </p:tav>
                                        <p:tav tm="100000">
                                          <p:val>
                                            <p:strVal val="1+ppt_w/2"/>
                                          </p:val>
                                        </p:tav>
                                      </p:tavLst>
                                    </p:anim>
                                    <p:anim calcmode="lin" valueType="num">
                                      <p:cBhvr additive="base">
                                        <p:cTn id="137" dur="2000"/>
                                        <p:tgtEl>
                                          <p:spTgt spid="19"/>
                                        </p:tgtEl>
                                        <p:attrNameLst>
                                          <p:attrName>ppt_y</p:attrName>
                                        </p:attrNameLst>
                                      </p:cBhvr>
                                      <p:tavLst>
                                        <p:tav tm="0">
                                          <p:val>
                                            <p:strVal val="ppt_y"/>
                                          </p:val>
                                        </p:tav>
                                        <p:tav tm="100000">
                                          <p:val>
                                            <p:strVal val="ppt_y"/>
                                          </p:val>
                                        </p:tav>
                                      </p:tavLst>
                                    </p:anim>
                                    <p:set>
                                      <p:cBhvr>
                                        <p:cTn id="138" dur="1" fill="hold">
                                          <p:stCondLst>
                                            <p:cond delay="1999"/>
                                          </p:stCondLst>
                                        </p:cTn>
                                        <p:tgtEl>
                                          <p:spTgt spid="19"/>
                                        </p:tgtEl>
                                        <p:attrNameLst>
                                          <p:attrName>style.visibility</p:attrName>
                                        </p:attrNameLst>
                                      </p:cBhvr>
                                      <p:to>
                                        <p:strVal val="hidden"/>
                                      </p:to>
                                    </p:set>
                                  </p:childTnLst>
                                </p:cTn>
                              </p:par>
                              <p:par>
                                <p:cTn id="139" presetID="2" presetClass="exit" presetSubtype="8" fill="hold" grpId="1" nodeType="withEffect">
                                  <p:stCondLst>
                                    <p:cond delay="0"/>
                                  </p:stCondLst>
                                  <p:childTnLst>
                                    <p:anim calcmode="lin" valueType="num">
                                      <p:cBhvr additive="base">
                                        <p:cTn id="140" dur="2000"/>
                                        <p:tgtEl>
                                          <p:spTgt spid="20"/>
                                        </p:tgtEl>
                                        <p:attrNameLst>
                                          <p:attrName>ppt_x</p:attrName>
                                        </p:attrNameLst>
                                      </p:cBhvr>
                                      <p:tavLst>
                                        <p:tav tm="0">
                                          <p:val>
                                            <p:strVal val="ppt_x"/>
                                          </p:val>
                                        </p:tav>
                                        <p:tav tm="100000">
                                          <p:val>
                                            <p:strVal val="0-ppt_w/2"/>
                                          </p:val>
                                        </p:tav>
                                      </p:tavLst>
                                    </p:anim>
                                    <p:anim calcmode="lin" valueType="num">
                                      <p:cBhvr additive="base">
                                        <p:cTn id="141" dur="2000"/>
                                        <p:tgtEl>
                                          <p:spTgt spid="20"/>
                                        </p:tgtEl>
                                        <p:attrNameLst>
                                          <p:attrName>ppt_y</p:attrName>
                                        </p:attrNameLst>
                                      </p:cBhvr>
                                      <p:tavLst>
                                        <p:tav tm="0">
                                          <p:val>
                                            <p:strVal val="ppt_y"/>
                                          </p:val>
                                        </p:tav>
                                        <p:tav tm="100000">
                                          <p:val>
                                            <p:strVal val="ppt_y"/>
                                          </p:val>
                                        </p:tav>
                                      </p:tavLst>
                                    </p:anim>
                                    <p:set>
                                      <p:cBhvr>
                                        <p:cTn id="142" dur="1" fill="hold">
                                          <p:stCondLst>
                                            <p:cond delay="1999"/>
                                          </p:stCondLst>
                                        </p:cTn>
                                        <p:tgtEl>
                                          <p:spTgt spid="20"/>
                                        </p:tgtEl>
                                        <p:attrNameLst>
                                          <p:attrName>style.visibility</p:attrName>
                                        </p:attrNameLst>
                                      </p:cBhvr>
                                      <p:to>
                                        <p:strVal val="hidden"/>
                                      </p:to>
                                    </p:set>
                                  </p:childTnLst>
                                </p:cTn>
                              </p:par>
                              <p:par>
                                <p:cTn id="143" presetID="2" presetClass="exit" presetSubtype="2" fill="hold" grpId="1" nodeType="withEffect">
                                  <p:stCondLst>
                                    <p:cond delay="0"/>
                                  </p:stCondLst>
                                  <p:childTnLst>
                                    <p:anim calcmode="lin" valueType="num">
                                      <p:cBhvr additive="base">
                                        <p:cTn id="144" dur="2000"/>
                                        <p:tgtEl>
                                          <p:spTgt spid="21"/>
                                        </p:tgtEl>
                                        <p:attrNameLst>
                                          <p:attrName>ppt_x</p:attrName>
                                        </p:attrNameLst>
                                      </p:cBhvr>
                                      <p:tavLst>
                                        <p:tav tm="0">
                                          <p:val>
                                            <p:strVal val="ppt_x"/>
                                          </p:val>
                                        </p:tav>
                                        <p:tav tm="100000">
                                          <p:val>
                                            <p:strVal val="1+ppt_w/2"/>
                                          </p:val>
                                        </p:tav>
                                      </p:tavLst>
                                    </p:anim>
                                    <p:anim calcmode="lin" valueType="num">
                                      <p:cBhvr additive="base">
                                        <p:cTn id="145" dur="2000"/>
                                        <p:tgtEl>
                                          <p:spTgt spid="21"/>
                                        </p:tgtEl>
                                        <p:attrNameLst>
                                          <p:attrName>ppt_y</p:attrName>
                                        </p:attrNameLst>
                                      </p:cBhvr>
                                      <p:tavLst>
                                        <p:tav tm="0">
                                          <p:val>
                                            <p:strVal val="ppt_y"/>
                                          </p:val>
                                        </p:tav>
                                        <p:tav tm="100000">
                                          <p:val>
                                            <p:strVal val="ppt_y"/>
                                          </p:val>
                                        </p:tav>
                                      </p:tavLst>
                                    </p:anim>
                                    <p:set>
                                      <p:cBhvr>
                                        <p:cTn id="146" dur="1" fill="hold">
                                          <p:stCondLst>
                                            <p:cond delay="1999"/>
                                          </p:stCondLst>
                                        </p:cTn>
                                        <p:tgtEl>
                                          <p:spTgt spid="21"/>
                                        </p:tgtEl>
                                        <p:attrNameLst>
                                          <p:attrName>style.visibility</p:attrName>
                                        </p:attrNameLst>
                                      </p:cBhvr>
                                      <p:to>
                                        <p:strVal val="hidden"/>
                                      </p:to>
                                    </p:set>
                                  </p:childTnLst>
                                </p:cTn>
                              </p:par>
                              <p:par>
                                <p:cTn id="147" presetID="2" presetClass="exit" presetSubtype="8" fill="hold" grpId="1" nodeType="withEffect">
                                  <p:stCondLst>
                                    <p:cond delay="0"/>
                                  </p:stCondLst>
                                  <p:childTnLst>
                                    <p:anim calcmode="lin" valueType="num">
                                      <p:cBhvr additive="base">
                                        <p:cTn id="148" dur="2000"/>
                                        <p:tgtEl>
                                          <p:spTgt spid="22"/>
                                        </p:tgtEl>
                                        <p:attrNameLst>
                                          <p:attrName>ppt_x</p:attrName>
                                        </p:attrNameLst>
                                      </p:cBhvr>
                                      <p:tavLst>
                                        <p:tav tm="0">
                                          <p:val>
                                            <p:strVal val="ppt_x"/>
                                          </p:val>
                                        </p:tav>
                                        <p:tav tm="100000">
                                          <p:val>
                                            <p:strVal val="0-ppt_w/2"/>
                                          </p:val>
                                        </p:tav>
                                      </p:tavLst>
                                    </p:anim>
                                    <p:anim calcmode="lin" valueType="num">
                                      <p:cBhvr additive="base">
                                        <p:cTn id="149" dur="2000"/>
                                        <p:tgtEl>
                                          <p:spTgt spid="22"/>
                                        </p:tgtEl>
                                        <p:attrNameLst>
                                          <p:attrName>ppt_y</p:attrName>
                                        </p:attrNameLst>
                                      </p:cBhvr>
                                      <p:tavLst>
                                        <p:tav tm="0">
                                          <p:val>
                                            <p:strVal val="ppt_y"/>
                                          </p:val>
                                        </p:tav>
                                        <p:tav tm="100000">
                                          <p:val>
                                            <p:strVal val="ppt_y"/>
                                          </p:val>
                                        </p:tav>
                                      </p:tavLst>
                                    </p:anim>
                                    <p:set>
                                      <p:cBhvr>
                                        <p:cTn id="150" dur="1" fill="hold">
                                          <p:stCondLst>
                                            <p:cond delay="1999"/>
                                          </p:stCondLst>
                                        </p:cTn>
                                        <p:tgtEl>
                                          <p:spTgt spid="22"/>
                                        </p:tgtEl>
                                        <p:attrNameLst>
                                          <p:attrName>style.visibility</p:attrName>
                                        </p:attrNameLst>
                                      </p:cBhvr>
                                      <p:to>
                                        <p:strVal val="hidden"/>
                                      </p:to>
                                    </p:set>
                                  </p:childTnLst>
                                </p:cTn>
                              </p:par>
                              <p:par>
                                <p:cTn id="151" presetID="2" presetClass="exit" presetSubtype="2" fill="hold" grpId="1" nodeType="withEffect">
                                  <p:stCondLst>
                                    <p:cond delay="0"/>
                                  </p:stCondLst>
                                  <p:childTnLst>
                                    <p:anim calcmode="lin" valueType="num">
                                      <p:cBhvr additive="base">
                                        <p:cTn id="152" dur="2000"/>
                                        <p:tgtEl>
                                          <p:spTgt spid="23"/>
                                        </p:tgtEl>
                                        <p:attrNameLst>
                                          <p:attrName>ppt_x</p:attrName>
                                        </p:attrNameLst>
                                      </p:cBhvr>
                                      <p:tavLst>
                                        <p:tav tm="0">
                                          <p:val>
                                            <p:strVal val="ppt_x"/>
                                          </p:val>
                                        </p:tav>
                                        <p:tav tm="100000">
                                          <p:val>
                                            <p:strVal val="1+ppt_w/2"/>
                                          </p:val>
                                        </p:tav>
                                      </p:tavLst>
                                    </p:anim>
                                    <p:anim calcmode="lin" valueType="num">
                                      <p:cBhvr additive="base">
                                        <p:cTn id="153" dur="2000"/>
                                        <p:tgtEl>
                                          <p:spTgt spid="23"/>
                                        </p:tgtEl>
                                        <p:attrNameLst>
                                          <p:attrName>ppt_y</p:attrName>
                                        </p:attrNameLst>
                                      </p:cBhvr>
                                      <p:tavLst>
                                        <p:tav tm="0">
                                          <p:val>
                                            <p:strVal val="ppt_y"/>
                                          </p:val>
                                        </p:tav>
                                        <p:tav tm="100000">
                                          <p:val>
                                            <p:strVal val="ppt_y"/>
                                          </p:val>
                                        </p:tav>
                                      </p:tavLst>
                                    </p:anim>
                                    <p:set>
                                      <p:cBhvr>
                                        <p:cTn id="154" dur="1" fill="hold">
                                          <p:stCondLst>
                                            <p:cond delay="1999"/>
                                          </p:stCondLst>
                                        </p:cTn>
                                        <p:tgtEl>
                                          <p:spTgt spid="23"/>
                                        </p:tgtEl>
                                        <p:attrNameLst>
                                          <p:attrName>style.visibility</p:attrName>
                                        </p:attrNameLst>
                                      </p:cBhvr>
                                      <p:to>
                                        <p:strVal val="hidden"/>
                                      </p:to>
                                    </p:set>
                                  </p:childTnLst>
                                </p:cTn>
                              </p:par>
                              <p:par>
                                <p:cTn id="155" presetID="2" presetClass="exit" presetSubtype="8" fill="hold" grpId="1" nodeType="withEffect">
                                  <p:stCondLst>
                                    <p:cond delay="0"/>
                                  </p:stCondLst>
                                  <p:childTnLst>
                                    <p:anim calcmode="lin" valueType="num">
                                      <p:cBhvr additive="base">
                                        <p:cTn id="156" dur="2000"/>
                                        <p:tgtEl>
                                          <p:spTgt spid="24"/>
                                        </p:tgtEl>
                                        <p:attrNameLst>
                                          <p:attrName>ppt_x</p:attrName>
                                        </p:attrNameLst>
                                      </p:cBhvr>
                                      <p:tavLst>
                                        <p:tav tm="0">
                                          <p:val>
                                            <p:strVal val="ppt_x"/>
                                          </p:val>
                                        </p:tav>
                                        <p:tav tm="100000">
                                          <p:val>
                                            <p:strVal val="0-ppt_w/2"/>
                                          </p:val>
                                        </p:tav>
                                      </p:tavLst>
                                    </p:anim>
                                    <p:anim calcmode="lin" valueType="num">
                                      <p:cBhvr additive="base">
                                        <p:cTn id="157" dur="2000"/>
                                        <p:tgtEl>
                                          <p:spTgt spid="24"/>
                                        </p:tgtEl>
                                        <p:attrNameLst>
                                          <p:attrName>ppt_y</p:attrName>
                                        </p:attrNameLst>
                                      </p:cBhvr>
                                      <p:tavLst>
                                        <p:tav tm="0">
                                          <p:val>
                                            <p:strVal val="ppt_y"/>
                                          </p:val>
                                        </p:tav>
                                        <p:tav tm="100000">
                                          <p:val>
                                            <p:strVal val="ppt_y"/>
                                          </p:val>
                                        </p:tav>
                                      </p:tavLst>
                                    </p:anim>
                                    <p:set>
                                      <p:cBhvr>
                                        <p:cTn id="158" dur="1" fill="hold">
                                          <p:stCondLst>
                                            <p:cond delay="1999"/>
                                          </p:stCondLst>
                                        </p:cTn>
                                        <p:tgtEl>
                                          <p:spTgt spid="24"/>
                                        </p:tgtEl>
                                        <p:attrNameLst>
                                          <p:attrName>style.visibility</p:attrName>
                                        </p:attrNameLst>
                                      </p:cBhvr>
                                      <p:to>
                                        <p:strVal val="hidden"/>
                                      </p:to>
                                    </p:set>
                                  </p:childTnLst>
                                </p:cTn>
                              </p:par>
                              <p:par>
                                <p:cTn id="159" presetID="23" presetClass="entr" presetSubtype="272" fill="hold" nodeType="withEffect">
                                  <p:stCondLst>
                                    <p:cond delay="0"/>
                                  </p:stCondLst>
                                  <p:childTnLst>
                                    <p:set>
                                      <p:cBhvr>
                                        <p:cTn id="160" dur="1" fill="hold">
                                          <p:stCondLst>
                                            <p:cond delay="0"/>
                                          </p:stCondLst>
                                        </p:cTn>
                                        <p:tgtEl>
                                          <p:spTgt spid="4"/>
                                        </p:tgtEl>
                                        <p:attrNameLst>
                                          <p:attrName>style.visibility</p:attrName>
                                        </p:attrNameLst>
                                      </p:cBhvr>
                                      <p:to>
                                        <p:strVal val="visible"/>
                                      </p:to>
                                    </p:set>
                                    <p:anim calcmode="lin" valueType="num">
                                      <p:cBhvr>
                                        <p:cTn id="161" dur="2000" fill="hold"/>
                                        <p:tgtEl>
                                          <p:spTgt spid="4"/>
                                        </p:tgtEl>
                                        <p:attrNameLst>
                                          <p:attrName>ppt_w</p:attrName>
                                        </p:attrNameLst>
                                      </p:cBhvr>
                                      <p:tavLst>
                                        <p:tav tm="0">
                                          <p:val>
                                            <p:strVal val="2/3*#ppt_w"/>
                                          </p:val>
                                        </p:tav>
                                        <p:tav tm="100000">
                                          <p:val>
                                            <p:strVal val="#ppt_w"/>
                                          </p:val>
                                        </p:tav>
                                      </p:tavLst>
                                    </p:anim>
                                    <p:anim calcmode="lin" valueType="num">
                                      <p:cBhvr>
                                        <p:cTn id="162" dur="2000" fill="hold"/>
                                        <p:tgtEl>
                                          <p:spTgt spid="4"/>
                                        </p:tgtEl>
                                        <p:attrNameLst>
                                          <p:attrName>ppt_h</p:attrName>
                                        </p:attrNameLst>
                                      </p:cBhvr>
                                      <p:tavLst>
                                        <p:tav tm="0">
                                          <p:val>
                                            <p:strVal val="2/3*#ppt_h"/>
                                          </p:val>
                                        </p:tav>
                                        <p:tav tm="100000">
                                          <p:val>
                                            <p:strVal val="#ppt_h"/>
                                          </p:val>
                                        </p:tav>
                                      </p:tavLst>
                                    </p:anim>
                                  </p:childTnLst>
                                </p:cTn>
                              </p:par>
                              <p:par>
                                <p:cTn id="163" presetID="4" presetClass="entr" presetSubtype="32"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Effect transition="in" filter="box(out)">
                                      <p:cBhvr>
                                        <p:cTn id="16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644A00"/>
          </a:solidFill>
        </p:spPr>
        <p:txBody>
          <a:bodyPr/>
          <a:lstStyle/>
          <a:p>
            <a:endParaRPr lang="es-ES" dirty="0"/>
          </a:p>
        </p:txBody>
      </p:sp>
      <p:pic>
        <p:nvPicPr>
          <p:cNvPr id="4" name="3 Imagen" descr="0(41).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2000232" y="0"/>
            <a:ext cx="2643206" cy="857232"/>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000232" y="357166"/>
            <a:ext cx="2643206" cy="857232"/>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928794" y="642942"/>
            <a:ext cx="2643206" cy="857232"/>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000232" y="928670"/>
            <a:ext cx="2643206" cy="939128"/>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000232" y="1214446"/>
            <a:ext cx="2643206" cy="928694"/>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000232" y="1571612"/>
            <a:ext cx="2643206" cy="928694"/>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000232" y="1857364"/>
            <a:ext cx="2643206" cy="928694"/>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2000232" y="2214554"/>
            <a:ext cx="2643206" cy="857232"/>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1928794" y="2571744"/>
            <a:ext cx="2643206" cy="857232"/>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928794" y="2928934"/>
            <a:ext cx="2643206" cy="857232"/>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2000232" y="3214686"/>
            <a:ext cx="2643206" cy="939128"/>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2000232" y="3571876"/>
            <a:ext cx="2643206" cy="928694"/>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2000232" y="3857628"/>
            <a:ext cx="2643206" cy="928694"/>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2000232" y="4214818"/>
            <a:ext cx="2643206" cy="928694"/>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2000232" y="4536289"/>
            <a:ext cx="2643206" cy="857232"/>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2000232" y="4857760"/>
            <a:ext cx="2643206" cy="857232"/>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1928794" y="5143512"/>
            <a:ext cx="2643206" cy="857232"/>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2000232" y="5429264"/>
            <a:ext cx="2643206" cy="939128"/>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2000232" y="5750735"/>
            <a:ext cx="2643206" cy="928694"/>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2000232" y="6107901"/>
            <a:ext cx="2643206" cy="928694"/>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2000232" y="6393653"/>
            <a:ext cx="2643206" cy="928694"/>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4572000" y="0"/>
            <a:ext cx="2643206" cy="857232"/>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643438" y="357166"/>
            <a:ext cx="2643206" cy="857232"/>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4500562" y="642942"/>
            <a:ext cx="2643206" cy="857232"/>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4572000" y="928670"/>
            <a:ext cx="2643206" cy="939128"/>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4572000" y="1214446"/>
            <a:ext cx="2643206" cy="928694"/>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4572000" y="1571612"/>
            <a:ext cx="2643206" cy="928694"/>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4572000" y="1857364"/>
            <a:ext cx="2643206" cy="928694"/>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ombo"/>
          <p:cNvSpPr/>
          <p:nvPr/>
        </p:nvSpPr>
        <p:spPr>
          <a:xfrm>
            <a:off x="4572000" y="2214554"/>
            <a:ext cx="2643206" cy="857232"/>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ombo"/>
          <p:cNvSpPr/>
          <p:nvPr/>
        </p:nvSpPr>
        <p:spPr>
          <a:xfrm>
            <a:off x="4572000" y="2571744"/>
            <a:ext cx="2643206" cy="857232"/>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ombo"/>
          <p:cNvSpPr/>
          <p:nvPr/>
        </p:nvSpPr>
        <p:spPr>
          <a:xfrm>
            <a:off x="4643438" y="2857496"/>
            <a:ext cx="2643206" cy="857232"/>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ombo"/>
          <p:cNvSpPr/>
          <p:nvPr/>
        </p:nvSpPr>
        <p:spPr>
          <a:xfrm>
            <a:off x="4572000" y="3214686"/>
            <a:ext cx="2643206" cy="939128"/>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ombo"/>
          <p:cNvSpPr/>
          <p:nvPr/>
        </p:nvSpPr>
        <p:spPr>
          <a:xfrm>
            <a:off x="4572000" y="3571876"/>
            <a:ext cx="2643206" cy="928694"/>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ombo"/>
          <p:cNvSpPr/>
          <p:nvPr/>
        </p:nvSpPr>
        <p:spPr>
          <a:xfrm>
            <a:off x="4572000" y="3857628"/>
            <a:ext cx="2643206" cy="928694"/>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ombo"/>
          <p:cNvSpPr/>
          <p:nvPr/>
        </p:nvSpPr>
        <p:spPr>
          <a:xfrm>
            <a:off x="4572000" y="4214818"/>
            <a:ext cx="2643206" cy="928694"/>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ombo"/>
          <p:cNvSpPr/>
          <p:nvPr/>
        </p:nvSpPr>
        <p:spPr>
          <a:xfrm>
            <a:off x="4572000" y="4536289"/>
            <a:ext cx="2643206" cy="857232"/>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ombo"/>
          <p:cNvSpPr/>
          <p:nvPr/>
        </p:nvSpPr>
        <p:spPr>
          <a:xfrm>
            <a:off x="4572000" y="4857760"/>
            <a:ext cx="2643206" cy="857232"/>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ombo"/>
          <p:cNvSpPr/>
          <p:nvPr/>
        </p:nvSpPr>
        <p:spPr>
          <a:xfrm>
            <a:off x="4572000" y="5143512"/>
            <a:ext cx="2643206" cy="857232"/>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ombo"/>
          <p:cNvSpPr/>
          <p:nvPr/>
        </p:nvSpPr>
        <p:spPr>
          <a:xfrm>
            <a:off x="4572000" y="5429264"/>
            <a:ext cx="2643206" cy="939128"/>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ombo"/>
          <p:cNvSpPr/>
          <p:nvPr/>
        </p:nvSpPr>
        <p:spPr>
          <a:xfrm>
            <a:off x="4572000" y="5750735"/>
            <a:ext cx="2643206" cy="928694"/>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ombo"/>
          <p:cNvSpPr/>
          <p:nvPr/>
        </p:nvSpPr>
        <p:spPr>
          <a:xfrm>
            <a:off x="4572000" y="6107901"/>
            <a:ext cx="2643206" cy="928694"/>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ombo"/>
          <p:cNvSpPr/>
          <p:nvPr/>
        </p:nvSpPr>
        <p:spPr>
          <a:xfrm>
            <a:off x="4572000" y="6393653"/>
            <a:ext cx="2643206" cy="928694"/>
          </a:xfrm>
          <a:prstGeom prst="diamond">
            <a:avLst/>
          </a:prstGeom>
          <a:gradFill flip="none" rotWithShape="1">
            <a:gsLst>
              <a:gs pos="25000">
                <a:srgbClr val="CC9900"/>
              </a:gs>
              <a:gs pos="50000">
                <a:schemeClr val="tx2">
                  <a:lumMod val="25000"/>
                  <a:shade val="67500"/>
                  <a:satMod val="115000"/>
                </a:schemeClr>
              </a:gs>
              <a:gs pos="100000">
                <a:schemeClr val="tx2">
                  <a:lumMod val="25000"/>
                  <a:shade val="100000"/>
                  <a:satMod val="11500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7"/>
                                        </p:tgtEl>
                                        <p:attrNameLst>
                                          <p:attrName>style.opacity</p:attrName>
                                        </p:attrNameLst>
                                      </p:cBhvr>
                                      <p:to>
                                        <p:strVal val="0"/>
                                      </p:to>
                                    </p:set>
                                    <p:animEffect filter="image" prLst="opacity: 0">
                                      <p:cBhvr rctx="IE">
                                        <p:cTn id="7" dur="indefinite"/>
                                        <p:tgtEl>
                                          <p:spTgt spid="4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1+#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1+#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1+#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1+#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1+#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1+#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1+#ppt_w/2"/>
                                          </p:val>
                                        </p:tav>
                                        <p:tav tm="100000">
                                          <p:val>
                                            <p:strVal val="#ppt_x"/>
                                          </p:val>
                                        </p:tav>
                                      </p:tavLst>
                                    </p:anim>
                                    <p:anim calcmode="lin" valueType="num">
                                      <p:cBhvr additive="base">
                                        <p:cTn id="83" dur="2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1+#ppt_w/2"/>
                                          </p:val>
                                        </p:tav>
                                        <p:tav tm="100000">
                                          <p:val>
                                            <p:strVal val="#ppt_x"/>
                                          </p:val>
                                        </p:tav>
                                      </p:tavLst>
                                    </p:anim>
                                    <p:anim calcmode="lin" valueType="num">
                                      <p:cBhvr additive="base">
                                        <p:cTn id="87" dur="2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1+#ppt_w/2"/>
                                          </p:val>
                                        </p:tav>
                                        <p:tav tm="100000">
                                          <p:val>
                                            <p:strVal val="#ppt_x"/>
                                          </p:val>
                                        </p:tav>
                                      </p:tavLst>
                                    </p:anim>
                                    <p:anim calcmode="lin" valueType="num">
                                      <p:cBhvr additive="base">
                                        <p:cTn id="91" dur="2000" fill="hold"/>
                                        <p:tgtEl>
                                          <p:spTgt spid="25"/>
                                        </p:tgtEl>
                                        <p:attrNameLst>
                                          <p:attrName>ppt_y</p:attrName>
                                        </p:attrNameLst>
                                      </p:cBhvr>
                                      <p:tavLst>
                                        <p:tav tm="0">
                                          <p:val>
                                            <p:strVal val="#ppt_y"/>
                                          </p:val>
                                        </p:tav>
                                        <p:tav tm="100000">
                                          <p:val>
                                            <p:strVal val="#ppt_y"/>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5"/>
                                        </p:tgtEl>
                                        <p:attrNameLst>
                                          <p:attrName>style.visibility</p:attrName>
                                        </p:attrNameLst>
                                      </p:cBhvr>
                                      <p:to>
                                        <p:strVal val="visible"/>
                                      </p:to>
                                    </p:set>
                                    <p:anim calcmode="lin" valueType="num">
                                      <p:cBhvr>
                                        <p:cTn id="94" dur="2000" fill="hold"/>
                                        <p:tgtEl>
                                          <p:spTgt spid="5"/>
                                        </p:tgtEl>
                                        <p:attrNameLst>
                                          <p:attrName>ppt_w</p:attrName>
                                        </p:attrNameLst>
                                      </p:cBhvr>
                                      <p:tavLst>
                                        <p:tav tm="0">
                                          <p:val>
                                            <p:strVal val="#ppt_w"/>
                                          </p:val>
                                        </p:tav>
                                        <p:tav tm="100000">
                                          <p:val>
                                            <p:strVal val="#ppt_w"/>
                                          </p:val>
                                        </p:tav>
                                      </p:tavLst>
                                    </p:anim>
                                    <p:anim calcmode="lin" valueType="num">
                                      <p:cBhvr>
                                        <p:cTn id="95" dur="2000" fill="hold"/>
                                        <p:tgtEl>
                                          <p:spTgt spid="5"/>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p:cTn id="98" dur="2000" fill="hold"/>
                                        <p:tgtEl>
                                          <p:spTgt spid="6"/>
                                        </p:tgtEl>
                                        <p:attrNameLst>
                                          <p:attrName>ppt_w</p:attrName>
                                        </p:attrNameLst>
                                      </p:cBhvr>
                                      <p:tavLst>
                                        <p:tav tm="0">
                                          <p:val>
                                            <p:strVal val="#ppt_w"/>
                                          </p:val>
                                        </p:tav>
                                        <p:tav tm="100000">
                                          <p:val>
                                            <p:strVal val="#ppt_w"/>
                                          </p:val>
                                        </p:tav>
                                      </p:tavLst>
                                    </p:anim>
                                    <p:anim calcmode="lin" valueType="num">
                                      <p:cBhvr>
                                        <p:cTn id="99" dur="2000" fill="hold"/>
                                        <p:tgtEl>
                                          <p:spTgt spid="6"/>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7"/>
                                        </p:tgtEl>
                                        <p:attrNameLst>
                                          <p:attrName>style.visibility</p:attrName>
                                        </p:attrNameLst>
                                      </p:cBhvr>
                                      <p:to>
                                        <p:strVal val="visible"/>
                                      </p:to>
                                    </p:set>
                                    <p:anim calcmode="lin" valueType="num">
                                      <p:cBhvr>
                                        <p:cTn id="102" dur="2000" fill="hold"/>
                                        <p:tgtEl>
                                          <p:spTgt spid="7"/>
                                        </p:tgtEl>
                                        <p:attrNameLst>
                                          <p:attrName>ppt_w</p:attrName>
                                        </p:attrNameLst>
                                      </p:cBhvr>
                                      <p:tavLst>
                                        <p:tav tm="0">
                                          <p:val>
                                            <p:strVal val="#ppt_w"/>
                                          </p:val>
                                        </p:tav>
                                        <p:tav tm="100000">
                                          <p:val>
                                            <p:strVal val="#ppt_w"/>
                                          </p:val>
                                        </p:tav>
                                      </p:tavLst>
                                    </p:anim>
                                    <p:anim calcmode="lin" valueType="num">
                                      <p:cBhvr>
                                        <p:cTn id="103" dur="2000" fill="hold"/>
                                        <p:tgtEl>
                                          <p:spTgt spid="7"/>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p:cTn id="106" dur="2000" fill="hold"/>
                                        <p:tgtEl>
                                          <p:spTgt spid="8"/>
                                        </p:tgtEl>
                                        <p:attrNameLst>
                                          <p:attrName>ppt_w</p:attrName>
                                        </p:attrNameLst>
                                      </p:cBhvr>
                                      <p:tavLst>
                                        <p:tav tm="0">
                                          <p:val>
                                            <p:strVal val="#ppt_w"/>
                                          </p:val>
                                        </p:tav>
                                        <p:tav tm="100000">
                                          <p:val>
                                            <p:strVal val="#ppt_w"/>
                                          </p:val>
                                        </p:tav>
                                      </p:tavLst>
                                    </p:anim>
                                    <p:anim calcmode="lin" valueType="num">
                                      <p:cBhvr>
                                        <p:cTn id="107" dur="2000" fill="hold"/>
                                        <p:tgtEl>
                                          <p:spTgt spid="8"/>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9"/>
                                        </p:tgtEl>
                                        <p:attrNameLst>
                                          <p:attrName>style.visibility</p:attrName>
                                        </p:attrNameLst>
                                      </p:cBhvr>
                                      <p:to>
                                        <p:strVal val="visible"/>
                                      </p:to>
                                    </p:set>
                                    <p:anim calcmode="lin" valueType="num">
                                      <p:cBhvr>
                                        <p:cTn id="110" dur="2000" fill="hold"/>
                                        <p:tgtEl>
                                          <p:spTgt spid="9"/>
                                        </p:tgtEl>
                                        <p:attrNameLst>
                                          <p:attrName>ppt_w</p:attrName>
                                        </p:attrNameLst>
                                      </p:cBhvr>
                                      <p:tavLst>
                                        <p:tav tm="0">
                                          <p:val>
                                            <p:strVal val="#ppt_w"/>
                                          </p:val>
                                        </p:tav>
                                        <p:tav tm="100000">
                                          <p:val>
                                            <p:strVal val="#ppt_w"/>
                                          </p:val>
                                        </p:tav>
                                      </p:tavLst>
                                    </p:anim>
                                    <p:anim calcmode="lin" valueType="num">
                                      <p:cBhvr>
                                        <p:cTn id="111" dur="2000" fill="hold"/>
                                        <p:tgtEl>
                                          <p:spTgt spid="9"/>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0"/>
                                        </p:tgtEl>
                                        <p:attrNameLst>
                                          <p:attrName>style.visibility</p:attrName>
                                        </p:attrNameLst>
                                      </p:cBhvr>
                                      <p:to>
                                        <p:strVal val="visible"/>
                                      </p:to>
                                    </p:set>
                                    <p:anim calcmode="lin" valueType="num">
                                      <p:cBhvr>
                                        <p:cTn id="114" dur="2000" fill="hold"/>
                                        <p:tgtEl>
                                          <p:spTgt spid="10"/>
                                        </p:tgtEl>
                                        <p:attrNameLst>
                                          <p:attrName>ppt_w</p:attrName>
                                        </p:attrNameLst>
                                      </p:cBhvr>
                                      <p:tavLst>
                                        <p:tav tm="0">
                                          <p:val>
                                            <p:strVal val="#ppt_w"/>
                                          </p:val>
                                        </p:tav>
                                        <p:tav tm="100000">
                                          <p:val>
                                            <p:strVal val="#ppt_w"/>
                                          </p:val>
                                        </p:tav>
                                      </p:tavLst>
                                    </p:anim>
                                    <p:anim calcmode="lin" valueType="num">
                                      <p:cBhvr>
                                        <p:cTn id="115" dur="2000" fill="hold"/>
                                        <p:tgtEl>
                                          <p:spTgt spid="10"/>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1"/>
                                        </p:tgtEl>
                                        <p:attrNameLst>
                                          <p:attrName>style.visibility</p:attrName>
                                        </p:attrNameLst>
                                      </p:cBhvr>
                                      <p:to>
                                        <p:strVal val="visible"/>
                                      </p:to>
                                    </p:set>
                                    <p:anim calcmode="lin" valueType="num">
                                      <p:cBhvr>
                                        <p:cTn id="118" dur="2000" fill="hold"/>
                                        <p:tgtEl>
                                          <p:spTgt spid="11"/>
                                        </p:tgtEl>
                                        <p:attrNameLst>
                                          <p:attrName>ppt_w</p:attrName>
                                        </p:attrNameLst>
                                      </p:cBhvr>
                                      <p:tavLst>
                                        <p:tav tm="0">
                                          <p:val>
                                            <p:strVal val="#ppt_w"/>
                                          </p:val>
                                        </p:tav>
                                        <p:tav tm="100000">
                                          <p:val>
                                            <p:strVal val="#ppt_w"/>
                                          </p:val>
                                        </p:tav>
                                      </p:tavLst>
                                    </p:anim>
                                    <p:anim calcmode="lin" valueType="num">
                                      <p:cBhvr>
                                        <p:cTn id="119" dur="2000" fill="hold"/>
                                        <p:tgtEl>
                                          <p:spTgt spid="11"/>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12"/>
                                        </p:tgtEl>
                                        <p:attrNameLst>
                                          <p:attrName>style.visibility</p:attrName>
                                        </p:attrNameLst>
                                      </p:cBhvr>
                                      <p:to>
                                        <p:strVal val="visible"/>
                                      </p:to>
                                    </p:set>
                                    <p:anim calcmode="lin" valueType="num">
                                      <p:cBhvr>
                                        <p:cTn id="122" dur="2000" fill="hold"/>
                                        <p:tgtEl>
                                          <p:spTgt spid="12"/>
                                        </p:tgtEl>
                                        <p:attrNameLst>
                                          <p:attrName>ppt_w</p:attrName>
                                        </p:attrNameLst>
                                      </p:cBhvr>
                                      <p:tavLst>
                                        <p:tav tm="0">
                                          <p:val>
                                            <p:strVal val="#ppt_w"/>
                                          </p:val>
                                        </p:tav>
                                        <p:tav tm="100000">
                                          <p:val>
                                            <p:strVal val="#ppt_w"/>
                                          </p:val>
                                        </p:tav>
                                      </p:tavLst>
                                    </p:anim>
                                    <p:anim calcmode="lin" valueType="num">
                                      <p:cBhvr>
                                        <p:cTn id="123" dur="2000" fill="hold"/>
                                        <p:tgtEl>
                                          <p:spTgt spid="12"/>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p:cTn id="126" dur="2000" fill="hold"/>
                                        <p:tgtEl>
                                          <p:spTgt spid="13"/>
                                        </p:tgtEl>
                                        <p:attrNameLst>
                                          <p:attrName>ppt_w</p:attrName>
                                        </p:attrNameLst>
                                      </p:cBhvr>
                                      <p:tavLst>
                                        <p:tav tm="0">
                                          <p:val>
                                            <p:strVal val="#ppt_w"/>
                                          </p:val>
                                        </p:tav>
                                        <p:tav tm="100000">
                                          <p:val>
                                            <p:strVal val="#ppt_w"/>
                                          </p:val>
                                        </p:tav>
                                      </p:tavLst>
                                    </p:anim>
                                    <p:anim calcmode="lin" valueType="num">
                                      <p:cBhvr>
                                        <p:cTn id="127" dur="2000" fill="hold"/>
                                        <p:tgtEl>
                                          <p:spTgt spid="13"/>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p:cTn id="130" dur="2000" fill="hold"/>
                                        <p:tgtEl>
                                          <p:spTgt spid="14"/>
                                        </p:tgtEl>
                                        <p:attrNameLst>
                                          <p:attrName>ppt_w</p:attrName>
                                        </p:attrNameLst>
                                      </p:cBhvr>
                                      <p:tavLst>
                                        <p:tav tm="0">
                                          <p:val>
                                            <p:strVal val="#ppt_w"/>
                                          </p:val>
                                        </p:tav>
                                        <p:tav tm="100000">
                                          <p:val>
                                            <p:strVal val="#ppt_w"/>
                                          </p:val>
                                        </p:tav>
                                      </p:tavLst>
                                    </p:anim>
                                    <p:anim calcmode="lin" valueType="num">
                                      <p:cBhvr>
                                        <p:cTn id="131" dur="2000" fill="hold"/>
                                        <p:tgtEl>
                                          <p:spTgt spid="14"/>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5"/>
                                        </p:tgtEl>
                                        <p:attrNameLst>
                                          <p:attrName>style.visibility</p:attrName>
                                        </p:attrNameLst>
                                      </p:cBhvr>
                                      <p:to>
                                        <p:strVal val="visible"/>
                                      </p:to>
                                    </p:set>
                                    <p:anim calcmode="lin" valueType="num">
                                      <p:cBhvr>
                                        <p:cTn id="134" dur="2000" fill="hold"/>
                                        <p:tgtEl>
                                          <p:spTgt spid="15"/>
                                        </p:tgtEl>
                                        <p:attrNameLst>
                                          <p:attrName>ppt_w</p:attrName>
                                        </p:attrNameLst>
                                      </p:cBhvr>
                                      <p:tavLst>
                                        <p:tav tm="0">
                                          <p:val>
                                            <p:strVal val="#ppt_w"/>
                                          </p:val>
                                        </p:tav>
                                        <p:tav tm="100000">
                                          <p:val>
                                            <p:strVal val="#ppt_w"/>
                                          </p:val>
                                        </p:tav>
                                      </p:tavLst>
                                    </p:anim>
                                    <p:anim calcmode="lin" valueType="num">
                                      <p:cBhvr>
                                        <p:cTn id="135" dur="2000" fill="hold"/>
                                        <p:tgtEl>
                                          <p:spTgt spid="15"/>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16"/>
                                        </p:tgtEl>
                                        <p:attrNameLst>
                                          <p:attrName>style.visibility</p:attrName>
                                        </p:attrNameLst>
                                      </p:cBhvr>
                                      <p:to>
                                        <p:strVal val="visible"/>
                                      </p:to>
                                    </p:set>
                                    <p:anim calcmode="lin" valueType="num">
                                      <p:cBhvr>
                                        <p:cTn id="138" dur="2000" fill="hold"/>
                                        <p:tgtEl>
                                          <p:spTgt spid="16"/>
                                        </p:tgtEl>
                                        <p:attrNameLst>
                                          <p:attrName>ppt_w</p:attrName>
                                        </p:attrNameLst>
                                      </p:cBhvr>
                                      <p:tavLst>
                                        <p:tav tm="0">
                                          <p:val>
                                            <p:strVal val="#ppt_w"/>
                                          </p:val>
                                        </p:tav>
                                        <p:tav tm="100000">
                                          <p:val>
                                            <p:strVal val="#ppt_w"/>
                                          </p:val>
                                        </p:tav>
                                      </p:tavLst>
                                    </p:anim>
                                    <p:anim calcmode="lin" valueType="num">
                                      <p:cBhvr>
                                        <p:cTn id="139" dur="2000" fill="hold"/>
                                        <p:tgtEl>
                                          <p:spTgt spid="16"/>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 calcmode="lin" valueType="num">
                                      <p:cBhvr>
                                        <p:cTn id="142" dur="2000" fill="hold"/>
                                        <p:tgtEl>
                                          <p:spTgt spid="17"/>
                                        </p:tgtEl>
                                        <p:attrNameLst>
                                          <p:attrName>ppt_w</p:attrName>
                                        </p:attrNameLst>
                                      </p:cBhvr>
                                      <p:tavLst>
                                        <p:tav tm="0">
                                          <p:val>
                                            <p:strVal val="#ppt_w"/>
                                          </p:val>
                                        </p:tav>
                                        <p:tav tm="100000">
                                          <p:val>
                                            <p:strVal val="#ppt_w"/>
                                          </p:val>
                                        </p:tav>
                                      </p:tavLst>
                                    </p:anim>
                                    <p:anim calcmode="lin" valueType="num">
                                      <p:cBhvr>
                                        <p:cTn id="143" dur="2000" fill="hold"/>
                                        <p:tgtEl>
                                          <p:spTgt spid="17"/>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8"/>
                                        </p:tgtEl>
                                        <p:attrNameLst>
                                          <p:attrName>style.visibility</p:attrName>
                                        </p:attrNameLst>
                                      </p:cBhvr>
                                      <p:to>
                                        <p:strVal val="visible"/>
                                      </p:to>
                                    </p:set>
                                    <p:anim calcmode="lin" valueType="num">
                                      <p:cBhvr>
                                        <p:cTn id="146" dur="2000" fill="hold"/>
                                        <p:tgtEl>
                                          <p:spTgt spid="18"/>
                                        </p:tgtEl>
                                        <p:attrNameLst>
                                          <p:attrName>ppt_w</p:attrName>
                                        </p:attrNameLst>
                                      </p:cBhvr>
                                      <p:tavLst>
                                        <p:tav tm="0">
                                          <p:val>
                                            <p:strVal val="#ppt_w"/>
                                          </p:val>
                                        </p:tav>
                                        <p:tav tm="100000">
                                          <p:val>
                                            <p:strVal val="#ppt_w"/>
                                          </p:val>
                                        </p:tav>
                                      </p:tavLst>
                                    </p:anim>
                                    <p:anim calcmode="lin" valueType="num">
                                      <p:cBhvr>
                                        <p:cTn id="147" dur="2000" fill="hold"/>
                                        <p:tgtEl>
                                          <p:spTgt spid="18"/>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9"/>
                                        </p:tgtEl>
                                        <p:attrNameLst>
                                          <p:attrName>style.visibility</p:attrName>
                                        </p:attrNameLst>
                                      </p:cBhvr>
                                      <p:to>
                                        <p:strVal val="visible"/>
                                      </p:to>
                                    </p:set>
                                    <p:anim calcmode="lin" valueType="num">
                                      <p:cBhvr>
                                        <p:cTn id="150" dur="2000" fill="hold"/>
                                        <p:tgtEl>
                                          <p:spTgt spid="19"/>
                                        </p:tgtEl>
                                        <p:attrNameLst>
                                          <p:attrName>ppt_w</p:attrName>
                                        </p:attrNameLst>
                                      </p:cBhvr>
                                      <p:tavLst>
                                        <p:tav tm="0">
                                          <p:val>
                                            <p:strVal val="#ppt_w"/>
                                          </p:val>
                                        </p:tav>
                                        <p:tav tm="100000">
                                          <p:val>
                                            <p:strVal val="#ppt_w"/>
                                          </p:val>
                                        </p:tav>
                                      </p:tavLst>
                                    </p:anim>
                                    <p:anim calcmode="lin" valueType="num">
                                      <p:cBhvr>
                                        <p:cTn id="151" dur="2000" fill="hold"/>
                                        <p:tgtEl>
                                          <p:spTgt spid="19"/>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20"/>
                                        </p:tgtEl>
                                        <p:attrNameLst>
                                          <p:attrName>style.visibility</p:attrName>
                                        </p:attrNameLst>
                                      </p:cBhvr>
                                      <p:to>
                                        <p:strVal val="visible"/>
                                      </p:to>
                                    </p:set>
                                    <p:anim calcmode="lin" valueType="num">
                                      <p:cBhvr>
                                        <p:cTn id="154" dur="2000" fill="hold"/>
                                        <p:tgtEl>
                                          <p:spTgt spid="20"/>
                                        </p:tgtEl>
                                        <p:attrNameLst>
                                          <p:attrName>ppt_w</p:attrName>
                                        </p:attrNameLst>
                                      </p:cBhvr>
                                      <p:tavLst>
                                        <p:tav tm="0">
                                          <p:val>
                                            <p:strVal val="#ppt_w"/>
                                          </p:val>
                                        </p:tav>
                                        <p:tav tm="100000">
                                          <p:val>
                                            <p:strVal val="#ppt_w"/>
                                          </p:val>
                                        </p:tav>
                                      </p:tavLst>
                                    </p:anim>
                                    <p:anim calcmode="lin" valueType="num">
                                      <p:cBhvr>
                                        <p:cTn id="155" dur="2000" fill="hold"/>
                                        <p:tgtEl>
                                          <p:spTgt spid="20"/>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21"/>
                                        </p:tgtEl>
                                        <p:attrNameLst>
                                          <p:attrName>style.visibility</p:attrName>
                                        </p:attrNameLst>
                                      </p:cBhvr>
                                      <p:to>
                                        <p:strVal val="visible"/>
                                      </p:to>
                                    </p:set>
                                    <p:anim calcmode="lin" valueType="num">
                                      <p:cBhvr>
                                        <p:cTn id="158" dur="2000" fill="hold"/>
                                        <p:tgtEl>
                                          <p:spTgt spid="21"/>
                                        </p:tgtEl>
                                        <p:attrNameLst>
                                          <p:attrName>ppt_w</p:attrName>
                                        </p:attrNameLst>
                                      </p:cBhvr>
                                      <p:tavLst>
                                        <p:tav tm="0">
                                          <p:val>
                                            <p:strVal val="#ppt_w"/>
                                          </p:val>
                                        </p:tav>
                                        <p:tav tm="100000">
                                          <p:val>
                                            <p:strVal val="#ppt_w"/>
                                          </p:val>
                                        </p:tav>
                                      </p:tavLst>
                                    </p:anim>
                                    <p:anim calcmode="lin" valueType="num">
                                      <p:cBhvr>
                                        <p:cTn id="159" dur="2000" fill="hold"/>
                                        <p:tgtEl>
                                          <p:spTgt spid="21"/>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22"/>
                                        </p:tgtEl>
                                        <p:attrNameLst>
                                          <p:attrName>style.visibility</p:attrName>
                                        </p:attrNameLst>
                                      </p:cBhvr>
                                      <p:to>
                                        <p:strVal val="visible"/>
                                      </p:to>
                                    </p:set>
                                    <p:anim calcmode="lin" valueType="num">
                                      <p:cBhvr>
                                        <p:cTn id="162" dur="2000" fill="hold"/>
                                        <p:tgtEl>
                                          <p:spTgt spid="22"/>
                                        </p:tgtEl>
                                        <p:attrNameLst>
                                          <p:attrName>ppt_w</p:attrName>
                                        </p:attrNameLst>
                                      </p:cBhvr>
                                      <p:tavLst>
                                        <p:tav tm="0">
                                          <p:val>
                                            <p:strVal val="#ppt_w"/>
                                          </p:val>
                                        </p:tav>
                                        <p:tav tm="100000">
                                          <p:val>
                                            <p:strVal val="#ppt_w"/>
                                          </p:val>
                                        </p:tav>
                                      </p:tavLst>
                                    </p:anim>
                                    <p:anim calcmode="lin" valueType="num">
                                      <p:cBhvr>
                                        <p:cTn id="163" dur="2000" fill="hold"/>
                                        <p:tgtEl>
                                          <p:spTgt spid="22"/>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23"/>
                                        </p:tgtEl>
                                        <p:attrNameLst>
                                          <p:attrName>style.visibility</p:attrName>
                                        </p:attrNameLst>
                                      </p:cBhvr>
                                      <p:to>
                                        <p:strVal val="visible"/>
                                      </p:to>
                                    </p:set>
                                    <p:anim calcmode="lin" valueType="num">
                                      <p:cBhvr>
                                        <p:cTn id="166" dur="2000" fill="hold"/>
                                        <p:tgtEl>
                                          <p:spTgt spid="23"/>
                                        </p:tgtEl>
                                        <p:attrNameLst>
                                          <p:attrName>ppt_w</p:attrName>
                                        </p:attrNameLst>
                                      </p:cBhvr>
                                      <p:tavLst>
                                        <p:tav tm="0">
                                          <p:val>
                                            <p:strVal val="#ppt_w"/>
                                          </p:val>
                                        </p:tav>
                                        <p:tav tm="100000">
                                          <p:val>
                                            <p:strVal val="#ppt_w"/>
                                          </p:val>
                                        </p:tav>
                                      </p:tavLst>
                                    </p:anim>
                                    <p:anim calcmode="lin" valueType="num">
                                      <p:cBhvr>
                                        <p:cTn id="167" dur="2000" fill="hold"/>
                                        <p:tgtEl>
                                          <p:spTgt spid="23"/>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24"/>
                                        </p:tgtEl>
                                        <p:attrNameLst>
                                          <p:attrName>style.visibility</p:attrName>
                                        </p:attrNameLst>
                                      </p:cBhvr>
                                      <p:to>
                                        <p:strVal val="visible"/>
                                      </p:to>
                                    </p:set>
                                    <p:anim calcmode="lin" valueType="num">
                                      <p:cBhvr>
                                        <p:cTn id="170" dur="2000" fill="hold"/>
                                        <p:tgtEl>
                                          <p:spTgt spid="24"/>
                                        </p:tgtEl>
                                        <p:attrNameLst>
                                          <p:attrName>ppt_w</p:attrName>
                                        </p:attrNameLst>
                                      </p:cBhvr>
                                      <p:tavLst>
                                        <p:tav tm="0">
                                          <p:val>
                                            <p:strVal val="#ppt_w"/>
                                          </p:val>
                                        </p:tav>
                                        <p:tav tm="100000">
                                          <p:val>
                                            <p:strVal val="#ppt_w"/>
                                          </p:val>
                                        </p:tav>
                                      </p:tavLst>
                                    </p:anim>
                                    <p:anim calcmode="lin" valueType="num">
                                      <p:cBhvr>
                                        <p:cTn id="171" dur="2000" fill="hold"/>
                                        <p:tgtEl>
                                          <p:spTgt spid="24"/>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25"/>
                                        </p:tgtEl>
                                        <p:attrNameLst>
                                          <p:attrName>style.visibility</p:attrName>
                                        </p:attrNameLst>
                                      </p:cBhvr>
                                      <p:to>
                                        <p:strVal val="visible"/>
                                      </p:to>
                                    </p:set>
                                    <p:anim calcmode="lin" valueType="num">
                                      <p:cBhvr>
                                        <p:cTn id="174" dur="2000" fill="hold"/>
                                        <p:tgtEl>
                                          <p:spTgt spid="25"/>
                                        </p:tgtEl>
                                        <p:attrNameLst>
                                          <p:attrName>ppt_w</p:attrName>
                                        </p:attrNameLst>
                                      </p:cBhvr>
                                      <p:tavLst>
                                        <p:tav tm="0">
                                          <p:val>
                                            <p:strVal val="#ppt_w"/>
                                          </p:val>
                                        </p:tav>
                                        <p:tav tm="100000">
                                          <p:val>
                                            <p:strVal val="#ppt_w"/>
                                          </p:val>
                                        </p:tav>
                                      </p:tavLst>
                                    </p:anim>
                                    <p:anim calcmode="lin" valueType="num">
                                      <p:cBhvr>
                                        <p:cTn id="175" dur="2000" fill="hold"/>
                                        <p:tgtEl>
                                          <p:spTgt spid="25"/>
                                        </p:tgtEl>
                                        <p:attrNameLst>
                                          <p:attrName>ppt_h</p:attrName>
                                        </p:attrNameLst>
                                      </p:cBhvr>
                                      <p:tavLst>
                                        <p:tav tm="0" fmla="#ppt_h*sin(2.5*pi*$)">
                                          <p:val>
                                            <p:fltVal val="0"/>
                                          </p:val>
                                        </p:tav>
                                        <p:tav tm="100000">
                                          <p:val>
                                            <p:fltVal val="1"/>
                                          </p:val>
                                        </p:tav>
                                      </p:tavLst>
                                    </p:anim>
                                  </p:childTnLst>
                                </p:cTn>
                              </p:par>
                              <p:par>
                                <p:cTn id="176" presetID="2" presetClass="entr" presetSubtype="8" fill="hold" grpId="0" nodeType="withEffect">
                                  <p:stCondLst>
                                    <p:cond delay="0"/>
                                  </p:stCondLst>
                                  <p:childTnLst>
                                    <p:set>
                                      <p:cBhvr>
                                        <p:cTn id="177" dur="1" fill="hold">
                                          <p:stCondLst>
                                            <p:cond delay="0"/>
                                          </p:stCondLst>
                                        </p:cTn>
                                        <p:tgtEl>
                                          <p:spTgt spid="26"/>
                                        </p:tgtEl>
                                        <p:attrNameLst>
                                          <p:attrName>style.visibility</p:attrName>
                                        </p:attrNameLst>
                                      </p:cBhvr>
                                      <p:to>
                                        <p:strVal val="visible"/>
                                      </p:to>
                                    </p:set>
                                    <p:anim calcmode="lin" valueType="num">
                                      <p:cBhvr additive="base">
                                        <p:cTn id="178" dur="2000" fill="hold"/>
                                        <p:tgtEl>
                                          <p:spTgt spid="26"/>
                                        </p:tgtEl>
                                        <p:attrNameLst>
                                          <p:attrName>ppt_x</p:attrName>
                                        </p:attrNameLst>
                                      </p:cBhvr>
                                      <p:tavLst>
                                        <p:tav tm="0">
                                          <p:val>
                                            <p:strVal val="0-#ppt_w/2"/>
                                          </p:val>
                                        </p:tav>
                                        <p:tav tm="100000">
                                          <p:val>
                                            <p:strVal val="#ppt_x"/>
                                          </p:val>
                                        </p:tav>
                                      </p:tavLst>
                                    </p:anim>
                                    <p:anim calcmode="lin" valueType="num">
                                      <p:cBhvr additive="base">
                                        <p:cTn id="179" dur="2000" fill="hold"/>
                                        <p:tgtEl>
                                          <p:spTgt spid="26"/>
                                        </p:tgtEl>
                                        <p:attrNameLst>
                                          <p:attrName>ppt_y</p:attrName>
                                        </p:attrNameLst>
                                      </p:cBhvr>
                                      <p:tavLst>
                                        <p:tav tm="0">
                                          <p:val>
                                            <p:strVal val="#ppt_y"/>
                                          </p:val>
                                        </p:tav>
                                        <p:tav tm="100000">
                                          <p:val>
                                            <p:strVal val="#ppt_y"/>
                                          </p:val>
                                        </p:tav>
                                      </p:tavLst>
                                    </p:anim>
                                  </p:childTnLst>
                                </p:cTn>
                              </p:par>
                              <p:par>
                                <p:cTn id="180" presetID="2" presetClass="entr" presetSubtype="8" fill="hold" grpId="0" nodeType="withEffect">
                                  <p:stCondLst>
                                    <p:cond delay="0"/>
                                  </p:stCondLst>
                                  <p:childTnLst>
                                    <p:set>
                                      <p:cBhvr>
                                        <p:cTn id="181" dur="1" fill="hold">
                                          <p:stCondLst>
                                            <p:cond delay="0"/>
                                          </p:stCondLst>
                                        </p:cTn>
                                        <p:tgtEl>
                                          <p:spTgt spid="27"/>
                                        </p:tgtEl>
                                        <p:attrNameLst>
                                          <p:attrName>style.visibility</p:attrName>
                                        </p:attrNameLst>
                                      </p:cBhvr>
                                      <p:to>
                                        <p:strVal val="visible"/>
                                      </p:to>
                                    </p:set>
                                    <p:anim calcmode="lin" valueType="num">
                                      <p:cBhvr additive="base">
                                        <p:cTn id="182" dur="2000" fill="hold"/>
                                        <p:tgtEl>
                                          <p:spTgt spid="27"/>
                                        </p:tgtEl>
                                        <p:attrNameLst>
                                          <p:attrName>ppt_x</p:attrName>
                                        </p:attrNameLst>
                                      </p:cBhvr>
                                      <p:tavLst>
                                        <p:tav tm="0">
                                          <p:val>
                                            <p:strVal val="0-#ppt_w/2"/>
                                          </p:val>
                                        </p:tav>
                                        <p:tav tm="100000">
                                          <p:val>
                                            <p:strVal val="#ppt_x"/>
                                          </p:val>
                                        </p:tav>
                                      </p:tavLst>
                                    </p:anim>
                                    <p:anim calcmode="lin" valueType="num">
                                      <p:cBhvr additive="base">
                                        <p:cTn id="183" dur="2000" fill="hold"/>
                                        <p:tgtEl>
                                          <p:spTgt spid="27"/>
                                        </p:tgtEl>
                                        <p:attrNameLst>
                                          <p:attrName>ppt_y</p:attrName>
                                        </p:attrNameLst>
                                      </p:cBhvr>
                                      <p:tavLst>
                                        <p:tav tm="0">
                                          <p:val>
                                            <p:strVal val="#ppt_y"/>
                                          </p:val>
                                        </p:tav>
                                        <p:tav tm="100000">
                                          <p:val>
                                            <p:strVal val="#ppt_y"/>
                                          </p:val>
                                        </p:tav>
                                      </p:tavLst>
                                    </p:anim>
                                  </p:childTnLst>
                                </p:cTn>
                              </p:par>
                              <p:par>
                                <p:cTn id="184" presetID="2" presetClass="entr" presetSubtype="8" fill="hold" grpId="0" nodeType="withEffect">
                                  <p:stCondLst>
                                    <p:cond delay="0"/>
                                  </p:stCondLst>
                                  <p:childTnLst>
                                    <p:set>
                                      <p:cBhvr>
                                        <p:cTn id="185" dur="1" fill="hold">
                                          <p:stCondLst>
                                            <p:cond delay="0"/>
                                          </p:stCondLst>
                                        </p:cTn>
                                        <p:tgtEl>
                                          <p:spTgt spid="28"/>
                                        </p:tgtEl>
                                        <p:attrNameLst>
                                          <p:attrName>style.visibility</p:attrName>
                                        </p:attrNameLst>
                                      </p:cBhvr>
                                      <p:to>
                                        <p:strVal val="visible"/>
                                      </p:to>
                                    </p:set>
                                    <p:anim calcmode="lin" valueType="num">
                                      <p:cBhvr additive="base">
                                        <p:cTn id="186" dur="2000" fill="hold"/>
                                        <p:tgtEl>
                                          <p:spTgt spid="28"/>
                                        </p:tgtEl>
                                        <p:attrNameLst>
                                          <p:attrName>ppt_x</p:attrName>
                                        </p:attrNameLst>
                                      </p:cBhvr>
                                      <p:tavLst>
                                        <p:tav tm="0">
                                          <p:val>
                                            <p:strVal val="0-#ppt_w/2"/>
                                          </p:val>
                                        </p:tav>
                                        <p:tav tm="100000">
                                          <p:val>
                                            <p:strVal val="#ppt_x"/>
                                          </p:val>
                                        </p:tav>
                                      </p:tavLst>
                                    </p:anim>
                                    <p:anim calcmode="lin" valueType="num">
                                      <p:cBhvr additive="base">
                                        <p:cTn id="187" dur="2000" fill="hold"/>
                                        <p:tgtEl>
                                          <p:spTgt spid="28"/>
                                        </p:tgtEl>
                                        <p:attrNameLst>
                                          <p:attrName>ppt_y</p:attrName>
                                        </p:attrNameLst>
                                      </p:cBhvr>
                                      <p:tavLst>
                                        <p:tav tm="0">
                                          <p:val>
                                            <p:strVal val="#ppt_y"/>
                                          </p:val>
                                        </p:tav>
                                        <p:tav tm="100000">
                                          <p:val>
                                            <p:strVal val="#ppt_y"/>
                                          </p:val>
                                        </p:tav>
                                      </p:tavLst>
                                    </p:anim>
                                  </p:childTnLst>
                                </p:cTn>
                              </p:par>
                              <p:par>
                                <p:cTn id="188" presetID="2" presetClass="entr" presetSubtype="8" fill="hold" grpId="0" nodeType="withEffect">
                                  <p:stCondLst>
                                    <p:cond delay="0"/>
                                  </p:stCondLst>
                                  <p:childTnLst>
                                    <p:set>
                                      <p:cBhvr>
                                        <p:cTn id="189" dur="1" fill="hold">
                                          <p:stCondLst>
                                            <p:cond delay="0"/>
                                          </p:stCondLst>
                                        </p:cTn>
                                        <p:tgtEl>
                                          <p:spTgt spid="29"/>
                                        </p:tgtEl>
                                        <p:attrNameLst>
                                          <p:attrName>style.visibility</p:attrName>
                                        </p:attrNameLst>
                                      </p:cBhvr>
                                      <p:to>
                                        <p:strVal val="visible"/>
                                      </p:to>
                                    </p:set>
                                    <p:anim calcmode="lin" valueType="num">
                                      <p:cBhvr additive="base">
                                        <p:cTn id="190" dur="2000" fill="hold"/>
                                        <p:tgtEl>
                                          <p:spTgt spid="29"/>
                                        </p:tgtEl>
                                        <p:attrNameLst>
                                          <p:attrName>ppt_x</p:attrName>
                                        </p:attrNameLst>
                                      </p:cBhvr>
                                      <p:tavLst>
                                        <p:tav tm="0">
                                          <p:val>
                                            <p:strVal val="0-#ppt_w/2"/>
                                          </p:val>
                                        </p:tav>
                                        <p:tav tm="100000">
                                          <p:val>
                                            <p:strVal val="#ppt_x"/>
                                          </p:val>
                                        </p:tav>
                                      </p:tavLst>
                                    </p:anim>
                                    <p:anim calcmode="lin" valueType="num">
                                      <p:cBhvr additive="base">
                                        <p:cTn id="191" dur="2000" fill="hold"/>
                                        <p:tgtEl>
                                          <p:spTgt spid="29"/>
                                        </p:tgtEl>
                                        <p:attrNameLst>
                                          <p:attrName>ppt_y</p:attrName>
                                        </p:attrNameLst>
                                      </p:cBhvr>
                                      <p:tavLst>
                                        <p:tav tm="0">
                                          <p:val>
                                            <p:strVal val="#ppt_y"/>
                                          </p:val>
                                        </p:tav>
                                        <p:tav tm="100000">
                                          <p:val>
                                            <p:strVal val="#ppt_y"/>
                                          </p:val>
                                        </p:tav>
                                      </p:tavLst>
                                    </p:anim>
                                  </p:childTnLst>
                                </p:cTn>
                              </p:par>
                              <p:par>
                                <p:cTn id="192" presetID="2" presetClass="entr" presetSubtype="8" fill="hold" grpId="0" nodeType="withEffect">
                                  <p:stCondLst>
                                    <p:cond delay="0"/>
                                  </p:stCondLst>
                                  <p:childTnLst>
                                    <p:set>
                                      <p:cBhvr>
                                        <p:cTn id="193" dur="1" fill="hold">
                                          <p:stCondLst>
                                            <p:cond delay="0"/>
                                          </p:stCondLst>
                                        </p:cTn>
                                        <p:tgtEl>
                                          <p:spTgt spid="30"/>
                                        </p:tgtEl>
                                        <p:attrNameLst>
                                          <p:attrName>style.visibility</p:attrName>
                                        </p:attrNameLst>
                                      </p:cBhvr>
                                      <p:to>
                                        <p:strVal val="visible"/>
                                      </p:to>
                                    </p:set>
                                    <p:anim calcmode="lin" valueType="num">
                                      <p:cBhvr additive="base">
                                        <p:cTn id="194" dur="2000" fill="hold"/>
                                        <p:tgtEl>
                                          <p:spTgt spid="30"/>
                                        </p:tgtEl>
                                        <p:attrNameLst>
                                          <p:attrName>ppt_x</p:attrName>
                                        </p:attrNameLst>
                                      </p:cBhvr>
                                      <p:tavLst>
                                        <p:tav tm="0">
                                          <p:val>
                                            <p:strVal val="0-#ppt_w/2"/>
                                          </p:val>
                                        </p:tav>
                                        <p:tav tm="100000">
                                          <p:val>
                                            <p:strVal val="#ppt_x"/>
                                          </p:val>
                                        </p:tav>
                                      </p:tavLst>
                                    </p:anim>
                                    <p:anim calcmode="lin" valueType="num">
                                      <p:cBhvr additive="base">
                                        <p:cTn id="195" dur="2000" fill="hold"/>
                                        <p:tgtEl>
                                          <p:spTgt spid="30"/>
                                        </p:tgtEl>
                                        <p:attrNameLst>
                                          <p:attrName>ppt_y</p:attrName>
                                        </p:attrNameLst>
                                      </p:cBhvr>
                                      <p:tavLst>
                                        <p:tav tm="0">
                                          <p:val>
                                            <p:strVal val="#ppt_y"/>
                                          </p:val>
                                        </p:tav>
                                        <p:tav tm="100000">
                                          <p:val>
                                            <p:strVal val="#ppt_y"/>
                                          </p:val>
                                        </p:tav>
                                      </p:tavLst>
                                    </p:anim>
                                  </p:childTnLst>
                                </p:cTn>
                              </p:par>
                              <p:par>
                                <p:cTn id="196" presetID="2" presetClass="entr" presetSubtype="8" fill="hold" grpId="0" nodeType="withEffect">
                                  <p:stCondLst>
                                    <p:cond delay="0"/>
                                  </p:stCondLst>
                                  <p:childTnLst>
                                    <p:set>
                                      <p:cBhvr>
                                        <p:cTn id="197" dur="1" fill="hold">
                                          <p:stCondLst>
                                            <p:cond delay="0"/>
                                          </p:stCondLst>
                                        </p:cTn>
                                        <p:tgtEl>
                                          <p:spTgt spid="31"/>
                                        </p:tgtEl>
                                        <p:attrNameLst>
                                          <p:attrName>style.visibility</p:attrName>
                                        </p:attrNameLst>
                                      </p:cBhvr>
                                      <p:to>
                                        <p:strVal val="visible"/>
                                      </p:to>
                                    </p:set>
                                    <p:anim calcmode="lin" valueType="num">
                                      <p:cBhvr additive="base">
                                        <p:cTn id="198" dur="2000" fill="hold"/>
                                        <p:tgtEl>
                                          <p:spTgt spid="31"/>
                                        </p:tgtEl>
                                        <p:attrNameLst>
                                          <p:attrName>ppt_x</p:attrName>
                                        </p:attrNameLst>
                                      </p:cBhvr>
                                      <p:tavLst>
                                        <p:tav tm="0">
                                          <p:val>
                                            <p:strVal val="0-#ppt_w/2"/>
                                          </p:val>
                                        </p:tav>
                                        <p:tav tm="100000">
                                          <p:val>
                                            <p:strVal val="#ppt_x"/>
                                          </p:val>
                                        </p:tav>
                                      </p:tavLst>
                                    </p:anim>
                                    <p:anim calcmode="lin" valueType="num">
                                      <p:cBhvr additive="base">
                                        <p:cTn id="199" dur="2000" fill="hold"/>
                                        <p:tgtEl>
                                          <p:spTgt spid="31"/>
                                        </p:tgtEl>
                                        <p:attrNameLst>
                                          <p:attrName>ppt_y</p:attrName>
                                        </p:attrNameLst>
                                      </p:cBhvr>
                                      <p:tavLst>
                                        <p:tav tm="0">
                                          <p:val>
                                            <p:strVal val="#ppt_y"/>
                                          </p:val>
                                        </p:tav>
                                        <p:tav tm="100000">
                                          <p:val>
                                            <p:strVal val="#ppt_y"/>
                                          </p:val>
                                        </p:tav>
                                      </p:tavLst>
                                    </p:anim>
                                  </p:childTnLst>
                                </p:cTn>
                              </p:par>
                              <p:par>
                                <p:cTn id="200" presetID="2" presetClass="entr" presetSubtype="8" fill="hold" grpId="0" nodeType="withEffect">
                                  <p:stCondLst>
                                    <p:cond delay="0"/>
                                  </p:stCondLst>
                                  <p:childTnLst>
                                    <p:set>
                                      <p:cBhvr>
                                        <p:cTn id="201" dur="1" fill="hold">
                                          <p:stCondLst>
                                            <p:cond delay="0"/>
                                          </p:stCondLst>
                                        </p:cTn>
                                        <p:tgtEl>
                                          <p:spTgt spid="32"/>
                                        </p:tgtEl>
                                        <p:attrNameLst>
                                          <p:attrName>style.visibility</p:attrName>
                                        </p:attrNameLst>
                                      </p:cBhvr>
                                      <p:to>
                                        <p:strVal val="visible"/>
                                      </p:to>
                                    </p:set>
                                    <p:anim calcmode="lin" valueType="num">
                                      <p:cBhvr additive="base">
                                        <p:cTn id="202" dur="2000" fill="hold"/>
                                        <p:tgtEl>
                                          <p:spTgt spid="32"/>
                                        </p:tgtEl>
                                        <p:attrNameLst>
                                          <p:attrName>ppt_x</p:attrName>
                                        </p:attrNameLst>
                                      </p:cBhvr>
                                      <p:tavLst>
                                        <p:tav tm="0">
                                          <p:val>
                                            <p:strVal val="0-#ppt_w/2"/>
                                          </p:val>
                                        </p:tav>
                                        <p:tav tm="100000">
                                          <p:val>
                                            <p:strVal val="#ppt_x"/>
                                          </p:val>
                                        </p:tav>
                                      </p:tavLst>
                                    </p:anim>
                                    <p:anim calcmode="lin" valueType="num">
                                      <p:cBhvr additive="base">
                                        <p:cTn id="203" dur="2000" fill="hold"/>
                                        <p:tgtEl>
                                          <p:spTgt spid="32"/>
                                        </p:tgtEl>
                                        <p:attrNameLst>
                                          <p:attrName>ppt_y</p:attrName>
                                        </p:attrNameLst>
                                      </p:cBhvr>
                                      <p:tavLst>
                                        <p:tav tm="0">
                                          <p:val>
                                            <p:strVal val="#ppt_y"/>
                                          </p:val>
                                        </p:tav>
                                        <p:tav tm="100000">
                                          <p:val>
                                            <p:strVal val="#ppt_y"/>
                                          </p:val>
                                        </p:tav>
                                      </p:tavLst>
                                    </p:anim>
                                  </p:childTnLst>
                                </p:cTn>
                              </p:par>
                              <p:par>
                                <p:cTn id="204" presetID="2" presetClass="entr" presetSubtype="8" fill="hold" grpId="0" nodeType="withEffect">
                                  <p:stCondLst>
                                    <p:cond delay="0"/>
                                  </p:stCondLst>
                                  <p:childTnLst>
                                    <p:set>
                                      <p:cBhvr>
                                        <p:cTn id="205" dur="1" fill="hold">
                                          <p:stCondLst>
                                            <p:cond delay="0"/>
                                          </p:stCondLst>
                                        </p:cTn>
                                        <p:tgtEl>
                                          <p:spTgt spid="33"/>
                                        </p:tgtEl>
                                        <p:attrNameLst>
                                          <p:attrName>style.visibility</p:attrName>
                                        </p:attrNameLst>
                                      </p:cBhvr>
                                      <p:to>
                                        <p:strVal val="visible"/>
                                      </p:to>
                                    </p:set>
                                    <p:anim calcmode="lin" valueType="num">
                                      <p:cBhvr additive="base">
                                        <p:cTn id="206" dur="2000" fill="hold"/>
                                        <p:tgtEl>
                                          <p:spTgt spid="33"/>
                                        </p:tgtEl>
                                        <p:attrNameLst>
                                          <p:attrName>ppt_x</p:attrName>
                                        </p:attrNameLst>
                                      </p:cBhvr>
                                      <p:tavLst>
                                        <p:tav tm="0">
                                          <p:val>
                                            <p:strVal val="0-#ppt_w/2"/>
                                          </p:val>
                                        </p:tav>
                                        <p:tav tm="100000">
                                          <p:val>
                                            <p:strVal val="#ppt_x"/>
                                          </p:val>
                                        </p:tav>
                                      </p:tavLst>
                                    </p:anim>
                                    <p:anim calcmode="lin" valueType="num">
                                      <p:cBhvr additive="base">
                                        <p:cTn id="207" dur="2000" fill="hold"/>
                                        <p:tgtEl>
                                          <p:spTgt spid="33"/>
                                        </p:tgtEl>
                                        <p:attrNameLst>
                                          <p:attrName>ppt_y</p:attrName>
                                        </p:attrNameLst>
                                      </p:cBhvr>
                                      <p:tavLst>
                                        <p:tav tm="0">
                                          <p:val>
                                            <p:strVal val="#ppt_y"/>
                                          </p:val>
                                        </p:tav>
                                        <p:tav tm="100000">
                                          <p:val>
                                            <p:strVal val="#ppt_y"/>
                                          </p:val>
                                        </p:tav>
                                      </p:tavLst>
                                    </p:anim>
                                  </p:childTnLst>
                                </p:cTn>
                              </p:par>
                              <p:par>
                                <p:cTn id="208" presetID="2" presetClass="entr" presetSubtype="8" fill="hold" grpId="0" nodeType="withEffect">
                                  <p:stCondLst>
                                    <p:cond delay="0"/>
                                  </p:stCondLst>
                                  <p:childTnLst>
                                    <p:set>
                                      <p:cBhvr>
                                        <p:cTn id="209" dur="1" fill="hold">
                                          <p:stCondLst>
                                            <p:cond delay="0"/>
                                          </p:stCondLst>
                                        </p:cTn>
                                        <p:tgtEl>
                                          <p:spTgt spid="34"/>
                                        </p:tgtEl>
                                        <p:attrNameLst>
                                          <p:attrName>style.visibility</p:attrName>
                                        </p:attrNameLst>
                                      </p:cBhvr>
                                      <p:to>
                                        <p:strVal val="visible"/>
                                      </p:to>
                                    </p:set>
                                    <p:anim calcmode="lin" valueType="num">
                                      <p:cBhvr additive="base">
                                        <p:cTn id="210" dur="2000" fill="hold"/>
                                        <p:tgtEl>
                                          <p:spTgt spid="34"/>
                                        </p:tgtEl>
                                        <p:attrNameLst>
                                          <p:attrName>ppt_x</p:attrName>
                                        </p:attrNameLst>
                                      </p:cBhvr>
                                      <p:tavLst>
                                        <p:tav tm="0">
                                          <p:val>
                                            <p:strVal val="0-#ppt_w/2"/>
                                          </p:val>
                                        </p:tav>
                                        <p:tav tm="100000">
                                          <p:val>
                                            <p:strVal val="#ppt_x"/>
                                          </p:val>
                                        </p:tav>
                                      </p:tavLst>
                                    </p:anim>
                                    <p:anim calcmode="lin" valueType="num">
                                      <p:cBhvr additive="base">
                                        <p:cTn id="211" dur="2000" fill="hold"/>
                                        <p:tgtEl>
                                          <p:spTgt spid="34"/>
                                        </p:tgtEl>
                                        <p:attrNameLst>
                                          <p:attrName>ppt_y</p:attrName>
                                        </p:attrNameLst>
                                      </p:cBhvr>
                                      <p:tavLst>
                                        <p:tav tm="0">
                                          <p:val>
                                            <p:strVal val="#ppt_y"/>
                                          </p:val>
                                        </p:tav>
                                        <p:tav tm="100000">
                                          <p:val>
                                            <p:strVal val="#ppt_y"/>
                                          </p:val>
                                        </p:tav>
                                      </p:tavLst>
                                    </p:anim>
                                  </p:childTnLst>
                                </p:cTn>
                              </p:par>
                              <p:par>
                                <p:cTn id="212" presetID="2" presetClass="entr" presetSubtype="8" fill="hold" grpId="0" nodeType="withEffect">
                                  <p:stCondLst>
                                    <p:cond delay="0"/>
                                  </p:stCondLst>
                                  <p:childTnLst>
                                    <p:set>
                                      <p:cBhvr>
                                        <p:cTn id="213" dur="1" fill="hold">
                                          <p:stCondLst>
                                            <p:cond delay="0"/>
                                          </p:stCondLst>
                                        </p:cTn>
                                        <p:tgtEl>
                                          <p:spTgt spid="35"/>
                                        </p:tgtEl>
                                        <p:attrNameLst>
                                          <p:attrName>style.visibility</p:attrName>
                                        </p:attrNameLst>
                                      </p:cBhvr>
                                      <p:to>
                                        <p:strVal val="visible"/>
                                      </p:to>
                                    </p:set>
                                    <p:anim calcmode="lin" valueType="num">
                                      <p:cBhvr additive="base">
                                        <p:cTn id="214" dur="2000" fill="hold"/>
                                        <p:tgtEl>
                                          <p:spTgt spid="35"/>
                                        </p:tgtEl>
                                        <p:attrNameLst>
                                          <p:attrName>ppt_x</p:attrName>
                                        </p:attrNameLst>
                                      </p:cBhvr>
                                      <p:tavLst>
                                        <p:tav tm="0">
                                          <p:val>
                                            <p:strVal val="0-#ppt_w/2"/>
                                          </p:val>
                                        </p:tav>
                                        <p:tav tm="100000">
                                          <p:val>
                                            <p:strVal val="#ppt_x"/>
                                          </p:val>
                                        </p:tav>
                                      </p:tavLst>
                                    </p:anim>
                                    <p:anim calcmode="lin" valueType="num">
                                      <p:cBhvr additive="base">
                                        <p:cTn id="215" dur="2000" fill="hold"/>
                                        <p:tgtEl>
                                          <p:spTgt spid="35"/>
                                        </p:tgtEl>
                                        <p:attrNameLst>
                                          <p:attrName>ppt_y</p:attrName>
                                        </p:attrNameLst>
                                      </p:cBhvr>
                                      <p:tavLst>
                                        <p:tav tm="0">
                                          <p:val>
                                            <p:strVal val="#ppt_y"/>
                                          </p:val>
                                        </p:tav>
                                        <p:tav tm="100000">
                                          <p:val>
                                            <p:strVal val="#ppt_y"/>
                                          </p:val>
                                        </p:tav>
                                      </p:tavLst>
                                    </p:anim>
                                  </p:childTnLst>
                                </p:cTn>
                              </p:par>
                              <p:par>
                                <p:cTn id="216" presetID="2" presetClass="entr" presetSubtype="8" fill="hold" grpId="0" nodeType="withEffect">
                                  <p:stCondLst>
                                    <p:cond delay="0"/>
                                  </p:stCondLst>
                                  <p:childTnLst>
                                    <p:set>
                                      <p:cBhvr>
                                        <p:cTn id="217" dur="1" fill="hold">
                                          <p:stCondLst>
                                            <p:cond delay="0"/>
                                          </p:stCondLst>
                                        </p:cTn>
                                        <p:tgtEl>
                                          <p:spTgt spid="36"/>
                                        </p:tgtEl>
                                        <p:attrNameLst>
                                          <p:attrName>style.visibility</p:attrName>
                                        </p:attrNameLst>
                                      </p:cBhvr>
                                      <p:to>
                                        <p:strVal val="visible"/>
                                      </p:to>
                                    </p:set>
                                    <p:anim calcmode="lin" valueType="num">
                                      <p:cBhvr additive="base">
                                        <p:cTn id="218" dur="2000" fill="hold"/>
                                        <p:tgtEl>
                                          <p:spTgt spid="36"/>
                                        </p:tgtEl>
                                        <p:attrNameLst>
                                          <p:attrName>ppt_x</p:attrName>
                                        </p:attrNameLst>
                                      </p:cBhvr>
                                      <p:tavLst>
                                        <p:tav tm="0">
                                          <p:val>
                                            <p:strVal val="0-#ppt_w/2"/>
                                          </p:val>
                                        </p:tav>
                                        <p:tav tm="100000">
                                          <p:val>
                                            <p:strVal val="#ppt_x"/>
                                          </p:val>
                                        </p:tav>
                                      </p:tavLst>
                                    </p:anim>
                                    <p:anim calcmode="lin" valueType="num">
                                      <p:cBhvr additive="base">
                                        <p:cTn id="219" dur="2000" fill="hold"/>
                                        <p:tgtEl>
                                          <p:spTgt spid="36"/>
                                        </p:tgtEl>
                                        <p:attrNameLst>
                                          <p:attrName>ppt_y</p:attrName>
                                        </p:attrNameLst>
                                      </p:cBhvr>
                                      <p:tavLst>
                                        <p:tav tm="0">
                                          <p:val>
                                            <p:strVal val="#ppt_y"/>
                                          </p:val>
                                        </p:tav>
                                        <p:tav tm="100000">
                                          <p:val>
                                            <p:strVal val="#ppt_y"/>
                                          </p:val>
                                        </p:tav>
                                      </p:tavLst>
                                    </p:anim>
                                  </p:childTnLst>
                                </p:cTn>
                              </p:par>
                              <p:par>
                                <p:cTn id="220" presetID="2" presetClass="entr" presetSubtype="8" fill="hold" grpId="0" nodeType="withEffect">
                                  <p:stCondLst>
                                    <p:cond delay="0"/>
                                  </p:stCondLst>
                                  <p:childTnLst>
                                    <p:set>
                                      <p:cBhvr>
                                        <p:cTn id="221" dur="1" fill="hold">
                                          <p:stCondLst>
                                            <p:cond delay="0"/>
                                          </p:stCondLst>
                                        </p:cTn>
                                        <p:tgtEl>
                                          <p:spTgt spid="37"/>
                                        </p:tgtEl>
                                        <p:attrNameLst>
                                          <p:attrName>style.visibility</p:attrName>
                                        </p:attrNameLst>
                                      </p:cBhvr>
                                      <p:to>
                                        <p:strVal val="visible"/>
                                      </p:to>
                                    </p:set>
                                    <p:anim calcmode="lin" valueType="num">
                                      <p:cBhvr additive="base">
                                        <p:cTn id="222" dur="2000" fill="hold"/>
                                        <p:tgtEl>
                                          <p:spTgt spid="37"/>
                                        </p:tgtEl>
                                        <p:attrNameLst>
                                          <p:attrName>ppt_x</p:attrName>
                                        </p:attrNameLst>
                                      </p:cBhvr>
                                      <p:tavLst>
                                        <p:tav tm="0">
                                          <p:val>
                                            <p:strVal val="0-#ppt_w/2"/>
                                          </p:val>
                                        </p:tav>
                                        <p:tav tm="100000">
                                          <p:val>
                                            <p:strVal val="#ppt_x"/>
                                          </p:val>
                                        </p:tav>
                                      </p:tavLst>
                                    </p:anim>
                                    <p:anim calcmode="lin" valueType="num">
                                      <p:cBhvr additive="base">
                                        <p:cTn id="223" dur="2000" fill="hold"/>
                                        <p:tgtEl>
                                          <p:spTgt spid="37"/>
                                        </p:tgtEl>
                                        <p:attrNameLst>
                                          <p:attrName>ppt_y</p:attrName>
                                        </p:attrNameLst>
                                      </p:cBhvr>
                                      <p:tavLst>
                                        <p:tav tm="0">
                                          <p:val>
                                            <p:strVal val="#ppt_y"/>
                                          </p:val>
                                        </p:tav>
                                        <p:tav tm="100000">
                                          <p:val>
                                            <p:strVal val="#ppt_y"/>
                                          </p:val>
                                        </p:tav>
                                      </p:tavLst>
                                    </p:anim>
                                  </p:childTnLst>
                                </p:cTn>
                              </p:par>
                              <p:par>
                                <p:cTn id="224" presetID="2" presetClass="entr" presetSubtype="8" fill="hold" grpId="0" nodeType="withEffect">
                                  <p:stCondLst>
                                    <p:cond delay="0"/>
                                  </p:stCondLst>
                                  <p:childTnLst>
                                    <p:set>
                                      <p:cBhvr>
                                        <p:cTn id="225" dur="1" fill="hold">
                                          <p:stCondLst>
                                            <p:cond delay="0"/>
                                          </p:stCondLst>
                                        </p:cTn>
                                        <p:tgtEl>
                                          <p:spTgt spid="38"/>
                                        </p:tgtEl>
                                        <p:attrNameLst>
                                          <p:attrName>style.visibility</p:attrName>
                                        </p:attrNameLst>
                                      </p:cBhvr>
                                      <p:to>
                                        <p:strVal val="visible"/>
                                      </p:to>
                                    </p:set>
                                    <p:anim calcmode="lin" valueType="num">
                                      <p:cBhvr additive="base">
                                        <p:cTn id="226" dur="2000" fill="hold"/>
                                        <p:tgtEl>
                                          <p:spTgt spid="38"/>
                                        </p:tgtEl>
                                        <p:attrNameLst>
                                          <p:attrName>ppt_x</p:attrName>
                                        </p:attrNameLst>
                                      </p:cBhvr>
                                      <p:tavLst>
                                        <p:tav tm="0">
                                          <p:val>
                                            <p:strVal val="0-#ppt_w/2"/>
                                          </p:val>
                                        </p:tav>
                                        <p:tav tm="100000">
                                          <p:val>
                                            <p:strVal val="#ppt_x"/>
                                          </p:val>
                                        </p:tav>
                                      </p:tavLst>
                                    </p:anim>
                                    <p:anim calcmode="lin" valueType="num">
                                      <p:cBhvr additive="base">
                                        <p:cTn id="227" dur="2000" fill="hold"/>
                                        <p:tgtEl>
                                          <p:spTgt spid="38"/>
                                        </p:tgtEl>
                                        <p:attrNameLst>
                                          <p:attrName>ppt_y</p:attrName>
                                        </p:attrNameLst>
                                      </p:cBhvr>
                                      <p:tavLst>
                                        <p:tav tm="0">
                                          <p:val>
                                            <p:strVal val="#ppt_y"/>
                                          </p:val>
                                        </p:tav>
                                        <p:tav tm="100000">
                                          <p:val>
                                            <p:strVal val="#ppt_y"/>
                                          </p:val>
                                        </p:tav>
                                      </p:tavLst>
                                    </p:anim>
                                  </p:childTnLst>
                                </p:cTn>
                              </p:par>
                              <p:par>
                                <p:cTn id="228" presetID="2" presetClass="entr" presetSubtype="8" fill="hold" grpId="0" nodeType="withEffect">
                                  <p:stCondLst>
                                    <p:cond delay="0"/>
                                  </p:stCondLst>
                                  <p:childTnLst>
                                    <p:set>
                                      <p:cBhvr>
                                        <p:cTn id="229" dur="1" fill="hold">
                                          <p:stCondLst>
                                            <p:cond delay="0"/>
                                          </p:stCondLst>
                                        </p:cTn>
                                        <p:tgtEl>
                                          <p:spTgt spid="39"/>
                                        </p:tgtEl>
                                        <p:attrNameLst>
                                          <p:attrName>style.visibility</p:attrName>
                                        </p:attrNameLst>
                                      </p:cBhvr>
                                      <p:to>
                                        <p:strVal val="visible"/>
                                      </p:to>
                                    </p:set>
                                    <p:anim calcmode="lin" valueType="num">
                                      <p:cBhvr additive="base">
                                        <p:cTn id="230" dur="2000" fill="hold"/>
                                        <p:tgtEl>
                                          <p:spTgt spid="39"/>
                                        </p:tgtEl>
                                        <p:attrNameLst>
                                          <p:attrName>ppt_x</p:attrName>
                                        </p:attrNameLst>
                                      </p:cBhvr>
                                      <p:tavLst>
                                        <p:tav tm="0">
                                          <p:val>
                                            <p:strVal val="0-#ppt_w/2"/>
                                          </p:val>
                                        </p:tav>
                                        <p:tav tm="100000">
                                          <p:val>
                                            <p:strVal val="#ppt_x"/>
                                          </p:val>
                                        </p:tav>
                                      </p:tavLst>
                                    </p:anim>
                                    <p:anim calcmode="lin" valueType="num">
                                      <p:cBhvr additive="base">
                                        <p:cTn id="231" dur="2000" fill="hold"/>
                                        <p:tgtEl>
                                          <p:spTgt spid="39"/>
                                        </p:tgtEl>
                                        <p:attrNameLst>
                                          <p:attrName>ppt_y</p:attrName>
                                        </p:attrNameLst>
                                      </p:cBhvr>
                                      <p:tavLst>
                                        <p:tav tm="0">
                                          <p:val>
                                            <p:strVal val="#ppt_y"/>
                                          </p:val>
                                        </p:tav>
                                        <p:tav tm="100000">
                                          <p:val>
                                            <p:strVal val="#ppt_y"/>
                                          </p:val>
                                        </p:tav>
                                      </p:tavLst>
                                    </p:anim>
                                  </p:childTnLst>
                                </p:cTn>
                              </p:par>
                              <p:par>
                                <p:cTn id="232" presetID="2" presetClass="entr" presetSubtype="8" fill="hold" grpId="0" nodeType="withEffect">
                                  <p:stCondLst>
                                    <p:cond delay="0"/>
                                  </p:stCondLst>
                                  <p:childTnLst>
                                    <p:set>
                                      <p:cBhvr>
                                        <p:cTn id="233" dur="1" fill="hold">
                                          <p:stCondLst>
                                            <p:cond delay="0"/>
                                          </p:stCondLst>
                                        </p:cTn>
                                        <p:tgtEl>
                                          <p:spTgt spid="40"/>
                                        </p:tgtEl>
                                        <p:attrNameLst>
                                          <p:attrName>style.visibility</p:attrName>
                                        </p:attrNameLst>
                                      </p:cBhvr>
                                      <p:to>
                                        <p:strVal val="visible"/>
                                      </p:to>
                                    </p:set>
                                    <p:anim calcmode="lin" valueType="num">
                                      <p:cBhvr additive="base">
                                        <p:cTn id="234" dur="2000" fill="hold"/>
                                        <p:tgtEl>
                                          <p:spTgt spid="40"/>
                                        </p:tgtEl>
                                        <p:attrNameLst>
                                          <p:attrName>ppt_x</p:attrName>
                                        </p:attrNameLst>
                                      </p:cBhvr>
                                      <p:tavLst>
                                        <p:tav tm="0">
                                          <p:val>
                                            <p:strVal val="0-#ppt_w/2"/>
                                          </p:val>
                                        </p:tav>
                                        <p:tav tm="100000">
                                          <p:val>
                                            <p:strVal val="#ppt_x"/>
                                          </p:val>
                                        </p:tav>
                                      </p:tavLst>
                                    </p:anim>
                                    <p:anim calcmode="lin" valueType="num">
                                      <p:cBhvr additive="base">
                                        <p:cTn id="235" dur="2000" fill="hold"/>
                                        <p:tgtEl>
                                          <p:spTgt spid="40"/>
                                        </p:tgtEl>
                                        <p:attrNameLst>
                                          <p:attrName>ppt_y</p:attrName>
                                        </p:attrNameLst>
                                      </p:cBhvr>
                                      <p:tavLst>
                                        <p:tav tm="0">
                                          <p:val>
                                            <p:strVal val="#ppt_y"/>
                                          </p:val>
                                        </p:tav>
                                        <p:tav tm="100000">
                                          <p:val>
                                            <p:strVal val="#ppt_y"/>
                                          </p:val>
                                        </p:tav>
                                      </p:tavLst>
                                    </p:anim>
                                  </p:childTnLst>
                                </p:cTn>
                              </p:par>
                              <p:par>
                                <p:cTn id="236" presetID="2" presetClass="entr" presetSubtype="8" fill="hold" grpId="0" nodeType="withEffect">
                                  <p:stCondLst>
                                    <p:cond delay="0"/>
                                  </p:stCondLst>
                                  <p:childTnLst>
                                    <p:set>
                                      <p:cBhvr>
                                        <p:cTn id="237" dur="1" fill="hold">
                                          <p:stCondLst>
                                            <p:cond delay="0"/>
                                          </p:stCondLst>
                                        </p:cTn>
                                        <p:tgtEl>
                                          <p:spTgt spid="41"/>
                                        </p:tgtEl>
                                        <p:attrNameLst>
                                          <p:attrName>style.visibility</p:attrName>
                                        </p:attrNameLst>
                                      </p:cBhvr>
                                      <p:to>
                                        <p:strVal val="visible"/>
                                      </p:to>
                                    </p:set>
                                    <p:anim calcmode="lin" valueType="num">
                                      <p:cBhvr additive="base">
                                        <p:cTn id="238" dur="2000" fill="hold"/>
                                        <p:tgtEl>
                                          <p:spTgt spid="41"/>
                                        </p:tgtEl>
                                        <p:attrNameLst>
                                          <p:attrName>ppt_x</p:attrName>
                                        </p:attrNameLst>
                                      </p:cBhvr>
                                      <p:tavLst>
                                        <p:tav tm="0">
                                          <p:val>
                                            <p:strVal val="0-#ppt_w/2"/>
                                          </p:val>
                                        </p:tav>
                                        <p:tav tm="100000">
                                          <p:val>
                                            <p:strVal val="#ppt_x"/>
                                          </p:val>
                                        </p:tav>
                                      </p:tavLst>
                                    </p:anim>
                                    <p:anim calcmode="lin" valueType="num">
                                      <p:cBhvr additive="base">
                                        <p:cTn id="239" dur="2000" fill="hold"/>
                                        <p:tgtEl>
                                          <p:spTgt spid="41"/>
                                        </p:tgtEl>
                                        <p:attrNameLst>
                                          <p:attrName>ppt_y</p:attrName>
                                        </p:attrNameLst>
                                      </p:cBhvr>
                                      <p:tavLst>
                                        <p:tav tm="0">
                                          <p:val>
                                            <p:strVal val="#ppt_y"/>
                                          </p:val>
                                        </p:tav>
                                        <p:tav tm="100000">
                                          <p:val>
                                            <p:strVal val="#ppt_y"/>
                                          </p:val>
                                        </p:tav>
                                      </p:tavLst>
                                    </p:anim>
                                  </p:childTnLst>
                                </p:cTn>
                              </p:par>
                              <p:par>
                                <p:cTn id="240" presetID="2" presetClass="entr" presetSubtype="8" fill="hold" grpId="0" nodeType="withEffect">
                                  <p:stCondLst>
                                    <p:cond delay="0"/>
                                  </p:stCondLst>
                                  <p:childTnLst>
                                    <p:set>
                                      <p:cBhvr>
                                        <p:cTn id="241" dur="1" fill="hold">
                                          <p:stCondLst>
                                            <p:cond delay="0"/>
                                          </p:stCondLst>
                                        </p:cTn>
                                        <p:tgtEl>
                                          <p:spTgt spid="42"/>
                                        </p:tgtEl>
                                        <p:attrNameLst>
                                          <p:attrName>style.visibility</p:attrName>
                                        </p:attrNameLst>
                                      </p:cBhvr>
                                      <p:to>
                                        <p:strVal val="visible"/>
                                      </p:to>
                                    </p:set>
                                    <p:anim calcmode="lin" valueType="num">
                                      <p:cBhvr additive="base">
                                        <p:cTn id="242" dur="2000" fill="hold"/>
                                        <p:tgtEl>
                                          <p:spTgt spid="42"/>
                                        </p:tgtEl>
                                        <p:attrNameLst>
                                          <p:attrName>ppt_x</p:attrName>
                                        </p:attrNameLst>
                                      </p:cBhvr>
                                      <p:tavLst>
                                        <p:tav tm="0">
                                          <p:val>
                                            <p:strVal val="0-#ppt_w/2"/>
                                          </p:val>
                                        </p:tav>
                                        <p:tav tm="100000">
                                          <p:val>
                                            <p:strVal val="#ppt_x"/>
                                          </p:val>
                                        </p:tav>
                                      </p:tavLst>
                                    </p:anim>
                                    <p:anim calcmode="lin" valueType="num">
                                      <p:cBhvr additive="base">
                                        <p:cTn id="243" dur="2000" fill="hold"/>
                                        <p:tgtEl>
                                          <p:spTgt spid="42"/>
                                        </p:tgtEl>
                                        <p:attrNameLst>
                                          <p:attrName>ppt_y</p:attrName>
                                        </p:attrNameLst>
                                      </p:cBhvr>
                                      <p:tavLst>
                                        <p:tav tm="0">
                                          <p:val>
                                            <p:strVal val="#ppt_y"/>
                                          </p:val>
                                        </p:tav>
                                        <p:tav tm="100000">
                                          <p:val>
                                            <p:strVal val="#ppt_y"/>
                                          </p:val>
                                        </p:tav>
                                      </p:tavLst>
                                    </p:anim>
                                  </p:childTnLst>
                                </p:cTn>
                              </p:par>
                              <p:par>
                                <p:cTn id="244" presetID="2" presetClass="entr" presetSubtype="8" fill="hold" grpId="0" nodeType="withEffect">
                                  <p:stCondLst>
                                    <p:cond delay="0"/>
                                  </p:stCondLst>
                                  <p:childTnLst>
                                    <p:set>
                                      <p:cBhvr>
                                        <p:cTn id="245" dur="1" fill="hold">
                                          <p:stCondLst>
                                            <p:cond delay="0"/>
                                          </p:stCondLst>
                                        </p:cTn>
                                        <p:tgtEl>
                                          <p:spTgt spid="43"/>
                                        </p:tgtEl>
                                        <p:attrNameLst>
                                          <p:attrName>style.visibility</p:attrName>
                                        </p:attrNameLst>
                                      </p:cBhvr>
                                      <p:to>
                                        <p:strVal val="visible"/>
                                      </p:to>
                                    </p:set>
                                    <p:anim calcmode="lin" valueType="num">
                                      <p:cBhvr additive="base">
                                        <p:cTn id="246" dur="2000" fill="hold"/>
                                        <p:tgtEl>
                                          <p:spTgt spid="43"/>
                                        </p:tgtEl>
                                        <p:attrNameLst>
                                          <p:attrName>ppt_x</p:attrName>
                                        </p:attrNameLst>
                                      </p:cBhvr>
                                      <p:tavLst>
                                        <p:tav tm="0">
                                          <p:val>
                                            <p:strVal val="0-#ppt_w/2"/>
                                          </p:val>
                                        </p:tav>
                                        <p:tav tm="100000">
                                          <p:val>
                                            <p:strVal val="#ppt_x"/>
                                          </p:val>
                                        </p:tav>
                                      </p:tavLst>
                                    </p:anim>
                                    <p:anim calcmode="lin" valueType="num">
                                      <p:cBhvr additive="base">
                                        <p:cTn id="247" dur="2000" fill="hold"/>
                                        <p:tgtEl>
                                          <p:spTgt spid="43"/>
                                        </p:tgtEl>
                                        <p:attrNameLst>
                                          <p:attrName>ppt_y</p:attrName>
                                        </p:attrNameLst>
                                      </p:cBhvr>
                                      <p:tavLst>
                                        <p:tav tm="0">
                                          <p:val>
                                            <p:strVal val="#ppt_y"/>
                                          </p:val>
                                        </p:tav>
                                        <p:tav tm="100000">
                                          <p:val>
                                            <p:strVal val="#ppt_y"/>
                                          </p:val>
                                        </p:tav>
                                      </p:tavLst>
                                    </p:anim>
                                  </p:childTnLst>
                                </p:cTn>
                              </p:par>
                              <p:par>
                                <p:cTn id="248" presetID="2" presetClass="entr" presetSubtype="8" fill="hold" grpId="0" nodeType="withEffect">
                                  <p:stCondLst>
                                    <p:cond delay="0"/>
                                  </p:stCondLst>
                                  <p:childTnLst>
                                    <p:set>
                                      <p:cBhvr>
                                        <p:cTn id="249" dur="1" fill="hold">
                                          <p:stCondLst>
                                            <p:cond delay="0"/>
                                          </p:stCondLst>
                                        </p:cTn>
                                        <p:tgtEl>
                                          <p:spTgt spid="44"/>
                                        </p:tgtEl>
                                        <p:attrNameLst>
                                          <p:attrName>style.visibility</p:attrName>
                                        </p:attrNameLst>
                                      </p:cBhvr>
                                      <p:to>
                                        <p:strVal val="visible"/>
                                      </p:to>
                                    </p:set>
                                    <p:anim calcmode="lin" valueType="num">
                                      <p:cBhvr additive="base">
                                        <p:cTn id="250" dur="2000" fill="hold"/>
                                        <p:tgtEl>
                                          <p:spTgt spid="44"/>
                                        </p:tgtEl>
                                        <p:attrNameLst>
                                          <p:attrName>ppt_x</p:attrName>
                                        </p:attrNameLst>
                                      </p:cBhvr>
                                      <p:tavLst>
                                        <p:tav tm="0">
                                          <p:val>
                                            <p:strVal val="0-#ppt_w/2"/>
                                          </p:val>
                                        </p:tav>
                                        <p:tav tm="100000">
                                          <p:val>
                                            <p:strVal val="#ppt_x"/>
                                          </p:val>
                                        </p:tav>
                                      </p:tavLst>
                                    </p:anim>
                                    <p:anim calcmode="lin" valueType="num">
                                      <p:cBhvr additive="base">
                                        <p:cTn id="251" dur="2000" fill="hold"/>
                                        <p:tgtEl>
                                          <p:spTgt spid="44"/>
                                        </p:tgtEl>
                                        <p:attrNameLst>
                                          <p:attrName>ppt_y</p:attrName>
                                        </p:attrNameLst>
                                      </p:cBhvr>
                                      <p:tavLst>
                                        <p:tav tm="0">
                                          <p:val>
                                            <p:strVal val="#ppt_y"/>
                                          </p:val>
                                        </p:tav>
                                        <p:tav tm="100000">
                                          <p:val>
                                            <p:strVal val="#ppt_y"/>
                                          </p:val>
                                        </p:tav>
                                      </p:tavLst>
                                    </p:anim>
                                  </p:childTnLst>
                                </p:cTn>
                              </p:par>
                              <p:par>
                                <p:cTn id="252" presetID="2" presetClass="entr" presetSubtype="8" fill="hold" grpId="0" nodeType="withEffect">
                                  <p:stCondLst>
                                    <p:cond delay="0"/>
                                  </p:stCondLst>
                                  <p:childTnLst>
                                    <p:set>
                                      <p:cBhvr>
                                        <p:cTn id="253" dur="1" fill="hold">
                                          <p:stCondLst>
                                            <p:cond delay="0"/>
                                          </p:stCondLst>
                                        </p:cTn>
                                        <p:tgtEl>
                                          <p:spTgt spid="45"/>
                                        </p:tgtEl>
                                        <p:attrNameLst>
                                          <p:attrName>style.visibility</p:attrName>
                                        </p:attrNameLst>
                                      </p:cBhvr>
                                      <p:to>
                                        <p:strVal val="visible"/>
                                      </p:to>
                                    </p:set>
                                    <p:anim calcmode="lin" valueType="num">
                                      <p:cBhvr additive="base">
                                        <p:cTn id="254" dur="2000" fill="hold"/>
                                        <p:tgtEl>
                                          <p:spTgt spid="45"/>
                                        </p:tgtEl>
                                        <p:attrNameLst>
                                          <p:attrName>ppt_x</p:attrName>
                                        </p:attrNameLst>
                                      </p:cBhvr>
                                      <p:tavLst>
                                        <p:tav tm="0">
                                          <p:val>
                                            <p:strVal val="0-#ppt_w/2"/>
                                          </p:val>
                                        </p:tav>
                                        <p:tav tm="100000">
                                          <p:val>
                                            <p:strVal val="#ppt_x"/>
                                          </p:val>
                                        </p:tav>
                                      </p:tavLst>
                                    </p:anim>
                                    <p:anim calcmode="lin" valueType="num">
                                      <p:cBhvr additive="base">
                                        <p:cTn id="255" dur="2000" fill="hold"/>
                                        <p:tgtEl>
                                          <p:spTgt spid="45"/>
                                        </p:tgtEl>
                                        <p:attrNameLst>
                                          <p:attrName>ppt_y</p:attrName>
                                        </p:attrNameLst>
                                      </p:cBhvr>
                                      <p:tavLst>
                                        <p:tav tm="0">
                                          <p:val>
                                            <p:strVal val="#ppt_y"/>
                                          </p:val>
                                        </p:tav>
                                        <p:tav tm="100000">
                                          <p:val>
                                            <p:strVal val="#ppt_y"/>
                                          </p:val>
                                        </p:tav>
                                      </p:tavLst>
                                    </p:anim>
                                  </p:childTnLst>
                                </p:cTn>
                              </p:par>
                              <p:par>
                                <p:cTn id="256" presetID="2" presetClass="entr" presetSubtype="8" fill="hold" grpId="0" nodeType="withEffect">
                                  <p:stCondLst>
                                    <p:cond delay="0"/>
                                  </p:stCondLst>
                                  <p:childTnLst>
                                    <p:set>
                                      <p:cBhvr>
                                        <p:cTn id="257" dur="1" fill="hold">
                                          <p:stCondLst>
                                            <p:cond delay="0"/>
                                          </p:stCondLst>
                                        </p:cTn>
                                        <p:tgtEl>
                                          <p:spTgt spid="46"/>
                                        </p:tgtEl>
                                        <p:attrNameLst>
                                          <p:attrName>style.visibility</p:attrName>
                                        </p:attrNameLst>
                                      </p:cBhvr>
                                      <p:to>
                                        <p:strVal val="visible"/>
                                      </p:to>
                                    </p:set>
                                    <p:anim calcmode="lin" valueType="num">
                                      <p:cBhvr additive="base">
                                        <p:cTn id="258" dur="2000" fill="hold"/>
                                        <p:tgtEl>
                                          <p:spTgt spid="46"/>
                                        </p:tgtEl>
                                        <p:attrNameLst>
                                          <p:attrName>ppt_x</p:attrName>
                                        </p:attrNameLst>
                                      </p:cBhvr>
                                      <p:tavLst>
                                        <p:tav tm="0">
                                          <p:val>
                                            <p:strVal val="0-#ppt_w/2"/>
                                          </p:val>
                                        </p:tav>
                                        <p:tav tm="100000">
                                          <p:val>
                                            <p:strVal val="#ppt_x"/>
                                          </p:val>
                                        </p:tav>
                                      </p:tavLst>
                                    </p:anim>
                                    <p:anim calcmode="lin" valueType="num">
                                      <p:cBhvr additive="base">
                                        <p:cTn id="259" dur="2000" fill="hold"/>
                                        <p:tgtEl>
                                          <p:spTgt spid="46"/>
                                        </p:tgtEl>
                                        <p:attrNameLst>
                                          <p:attrName>ppt_y</p:attrName>
                                        </p:attrNameLst>
                                      </p:cBhvr>
                                      <p:tavLst>
                                        <p:tav tm="0">
                                          <p:val>
                                            <p:strVal val="#ppt_y"/>
                                          </p:val>
                                        </p:tav>
                                        <p:tav tm="100000">
                                          <p:val>
                                            <p:strVal val="#ppt_y"/>
                                          </p:val>
                                        </p:tav>
                                      </p:tavLst>
                                    </p:anim>
                                  </p:childTnLst>
                                </p:cTn>
                              </p:par>
                              <p:par>
                                <p:cTn id="260" presetID="19" presetClass="entr" presetSubtype="5" fill="hold" grpId="1" nodeType="withEffect">
                                  <p:stCondLst>
                                    <p:cond delay="0"/>
                                  </p:stCondLst>
                                  <p:childTnLst>
                                    <p:set>
                                      <p:cBhvr>
                                        <p:cTn id="261" dur="1" fill="hold">
                                          <p:stCondLst>
                                            <p:cond delay="0"/>
                                          </p:stCondLst>
                                        </p:cTn>
                                        <p:tgtEl>
                                          <p:spTgt spid="26"/>
                                        </p:tgtEl>
                                        <p:attrNameLst>
                                          <p:attrName>style.visibility</p:attrName>
                                        </p:attrNameLst>
                                      </p:cBhvr>
                                      <p:to>
                                        <p:strVal val="visible"/>
                                      </p:to>
                                    </p:set>
                                    <p:anim calcmode="lin" valueType="num">
                                      <p:cBhvr>
                                        <p:cTn id="262" dur="2000" fill="hold"/>
                                        <p:tgtEl>
                                          <p:spTgt spid="26"/>
                                        </p:tgtEl>
                                        <p:attrNameLst>
                                          <p:attrName>ppt_w</p:attrName>
                                        </p:attrNameLst>
                                      </p:cBhvr>
                                      <p:tavLst>
                                        <p:tav tm="0">
                                          <p:val>
                                            <p:strVal val="#ppt_w"/>
                                          </p:val>
                                        </p:tav>
                                        <p:tav tm="100000">
                                          <p:val>
                                            <p:strVal val="#ppt_w"/>
                                          </p:val>
                                        </p:tav>
                                      </p:tavLst>
                                    </p:anim>
                                    <p:anim calcmode="lin" valueType="num">
                                      <p:cBhvr>
                                        <p:cTn id="263" dur="2000" fill="hold"/>
                                        <p:tgtEl>
                                          <p:spTgt spid="26"/>
                                        </p:tgtEl>
                                        <p:attrNameLst>
                                          <p:attrName>ppt_h</p:attrName>
                                        </p:attrNameLst>
                                      </p:cBhvr>
                                      <p:tavLst>
                                        <p:tav tm="0" fmla="#ppt_h*sin(2.5*pi*$)">
                                          <p:val>
                                            <p:fltVal val="0"/>
                                          </p:val>
                                        </p:tav>
                                        <p:tav tm="100000">
                                          <p:val>
                                            <p:fltVal val="1"/>
                                          </p:val>
                                        </p:tav>
                                      </p:tavLst>
                                    </p:anim>
                                  </p:childTnLst>
                                </p:cTn>
                              </p:par>
                              <p:par>
                                <p:cTn id="264" presetID="19" presetClass="entr" presetSubtype="5" fill="hold" grpId="1" nodeType="withEffect">
                                  <p:stCondLst>
                                    <p:cond delay="0"/>
                                  </p:stCondLst>
                                  <p:childTnLst>
                                    <p:set>
                                      <p:cBhvr>
                                        <p:cTn id="265" dur="1" fill="hold">
                                          <p:stCondLst>
                                            <p:cond delay="0"/>
                                          </p:stCondLst>
                                        </p:cTn>
                                        <p:tgtEl>
                                          <p:spTgt spid="27"/>
                                        </p:tgtEl>
                                        <p:attrNameLst>
                                          <p:attrName>style.visibility</p:attrName>
                                        </p:attrNameLst>
                                      </p:cBhvr>
                                      <p:to>
                                        <p:strVal val="visible"/>
                                      </p:to>
                                    </p:set>
                                    <p:anim calcmode="lin" valueType="num">
                                      <p:cBhvr>
                                        <p:cTn id="266" dur="2000" fill="hold"/>
                                        <p:tgtEl>
                                          <p:spTgt spid="27"/>
                                        </p:tgtEl>
                                        <p:attrNameLst>
                                          <p:attrName>ppt_w</p:attrName>
                                        </p:attrNameLst>
                                      </p:cBhvr>
                                      <p:tavLst>
                                        <p:tav tm="0">
                                          <p:val>
                                            <p:strVal val="#ppt_w"/>
                                          </p:val>
                                        </p:tav>
                                        <p:tav tm="100000">
                                          <p:val>
                                            <p:strVal val="#ppt_w"/>
                                          </p:val>
                                        </p:tav>
                                      </p:tavLst>
                                    </p:anim>
                                    <p:anim calcmode="lin" valueType="num">
                                      <p:cBhvr>
                                        <p:cTn id="267" dur="2000" fill="hold"/>
                                        <p:tgtEl>
                                          <p:spTgt spid="27"/>
                                        </p:tgtEl>
                                        <p:attrNameLst>
                                          <p:attrName>ppt_h</p:attrName>
                                        </p:attrNameLst>
                                      </p:cBhvr>
                                      <p:tavLst>
                                        <p:tav tm="0" fmla="#ppt_h*sin(2.5*pi*$)">
                                          <p:val>
                                            <p:fltVal val="0"/>
                                          </p:val>
                                        </p:tav>
                                        <p:tav tm="100000">
                                          <p:val>
                                            <p:fltVal val="1"/>
                                          </p:val>
                                        </p:tav>
                                      </p:tavLst>
                                    </p:anim>
                                  </p:childTnLst>
                                </p:cTn>
                              </p:par>
                              <p:par>
                                <p:cTn id="268" presetID="19" presetClass="entr" presetSubtype="5" fill="hold" grpId="1" nodeType="withEffect">
                                  <p:stCondLst>
                                    <p:cond delay="0"/>
                                  </p:stCondLst>
                                  <p:childTnLst>
                                    <p:set>
                                      <p:cBhvr>
                                        <p:cTn id="269" dur="1" fill="hold">
                                          <p:stCondLst>
                                            <p:cond delay="0"/>
                                          </p:stCondLst>
                                        </p:cTn>
                                        <p:tgtEl>
                                          <p:spTgt spid="28"/>
                                        </p:tgtEl>
                                        <p:attrNameLst>
                                          <p:attrName>style.visibility</p:attrName>
                                        </p:attrNameLst>
                                      </p:cBhvr>
                                      <p:to>
                                        <p:strVal val="visible"/>
                                      </p:to>
                                    </p:set>
                                    <p:anim calcmode="lin" valueType="num">
                                      <p:cBhvr>
                                        <p:cTn id="270" dur="2000" fill="hold"/>
                                        <p:tgtEl>
                                          <p:spTgt spid="28"/>
                                        </p:tgtEl>
                                        <p:attrNameLst>
                                          <p:attrName>ppt_w</p:attrName>
                                        </p:attrNameLst>
                                      </p:cBhvr>
                                      <p:tavLst>
                                        <p:tav tm="0">
                                          <p:val>
                                            <p:strVal val="#ppt_w"/>
                                          </p:val>
                                        </p:tav>
                                        <p:tav tm="100000">
                                          <p:val>
                                            <p:strVal val="#ppt_w"/>
                                          </p:val>
                                        </p:tav>
                                      </p:tavLst>
                                    </p:anim>
                                    <p:anim calcmode="lin" valueType="num">
                                      <p:cBhvr>
                                        <p:cTn id="271" dur="2000" fill="hold"/>
                                        <p:tgtEl>
                                          <p:spTgt spid="28"/>
                                        </p:tgtEl>
                                        <p:attrNameLst>
                                          <p:attrName>ppt_h</p:attrName>
                                        </p:attrNameLst>
                                      </p:cBhvr>
                                      <p:tavLst>
                                        <p:tav tm="0" fmla="#ppt_h*sin(2.5*pi*$)">
                                          <p:val>
                                            <p:fltVal val="0"/>
                                          </p:val>
                                        </p:tav>
                                        <p:tav tm="100000">
                                          <p:val>
                                            <p:fltVal val="1"/>
                                          </p:val>
                                        </p:tav>
                                      </p:tavLst>
                                    </p:anim>
                                  </p:childTnLst>
                                </p:cTn>
                              </p:par>
                              <p:par>
                                <p:cTn id="272" presetID="19" presetClass="entr" presetSubtype="5" fill="hold" grpId="1" nodeType="withEffect">
                                  <p:stCondLst>
                                    <p:cond delay="0"/>
                                  </p:stCondLst>
                                  <p:childTnLst>
                                    <p:set>
                                      <p:cBhvr>
                                        <p:cTn id="273" dur="1" fill="hold">
                                          <p:stCondLst>
                                            <p:cond delay="0"/>
                                          </p:stCondLst>
                                        </p:cTn>
                                        <p:tgtEl>
                                          <p:spTgt spid="29"/>
                                        </p:tgtEl>
                                        <p:attrNameLst>
                                          <p:attrName>style.visibility</p:attrName>
                                        </p:attrNameLst>
                                      </p:cBhvr>
                                      <p:to>
                                        <p:strVal val="visible"/>
                                      </p:to>
                                    </p:set>
                                    <p:anim calcmode="lin" valueType="num">
                                      <p:cBhvr>
                                        <p:cTn id="274" dur="2000" fill="hold"/>
                                        <p:tgtEl>
                                          <p:spTgt spid="29"/>
                                        </p:tgtEl>
                                        <p:attrNameLst>
                                          <p:attrName>ppt_w</p:attrName>
                                        </p:attrNameLst>
                                      </p:cBhvr>
                                      <p:tavLst>
                                        <p:tav tm="0">
                                          <p:val>
                                            <p:strVal val="#ppt_w"/>
                                          </p:val>
                                        </p:tav>
                                        <p:tav tm="100000">
                                          <p:val>
                                            <p:strVal val="#ppt_w"/>
                                          </p:val>
                                        </p:tav>
                                      </p:tavLst>
                                    </p:anim>
                                    <p:anim calcmode="lin" valueType="num">
                                      <p:cBhvr>
                                        <p:cTn id="275" dur="2000" fill="hold"/>
                                        <p:tgtEl>
                                          <p:spTgt spid="29"/>
                                        </p:tgtEl>
                                        <p:attrNameLst>
                                          <p:attrName>ppt_h</p:attrName>
                                        </p:attrNameLst>
                                      </p:cBhvr>
                                      <p:tavLst>
                                        <p:tav tm="0" fmla="#ppt_h*sin(2.5*pi*$)">
                                          <p:val>
                                            <p:fltVal val="0"/>
                                          </p:val>
                                        </p:tav>
                                        <p:tav tm="100000">
                                          <p:val>
                                            <p:fltVal val="1"/>
                                          </p:val>
                                        </p:tav>
                                      </p:tavLst>
                                    </p:anim>
                                  </p:childTnLst>
                                </p:cTn>
                              </p:par>
                              <p:par>
                                <p:cTn id="276" presetID="19" presetClass="entr" presetSubtype="5" fill="hold" grpId="1" nodeType="withEffect">
                                  <p:stCondLst>
                                    <p:cond delay="0"/>
                                  </p:stCondLst>
                                  <p:childTnLst>
                                    <p:set>
                                      <p:cBhvr>
                                        <p:cTn id="277" dur="1" fill="hold">
                                          <p:stCondLst>
                                            <p:cond delay="0"/>
                                          </p:stCondLst>
                                        </p:cTn>
                                        <p:tgtEl>
                                          <p:spTgt spid="30"/>
                                        </p:tgtEl>
                                        <p:attrNameLst>
                                          <p:attrName>style.visibility</p:attrName>
                                        </p:attrNameLst>
                                      </p:cBhvr>
                                      <p:to>
                                        <p:strVal val="visible"/>
                                      </p:to>
                                    </p:set>
                                    <p:anim calcmode="lin" valueType="num">
                                      <p:cBhvr>
                                        <p:cTn id="278" dur="2000" fill="hold"/>
                                        <p:tgtEl>
                                          <p:spTgt spid="30"/>
                                        </p:tgtEl>
                                        <p:attrNameLst>
                                          <p:attrName>ppt_w</p:attrName>
                                        </p:attrNameLst>
                                      </p:cBhvr>
                                      <p:tavLst>
                                        <p:tav tm="0">
                                          <p:val>
                                            <p:strVal val="#ppt_w"/>
                                          </p:val>
                                        </p:tav>
                                        <p:tav tm="100000">
                                          <p:val>
                                            <p:strVal val="#ppt_w"/>
                                          </p:val>
                                        </p:tav>
                                      </p:tavLst>
                                    </p:anim>
                                    <p:anim calcmode="lin" valueType="num">
                                      <p:cBhvr>
                                        <p:cTn id="279" dur="2000" fill="hold"/>
                                        <p:tgtEl>
                                          <p:spTgt spid="30"/>
                                        </p:tgtEl>
                                        <p:attrNameLst>
                                          <p:attrName>ppt_h</p:attrName>
                                        </p:attrNameLst>
                                      </p:cBhvr>
                                      <p:tavLst>
                                        <p:tav tm="0" fmla="#ppt_h*sin(2.5*pi*$)">
                                          <p:val>
                                            <p:fltVal val="0"/>
                                          </p:val>
                                        </p:tav>
                                        <p:tav tm="100000">
                                          <p:val>
                                            <p:fltVal val="1"/>
                                          </p:val>
                                        </p:tav>
                                      </p:tavLst>
                                    </p:anim>
                                  </p:childTnLst>
                                </p:cTn>
                              </p:par>
                              <p:par>
                                <p:cTn id="280" presetID="19" presetClass="entr" presetSubtype="5" fill="hold" grpId="1" nodeType="withEffect">
                                  <p:stCondLst>
                                    <p:cond delay="0"/>
                                  </p:stCondLst>
                                  <p:childTnLst>
                                    <p:set>
                                      <p:cBhvr>
                                        <p:cTn id="281" dur="1" fill="hold">
                                          <p:stCondLst>
                                            <p:cond delay="0"/>
                                          </p:stCondLst>
                                        </p:cTn>
                                        <p:tgtEl>
                                          <p:spTgt spid="31"/>
                                        </p:tgtEl>
                                        <p:attrNameLst>
                                          <p:attrName>style.visibility</p:attrName>
                                        </p:attrNameLst>
                                      </p:cBhvr>
                                      <p:to>
                                        <p:strVal val="visible"/>
                                      </p:to>
                                    </p:set>
                                    <p:anim calcmode="lin" valueType="num">
                                      <p:cBhvr>
                                        <p:cTn id="282" dur="2000" fill="hold"/>
                                        <p:tgtEl>
                                          <p:spTgt spid="31"/>
                                        </p:tgtEl>
                                        <p:attrNameLst>
                                          <p:attrName>ppt_w</p:attrName>
                                        </p:attrNameLst>
                                      </p:cBhvr>
                                      <p:tavLst>
                                        <p:tav tm="0">
                                          <p:val>
                                            <p:strVal val="#ppt_w"/>
                                          </p:val>
                                        </p:tav>
                                        <p:tav tm="100000">
                                          <p:val>
                                            <p:strVal val="#ppt_w"/>
                                          </p:val>
                                        </p:tav>
                                      </p:tavLst>
                                    </p:anim>
                                    <p:anim calcmode="lin" valueType="num">
                                      <p:cBhvr>
                                        <p:cTn id="283" dur="2000" fill="hold"/>
                                        <p:tgtEl>
                                          <p:spTgt spid="31"/>
                                        </p:tgtEl>
                                        <p:attrNameLst>
                                          <p:attrName>ppt_h</p:attrName>
                                        </p:attrNameLst>
                                      </p:cBhvr>
                                      <p:tavLst>
                                        <p:tav tm="0" fmla="#ppt_h*sin(2.5*pi*$)">
                                          <p:val>
                                            <p:fltVal val="0"/>
                                          </p:val>
                                        </p:tav>
                                        <p:tav tm="100000">
                                          <p:val>
                                            <p:fltVal val="1"/>
                                          </p:val>
                                        </p:tav>
                                      </p:tavLst>
                                    </p:anim>
                                  </p:childTnLst>
                                </p:cTn>
                              </p:par>
                              <p:par>
                                <p:cTn id="284" presetID="19" presetClass="entr" presetSubtype="5" fill="hold" grpId="1" nodeType="withEffect">
                                  <p:stCondLst>
                                    <p:cond delay="0"/>
                                  </p:stCondLst>
                                  <p:childTnLst>
                                    <p:set>
                                      <p:cBhvr>
                                        <p:cTn id="285" dur="1" fill="hold">
                                          <p:stCondLst>
                                            <p:cond delay="0"/>
                                          </p:stCondLst>
                                        </p:cTn>
                                        <p:tgtEl>
                                          <p:spTgt spid="32"/>
                                        </p:tgtEl>
                                        <p:attrNameLst>
                                          <p:attrName>style.visibility</p:attrName>
                                        </p:attrNameLst>
                                      </p:cBhvr>
                                      <p:to>
                                        <p:strVal val="visible"/>
                                      </p:to>
                                    </p:set>
                                    <p:anim calcmode="lin" valueType="num">
                                      <p:cBhvr>
                                        <p:cTn id="286" dur="2000" fill="hold"/>
                                        <p:tgtEl>
                                          <p:spTgt spid="32"/>
                                        </p:tgtEl>
                                        <p:attrNameLst>
                                          <p:attrName>ppt_w</p:attrName>
                                        </p:attrNameLst>
                                      </p:cBhvr>
                                      <p:tavLst>
                                        <p:tav tm="0">
                                          <p:val>
                                            <p:strVal val="#ppt_w"/>
                                          </p:val>
                                        </p:tav>
                                        <p:tav tm="100000">
                                          <p:val>
                                            <p:strVal val="#ppt_w"/>
                                          </p:val>
                                        </p:tav>
                                      </p:tavLst>
                                    </p:anim>
                                    <p:anim calcmode="lin" valueType="num">
                                      <p:cBhvr>
                                        <p:cTn id="287" dur="2000" fill="hold"/>
                                        <p:tgtEl>
                                          <p:spTgt spid="32"/>
                                        </p:tgtEl>
                                        <p:attrNameLst>
                                          <p:attrName>ppt_h</p:attrName>
                                        </p:attrNameLst>
                                      </p:cBhvr>
                                      <p:tavLst>
                                        <p:tav tm="0" fmla="#ppt_h*sin(2.5*pi*$)">
                                          <p:val>
                                            <p:fltVal val="0"/>
                                          </p:val>
                                        </p:tav>
                                        <p:tav tm="100000">
                                          <p:val>
                                            <p:fltVal val="1"/>
                                          </p:val>
                                        </p:tav>
                                      </p:tavLst>
                                    </p:anim>
                                  </p:childTnLst>
                                </p:cTn>
                              </p:par>
                              <p:par>
                                <p:cTn id="288" presetID="19" presetClass="entr" presetSubtype="5" fill="hold" grpId="1" nodeType="withEffect">
                                  <p:stCondLst>
                                    <p:cond delay="0"/>
                                  </p:stCondLst>
                                  <p:childTnLst>
                                    <p:set>
                                      <p:cBhvr>
                                        <p:cTn id="289" dur="1" fill="hold">
                                          <p:stCondLst>
                                            <p:cond delay="0"/>
                                          </p:stCondLst>
                                        </p:cTn>
                                        <p:tgtEl>
                                          <p:spTgt spid="33"/>
                                        </p:tgtEl>
                                        <p:attrNameLst>
                                          <p:attrName>style.visibility</p:attrName>
                                        </p:attrNameLst>
                                      </p:cBhvr>
                                      <p:to>
                                        <p:strVal val="visible"/>
                                      </p:to>
                                    </p:set>
                                    <p:anim calcmode="lin" valueType="num">
                                      <p:cBhvr>
                                        <p:cTn id="290" dur="2000" fill="hold"/>
                                        <p:tgtEl>
                                          <p:spTgt spid="33"/>
                                        </p:tgtEl>
                                        <p:attrNameLst>
                                          <p:attrName>ppt_w</p:attrName>
                                        </p:attrNameLst>
                                      </p:cBhvr>
                                      <p:tavLst>
                                        <p:tav tm="0">
                                          <p:val>
                                            <p:strVal val="#ppt_w"/>
                                          </p:val>
                                        </p:tav>
                                        <p:tav tm="100000">
                                          <p:val>
                                            <p:strVal val="#ppt_w"/>
                                          </p:val>
                                        </p:tav>
                                      </p:tavLst>
                                    </p:anim>
                                    <p:anim calcmode="lin" valueType="num">
                                      <p:cBhvr>
                                        <p:cTn id="291" dur="2000" fill="hold"/>
                                        <p:tgtEl>
                                          <p:spTgt spid="33"/>
                                        </p:tgtEl>
                                        <p:attrNameLst>
                                          <p:attrName>ppt_h</p:attrName>
                                        </p:attrNameLst>
                                      </p:cBhvr>
                                      <p:tavLst>
                                        <p:tav tm="0" fmla="#ppt_h*sin(2.5*pi*$)">
                                          <p:val>
                                            <p:fltVal val="0"/>
                                          </p:val>
                                        </p:tav>
                                        <p:tav tm="100000">
                                          <p:val>
                                            <p:fltVal val="1"/>
                                          </p:val>
                                        </p:tav>
                                      </p:tavLst>
                                    </p:anim>
                                  </p:childTnLst>
                                </p:cTn>
                              </p:par>
                              <p:par>
                                <p:cTn id="292" presetID="19" presetClass="entr" presetSubtype="5" fill="hold" grpId="1" nodeType="withEffect">
                                  <p:stCondLst>
                                    <p:cond delay="0"/>
                                  </p:stCondLst>
                                  <p:childTnLst>
                                    <p:set>
                                      <p:cBhvr>
                                        <p:cTn id="293" dur="1" fill="hold">
                                          <p:stCondLst>
                                            <p:cond delay="0"/>
                                          </p:stCondLst>
                                        </p:cTn>
                                        <p:tgtEl>
                                          <p:spTgt spid="34"/>
                                        </p:tgtEl>
                                        <p:attrNameLst>
                                          <p:attrName>style.visibility</p:attrName>
                                        </p:attrNameLst>
                                      </p:cBhvr>
                                      <p:to>
                                        <p:strVal val="visible"/>
                                      </p:to>
                                    </p:set>
                                    <p:anim calcmode="lin" valueType="num">
                                      <p:cBhvr>
                                        <p:cTn id="294" dur="2000" fill="hold"/>
                                        <p:tgtEl>
                                          <p:spTgt spid="34"/>
                                        </p:tgtEl>
                                        <p:attrNameLst>
                                          <p:attrName>ppt_w</p:attrName>
                                        </p:attrNameLst>
                                      </p:cBhvr>
                                      <p:tavLst>
                                        <p:tav tm="0">
                                          <p:val>
                                            <p:strVal val="#ppt_w"/>
                                          </p:val>
                                        </p:tav>
                                        <p:tav tm="100000">
                                          <p:val>
                                            <p:strVal val="#ppt_w"/>
                                          </p:val>
                                        </p:tav>
                                      </p:tavLst>
                                    </p:anim>
                                    <p:anim calcmode="lin" valueType="num">
                                      <p:cBhvr>
                                        <p:cTn id="295" dur="2000" fill="hold"/>
                                        <p:tgtEl>
                                          <p:spTgt spid="34"/>
                                        </p:tgtEl>
                                        <p:attrNameLst>
                                          <p:attrName>ppt_h</p:attrName>
                                        </p:attrNameLst>
                                      </p:cBhvr>
                                      <p:tavLst>
                                        <p:tav tm="0" fmla="#ppt_h*sin(2.5*pi*$)">
                                          <p:val>
                                            <p:fltVal val="0"/>
                                          </p:val>
                                        </p:tav>
                                        <p:tav tm="100000">
                                          <p:val>
                                            <p:fltVal val="1"/>
                                          </p:val>
                                        </p:tav>
                                      </p:tavLst>
                                    </p:anim>
                                  </p:childTnLst>
                                </p:cTn>
                              </p:par>
                              <p:par>
                                <p:cTn id="296" presetID="19" presetClass="entr" presetSubtype="5" fill="hold" grpId="1" nodeType="withEffect">
                                  <p:stCondLst>
                                    <p:cond delay="0"/>
                                  </p:stCondLst>
                                  <p:childTnLst>
                                    <p:set>
                                      <p:cBhvr>
                                        <p:cTn id="297" dur="1" fill="hold">
                                          <p:stCondLst>
                                            <p:cond delay="0"/>
                                          </p:stCondLst>
                                        </p:cTn>
                                        <p:tgtEl>
                                          <p:spTgt spid="35"/>
                                        </p:tgtEl>
                                        <p:attrNameLst>
                                          <p:attrName>style.visibility</p:attrName>
                                        </p:attrNameLst>
                                      </p:cBhvr>
                                      <p:to>
                                        <p:strVal val="visible"/>
                                      </p:to>
                                    </p:set>
                                    <p:anim calcmode="lin" valueType="num">
                                      <p:cBhvr>
                                        <p:cTn id="298" dur="2000" fill="hold"/>
                                        <p:tgtEl>
                                          <p:spTgt spid="35"/>
                                        </p:tgtEl>
                                        <p:attrNameLst>
                                          <p:attrName>ppt_w</p:attrName>
                                        </p:attrNameLst>
                                      </p:cBhvr>
                                      <p:tavLst>
                                        <p:tav tm="0">
                                          <p:val>
                                            <p:strVal val="#ppt_w"/>
                                          </p:val>
                                        </p:tav>
                                        <p:tav tm="100000">
                                          <p:val>
                                            <p:strVal val="#ppt_w"/>
                                          </p:val>
                                        </p:tav>
                                      </p:tavLst>
                                    </p:anim>
                                    <p:anim calcmode="lin" valueType="num">
                                      <p:cBhvr>
                                        <p:cTn id="299" dur="2000" fill="hold"/>
                                        <p:tgtEl>
                                          <p:spTgt spid="35"/>
                                        </p:tgtEl>
                                        <p:attrNameLst>
                                          <p:attrName>ppt_h</p:attrName>
                                        </p:attrNameLst>
                                      </p:cBhvr>
                                      <p:tavLst>
                                        <p:tav tm="0" fmla="#ppt_h*sin(2.5*pi*$)">
                                          <p:val>
                                            <p:fltVal val="0"/>
                                          </p:val>
                                        </p:tav>
                                        <p:tav tm="100000">
                                          <p:val>
                                            <p:fltVal val="1"/>
                                          </p:val>
                                        </p:tav>
                                      </p:tavLst>
                                    </p:anim>
                                  </p:childTnLst>
                                </p:cTn>
                              </p:par>
                              <p:par>
                                <p:cTn id="300" presetID="19" presetClass="entr" presetSubtype="5" fill="hold" grpId="1" nodeType="withEffect">
                                  <p:stCondLst>
                                    <p:cond delay="0"/>
                                  </p:stCondLst>
                                  <p:childTnLst>
                                    <p:set>
                                      <p:cBhvr>
                                        <p:cTn id="301" dur="1" fill="hold">
                                          <p:stCondLst>
                                            <p:cond delay="0"/>
                                          </p:stCondLst>
                                        </p:cTn>
                                        <p:tgtEl>
                                          <p:spTgt spid="36"/>
                                        </p:tgtEl>
                                        <p:attrNameLst>
                                          <p:attrName>style.visibility</p:attrName>
                                        </p:attrNameLst>
                                      </p:cBhvr>
                                      <p:to>
                                        <p:strVal val="visible"/>
                                      </p:to>
                                    </p:set>
                                    <p:anim calcmode="lin" valueType="num">
                                      <p:cBhvr>
                                        <p:cTn id="302" dur="2000" fill="hold"/>
                                        <p:tgtEl>
                                          <p:spTgt spid="36"/>
                                        </p:tgtEl>
                                        <p:attrNameLst>
                                          <p:attrName>ppt_w</p:attrName>
                                        </p:attrNameLst>
                                      </p:cBhvr>
                                      <p:tavLst>
                                        <p:tav tm="0">
                                          <p:val>
                                            <p:strVal val="#ppt_w"/>
                                          </p:val>
                                        </p:tav>
                                        <p:tav tm="100000">
                                          <p:val>
                                            <p:strVal val="#ppt_w"/>
                                          </p:val>
                                        </p:tav>
                                      </p:tavLst>
                                    </p:anim>
                                    <p:anim calcmode="lin" valueType="num">
                                      <p:cBhvr>
                                        <p:cTn id="303" dur="2000" fill="hold"/>
                                        <p:tgtEl>
                                          <p:spTgt spid="36"/>
                                        </p:tgtEl>
                                        <p:attrNameLst>
                                          <p:attrName>ppt_h</p:attrName>
                                        </p:attrNameLst>
                                      </p:cBhvr>
                                      <p:tavLst>
                                        <p:tav tm="0" fmla="#ppt_h*sin(2.5*pi*$)">
                                          <p:val>
                                            <p:fltVal val="0"/>
                                          </p:val>
                                        </p:tav>
                                        <p:tav tm="100000">
                                          <p:val>
                                            <p:fltVal val="1"/>
                                          </p:val>
                                        </p:tav>
                                      </p:tavLst>
                                    </p:anim>
                                  </p:childTnLst>
                                </p:cTn>
                              </p:par>
                              <p:par>
                                <p:cTn id="304" presetID="19" presetClass="entr" presetSubtype="5" fill="hold" grpId="1" nodeType="withEffect">
                                  <p:stCondLst>
                                    <p:cond delay="0"/>
                                  </p:stCondLst>
                                  <p:childTnLst>
                                    <p:set>
                                      <p:cBhvr>
                                        <p:cTn id="305" dur="1" fill="hold">
                                          <p:stCondLst>
                                            <p:cond delay="0"/>
                                          </p:stCondLst>
                                        </p:cTn>
                                        <p:tgtEl>
                                          <p:spTgt spid="37"/>
                                        </p:tgtEl>
                                        <p:attrNameLst>
                                          <p:attrName>style.visibility</p:attrName>
                                        </p:attrNameLst>
                                      </p:cBhvr>
                                      <p:to>
                                        <p:strVal val="visible"/>
                                      </p:to>
                                    </p:set>
                                    <p:anim calcmode="lin" valueType="num">
                                      <p:cBhvr>
                                        <p:cTn id="306" dur="2000" fill="hold"/>
                                        <p:tgtEl>
                                          <p:spTgt spid="37"/>
                                        </p:tgtEl>
                                        <p:attrNameLst>
                                          <p:attrName>ppt_w</p:attrName>
                                        </p:attrNameLst>
                                      </p:cBhvr>
                                      <p:tavLst>
                                        <p:tav tm="0">
                                          <p:val>
                                            <p:strVal val="#ppt_w"/>
                                          </p:val>
                                        </p:tav>
                                        <p:tav tm="100000">
                                          <p:val>
                                            <p:strVal val="#ppt_w"/>
                                          </p:val>
                                        </p:tav>
                                      </p:tavLst>
                                    </p:anim>
                                    <p:anim calcmode="lin" valueType="num">
                                      <p:cBhvr>
                                        <p:cTn id="307" dur="2000" fill="hold"/>
                                        <p:tgtEl>
                                          <p:spTgt spid="37"/>
                                        </p:tgtEl>
                                        <p:attrNameLst>
                                          <p:attrName>ppt_h</p:attrName>
                                        </p:attrNameLst>
                                      </p:cBhvr>
                                      <p:tavLst>
                                        <p:tav tm="0" fmla="#ppt_h*sin(2.5*pi*$)">
                                          <p:val>
                                            <p:fltVal val="0"/>
                                          </p:val>
                                        </p:tav>
                                        <p:tav tm="100000">
                                          <p:val>
                                            <p:fltVal val="1"/>
                                          </p:val>
                                        </p:tav>
                                      </p:tavLst>
                                    </p:anim>
                                  </p:childTnLst>
                                </p:cTn>
                              </p:par>
                              <p:par>
                                <p:cTn id="308" presetID="19" presetClass="entr" presetSubtype="5" fill="hold" grpId="1" nodeType="withEffect">
                                  <p:stCondLst>
                                    <p:cond delay="0"/>
                                  </p:stCondLst>
                                  <p:childTnLst>
                                    <p:set>
                                      <p:cBhvr>
                                        <p:cTn id="309" dur="1" fill="hold">
                                          <p:stCondLst>
                                            <p:cond delay="0"/>
                                          </p:stCondLst>
                                        </p:cTn>
                                        <p:tgtEl>
                                          <p:spTgt spid="38"/>
                                        </p:tgtEl>
                                        <p:attrNameLst>
                                          <p:attrName>style.visibility</p:attrName>
                                        </p:attrNameLst>
                                      </p:cBhvr>
                                      <p:to>
                                        <p:strVal val="visible"/>
                                      </p:to>
                                    </p:set>
                                    <p:anim calcmode="lin" valueType="num">
                                      <p:cBhvr>
                                        <p:cTn id="310" dur="2000" fill="hold"/>
                                        <p:tgtEl>
                                          <p:spTgt spid="38"/>
                                        </p:tgtEl>
                                        <p:attrNameLst>
                                          <p:attrName>ppt_w</p:attrName>
                                        </p:attrNameLst>
                                      </p:cBhvr>
                                      <p:tavLst>
                                        <p:tav tm="0">
                                          <p:val>
                                            <p:strVal val="#ppt_w"/>
                                          </p:val>
                                        </p:tav>
                                        <p:tav tm="100000">
                                          <p:val>
                                            <p:strVal val="#ppt_w"/>
                                          </p:val>
                                        </p:tav>
                                      </p:tavLst>
                                    </p:anim>
                                    <p:anim calcmode="lin" valueType="num">
                                      <p:cBhvr>
                                        <p:cTn id="311" dur="2000" fill="hold"/>
                                        <p:tgtEl>
                                          <p:spTgt spid="38"/>
                                        </p:tgtEl>
                                        <p:attrNameLst>
                                          <p:attrName>ppt_h</p:attrName>
                                        </p:attrNameLst>
                                      </p:cBhvr>
                                      <p:tavLst>
                                        <p:tav tm="0" fmla="#ppt_h*sin(2.5*pi*$)">
                                          <p:val>
                                            <p:fltVal val="0"/>
                                          </p:val>
                                        </p:tav>
                                        <p:tav tm="100000">
                                          <p:val>
                                            <p:fltVal val="1"/>
                                          </p:val>
                                        </p:tav>
                                      </p:tavLst>
                                    </p:anim>
                                  </p:childTnLst>
                                </p:cTn>
                              </p:par>
                              <p:par>
                                <p:cTn id="312" presetID="19" presetClass="entr" presetSubtype="5" fill="hold" grpId="1" nodeType="withEffect">
                                  <p:stCondLst>
                                    <p:cond delay="0"/>
                                  </p:stCondLst>
                                  <p:childTnLst>
                                    <p:set>
                                      <p:cBhvr>
                                        <p:cTn id="313" dur="1" fill="hold">
                                          <p:stCondLst>
                                            <p:cond delay="0"/>
                                          </p:stCondLst>
                                        </p:cTn>
                                        <p:tgtEl>
                                          <p:spTgt spid="39"/>
                                        </p:tgtEl>
                                        <p:attrNameLst>
                                          <p:attrName>style.visibility</p:attrName>
                                        </p:attrNameLst>
                                      </p:cBhvr>
                                      <p:to>
                                        <p:strVal val="visible"/>
                                      </p:to>
                                    </p:set>
                                    <p:anim calcmode="lin" valueType="num">
                                      <p:cBhvr>
                                        <p:cTn id="314" dur="2000" fill="hold"/>
                                        <p:tgtEl>
                                          <p:spTgt spid="39"/>
                                        </p:tgtEl>
                                        <p:attrNameLst>
                                          <p:attrName>ppt_w</p:attrName>
                                        </p:attrNameLst>
                                      </p:cBhvr>
                                      <p:tavLst>
                                        <p:tav tm="0">
                                          <p:val>
                                            <p:strVal val="#ppt_w"/>
                                          </p:val>
                                        </p:tav>
                                        <p:tav tm="100000">
                                          <p:val>
                                            <p:strVal val="#ppt_w"/>
                                          </p:val>
                                        </p:tav>
                                      </p:tavLst>
                                    </p:anim>
                                    <p:anim calcmode="lin" valueType="num">
                                      <p:cBhvr>
                                        <p:cTn id="315" dur="2000" fill="hold"/>
                                        <p:tgtEl>
                                          <p:spTgt spid="39"/>
                                        </p:tgtEl>
                                        <p:attrNameLst>
                                          <p:attrName>ppt_h</p:attrName>
                                        </p:attrNameLst>
                                      </p:cBhvr>
                                      <p:tavLst>
                                        <p:tav tm="0" fmla="#ppt_h*sin(2.5*pi*$)">
                                          <p:val>
                                            <p:fltVal val="0"/>
                                          </p:val>
                                        </p:tav>
                                        <p:tav tm="100000">
                                          <p:val>
                                            <p:fltVal val="1"/>
                                          </p:val>
                                        </p:tav>
                                      </p:tavLst>
                                    </p:anim>
                                  </p:childTnLst>
                                </p:cTn>
                              </p:par>
                              <p:par>
                                <p:cTn id="316" presetID="19" presetClass="entr" presetSubtype="5" fill="hold" grpId="1" nodeType="withEffect">
                                  <p:stCondLst>
                                    <p:cond delay="0"/>
                                  </p:stCondLst>
                                  <p:childTnLst>
                                    <p:set>
                                      <p:cBhvr>
                                        <p:cTn id="317" dur="1" fill="hold">
                                          <p:stCondLst>
                                            <p:cond delay="0"/>
                                          </p:stCondLst>
                                        </p:cTn>
                                        <p:tgtEl>
                                          <p:spTgt spid="40"/>
                                        </p:tgtEl>
                                        <p:attrNameLst>
                                          <p:attrName>style.visibility</p:attrName>
                                        </p:attrNameLst>
                                      </p:cBhvr>
                                      <p:to>
                                        <p:strVal val="visible"/>
                                      </p:to>
                                    </p:set>
                                    <p:anim calcmode="lin" valueType="num">
                                      <p:cBhvr>
                                        <p:cTn id="318" dur="2000" fill="hold"/>
                                        <p:tgtEl>
                                          <p:spTgt spid="40"/>
                                        </p:tgtEl>
                                        <p:attrNameLst>
                                          <p:attrName>ppt_w</p:attrName>
                                        </p:attrNameLst>
                                      </p:cBhvr>
                                      <p:tavLst>
                                        <p:tav tm="0">
                                          <p:val>
                                            <p:strVal val="#ppt_w"/>
                                          </p:val>
                                        </p:tav>
                                        <p:tav tm="100000">
                                          <p:val>
                                            <p:strVal val="#ppt_w"/>
                                          </p:val>
                                        </p:tav>
                                      </p:tavLst>
                                    </p:anim>
                                    <p:anim calcmode="lin" valueType="num">
                                      <p:cBhvr>
                                        <p:cTn id="319" dur="2000" fill="hold"/>
                                        <p:tgtEl>
                                          <p:spTgt spid="40"/>
                                        </p:tgtEl>
                                        <p:attrNameLst>
                                          <p:attrName>ppt_h</p:attrName>
                                        </p:attrNameLst>
                                      </p:cBhvr>
                                      <p:tavLst>
                                        <p:tav tm="0" fmla="#ppt_h*sin(2.5*pi*$)">
                                          <p:val>
                                            <p:fltVal val="0"/>
                                          </p:val>
                                        </p:tav>
                                        <p:tav tm="100000">
                                          <p:val>
                                            <p:fltVal val="1"/>
                                          </p:val>
                                        </p:tav>
                                      </p:tavLst>
                                    </p:anim>
                                  </p:childTnLst>
                                </p:cTn>
                              </p:par>
                              <p:par>
                                <p:cTn id="320" presetID="19" presetClass="entr" presetSubtype="5" fill="hold" grpId="1" nodeType="withEffect">
                                  <p:stCondLst>
                                    <p:cond delay="0"/>
                                  </p:stCondLst>
                                  <p:childTnLst>
                                    <p:set>
                                      <p:cBhvr>
                                        <p:cTn id="321" dur="1" fill="hold">
                                          <p:stCondLst>
                                            <p:cond delay="0"/>
                                          </p:stCondLst>
                                        </p:cTn>
                                        <p:tgtEl>
                                          <p:spTgt spid="41"/>
                                        </p:tgtEl>
                                        <p:attrNameLst>
                                          <p:attrName>style.visibility</p:attrName>
                                        </p:attrNameLst>
                                      </p:cBhvr>
                                      <p:to>
                                        <p:strVal val="visible"/>
                                      </p:to>
                                    </p:set>
                                    <p:anim calcmode="lin" valueType="num">
                                      <p:cBhvr>
                                        <p:cTn id="322" dur="2000" fill="hold"/>
                                        <p:tgtEl>
                                          <p:spTgt spid="41"/>
                                        </p:tgtEl>
                                        <p:attrNameLst>
                                          <p:attrName>ppt_w</p:attrName>
                                        </p:attrNameLst>
                                      </p:cBhvr>
                                      <p:tavLst>
                                        <p:tav tm="0">
                                          <p:val>
                                            <p:strVal val="#ppt_w"/>
                                          </p:val>
                                        </p:tav>
                                        <p:tav tm="100000">
                                          <p:val>
                                            <p:strVal val="#ppt_w"/>
                                          </p:val>
                                        </p:tav>
                                      </p:tavLst>
                                    </p:anim>
                                    <p:anim calcmode="lin" valueType="num">
                                      <p:cBhvr>
                                        <p:cTn id="323" dur="2000" fill="hold"/>
                                        <p:tgtEl>
                                          <p:spTgt spid="41"/>
                                        </p:tgtEl>
                                        <p:attrNameLst>
                                          <p:attrName>ppt_h</p:attrName>
                                        </p:attrNameLst>
                                      </p:cBhvr>
                                      <p:tavLst>
                                        <p:tav tm="0" fmla="#ppt_h*sin(2.5*pi*$)">
                                          <p:val>
                                            <p:fltVal val="0"/>
                                          </p:val>
                                        </p:tav>
                                        <p:tav tm="100000">
                                          <p:val>
                                            <p:fltVal val="1"/>
                                          </p:val>
                                        </p:tav>
                                      </p:tavLst>
                                    </p:anim>
                                  </p:childTnLst>
                                </p:cTn>
                              </p:par>
                              <p:par>
                                <p:cTn id="324" presetID="19" presetClass="entr" presetSubtype="5" fill="hold" grpId="1" nodeType="withEffect">
                                  <p:stCondLst>
                                    <p:cond delay="0"/>
                                  </p:stCondLst>
                                  <p:childTnLst>
                                    <p:set>
                                      <p:cBhvr>
                                        <p:cTn id="325" dur="1" fill="hold">
                                          <p:stCondLst>
                                            <p:cond delay="0"/>
                                          </p:stCondLst>
                                        </p:cTn>
                                        <p:tgtEl>
                                          <p:spTgt spid="42"/>
                                        </p:tgtEl>
                                        <p:attrNameLst>
                                          <p:attrName>style.visibility</p:attrName>
                                        </p:attrNameLst>
                                      </p:cBhvr>
                                      <p:to>
                                        <p:strVal val="visible"/>
                                      </p:to>
                                    </p:set>
                                    <p:anim calcmode="lin" valueType="num">
                                      <p:cBhvr>
                                        <p:cTn id="326" dur="2000" fill="hold"/>
                                        <p:tgtEl>
                                          <p:spTgt spid="42"/>
                                        </p:tgtEl>
                                        <p:attrNameLst>
                                          <p:attrName>ppt_w</p:attrName>
                                        </p:attrNameLst>
                                      </p:cBhvr>
                                      <p:tavLst>
                                        <p:tav tm="0">
                                          <p:val>
                                            <p:strVal val="#ppt_w"/>
                                          </p:val>
                                        </p:tav>
                                        <p:tav tm="100000">
                                          <p:val>
                                            <p:strVal val="#ppt_w"/>
                                          </p:val>
                                        </p:tav>
                                      </p:tavLst>
                                    </p:anim>
                                    <p:anim calcmode="lin" valueType="num">
                                      <p:cBhvr>
                                        <p:cTn id="327" dur="2000" fill="hold"/>
                                        <p:tgtEl>
                                          <p:spTgt spid="42"/>
                                        </p:tgtEl>
                                        <p:attrNameLst>
                                          <p:attrName>ppt_h</p:attrName>
                                        </p:attrNameLst>
                                      </p:cBhvr>
                                      <p:tavLst>
                                        <p:tav tm="0" fmla="#ppt_h*sin(2.5*pi*$)">
                                          <p:val>
                                            <p:fltVal val="0"/>
                                          </p:val>
                                        </p:tav>
                                        <p:tav tm="100000">
                                          <p:val>
                                            <p:fltVal val="1"/>
                                          </p:val>
                                        </p:tav>
                                      </p:tavLst>
                                    </p:anim>
                                  </p:childTnLst>
                                </p:cTn>
                              </p:par>
                              <p:par>
                                <p:cTn id="328" presetID="19" presetClass="entr" presetSubtype="5" fill="hold" grpId="1" nodeType="withEffect">
                                  <p:stCondLst>
                                    <p:cond delay="0"/>
                                  </p:stCondLst>
                                  <p:childTnLst>
                                    <p:set>
                                      <p:cBhvr>
                                        <p:cTn id="329" dur="1" fill="hold">
                                          <p:stCondLst>
                                            <p:cond delay="0"/>
                                          </p:stCondLst>
                                        </p:cTn>
                                        <p:tgtEl>
                                          <p:spTgt spid="43"/>
                                        </p:tgtEl>
                                        <p:attrNameLst>
                                          <p:attrName>style.visibility</p:attrName>
                                        </p:attrNameLst>
                                      </p:cBhvr>
                                      <p:to>
                                        <p:strVal val="visible"/>
                                      </p:to>
                                    </p:set>
                                    <p:anim calcmode="lin" valueType="num">
                                      <p:cBhvr>
                                        <p:cTn id="330" dur="2000" fill="hold"/>
                                        <p:tgtEl>
                                          <p:spTgt spid="43"/>
                                        </p:tgtEl>
                                        <p:attrNameLst>
                                          <p:attrName>ppt_w</p:attrName>
                                        </p:attrNameLst>
                                      </p:cBhvr>
                                      <p:tavLst>
                                        <p:tav tm="0">
                                          <p:val>
                                            <p:strVal val="#ppt_w"/>
                                          </p:val>
                                        </p:tav>
                                        <p:tav tm="100000">
                                          <p:val>
                                            <p:strVal val="#ppt_w"/>
                                          </p:val>
                                        </p:tav>
                                      </p:tavLst>
                                    </p:anim>
                                    <p:anim calcmode="lin" valueType="num">
                                      <p:cBhvr>
                                        <p:cTn id="331" dur="2000" fill="hold"/>
                                        <p:tgtEl>
                                          <p:spTgt spid="43"/>
                                        </p:tgtEl>
                                        <p:attrNameLst>
                                          <p:attrName>ppt_h</p:attrName>
                                        </p:attrNameLst>
                                      </p:cBhvr>
                                      <p:tavLst>
                                        <p:tav tm="0" fmla="#ppt_h*sin(2.5*pi*$)">
                                          <p:val>
                                            <p:fltVal val="0"/>
                                          </p:val>
                                        </p:tav>
                                        <p:tav tm="100000">
                                          <p:val>
                                            <p:fltVal val="1"/>
                                          </p:val>
                                        </p:tav>
                                      </p:tavLst>
                                    </p:anim>
                                  </p:childTnLst>
                                </p:cTn>
                              </p:par>
                              <p:par>
                                <p:cTn id="332" presetID="19" presetClass="entr" presetSubtype="5" fill="hold" grpId="1" nodeType="withEffect">
                                  <p:stCondLst>
                                    <p:cond delay="0"/>
                                  </p:stCondLst>
                                  <p:childTnLst>
                                    <p:set>
                                      <p:cBhvr>
                                        <p:cTn id="333" dur="1" fill="hold">
                                          <p:stCondLst>
                                            <p:cond delay="0"/>
                                          </p:stCondLst>
                                        </p:cTn>
                                        <p:tgtEl>
                                          <p:spTgt spid="44"/>
                                        </p:tgtEl>
                                        <p:attrNameLst>
                                          <p:attrName>style.visibility</p:attrName>
                                        </p:attrNameLst>
                                      </p:cBhvr>
                                      <p:to>
                                        <p:strVal val="visible"/>
                                      </p:to>
                                    </p:set>
                                    <p:anim calcmode="lin" valueType="num">
                                      <p:cBhvr>
                                        <p:cTn id="334" dur="2000" fill="hold"/>
                                        <p:tgtEl>
                                          <p:spTgt spid="44"/>
                                        </p:tgtEl>
                                        <p:attrNameLst>
                                          <p:attrName>ppt_w</p:attrName>
                                        </p:attrNameLst>
                                      </p:cBhvr>
                                      <p:tavLst>
                                        <p:tav tm="0">
                                          <p:val>
                                            <p:strVal val="#ppt_w"/>
                                          </p:val>
                                        </p:tav>
                                        <p:tav tm="100000">
                                          <p:val>
                                            <p:strVal val="#ppt_w"/>
                                          </p:val>
                                        </p:tav>
                                      </p:tavLst>
                                    </p:anim>
                                    <p:anim calcmode="lin" valueType="num">
                                      <p:cBhvr>
                                        <p:cTn id="335" dur="2000" fill="hold"/>
                                        <p:tgtEl>
                                          <p:spTgt spid="44"/>
                                        </p:tgtEl>
                                        <p:attrNameLst>
                                          <p:attrName>ppt_h</p:attrName>
                                        </p:attrNameLst>
                                      </p:cBhvr>
                                      <p:tavLst>
                                        <p:tav tm="0" fmla="#ppt_h*sin(2.5*pi*$)">
                                          <p:val>
                                            <p:fltVal val="0"/>
                                          </p:val>
                                        </p:tav>
                                        <p:tav tm="100000">
                                          <p:val>
                                            <p:fltVal val="1"/>
                                          </p:val>
                                        </p:tav>
                                      </p:tavLst>
                                    </p:anim>
                                  </p:childTnLst>
                                </p:cTn>
                              </p:par>
                              <p:par>
                                <p:cTn id="336" presetID="19" presetClass="entr" presetSubtype="5" fill="hold" grpId="1" nodeType="withEffect">
                                  <p:stCondLst>
                                    <p:cond delay="0"/>
                                  </p:stCondLst>
                                  <p:childTnLst>
                                    <p:set>
                                      <p:cBhvr>
                                        <p:cTn id="337" dur="1" fill="hold">
                                          <p:stCondLst>
                                            <p:cond delay="0"/>
                                          </p:stCondLst>
                                        </p:cTn>
                                        <p:tgtEl>
                                          <p:spTgt spid="45"/>
                                        </p:tgtEl>
                                        <p:attrNameLst>
                                          <p:attrName>style.visibility</p:attrName>
                                        </p:attrNameLst>
                                      </p:cBhvr>
                                      <p:to>
                                        <p:strVal val="visible"/>
                                      </p:to>
                                    </p:set>
                                    <p:anim calcmode="lin" valueType="num">
                                      <p:cBhvr>
                                        <p:cTn id="338" dur="2000" fill="hold"/>
                                        <p:tgtEl>
                                          <p:spTgt spid="45"/>
                                        </p:tgtEl>
                                        <p:attrNameLst>
                                          <p:attrName>ppt_w</p:attrName>
                                        </p:attrNameLst>
                                      </p:cBhvr>
                                      <p:tavLst>
                                        <p:tav tm="0">
                                          <p:val>
                                            <p:strVal val="#ppt_w"/>
                                          </p:val>
                                        </p:tav>
                                        <p:tav tm="100000">
                                          <p:val>
                                            <p:strVal val="#ppt_w"/>
                                          </p:val>
                                        </p:tav>
                                      </p:tavLst>
                                    </p:anim>
                                    <p:anim calcmode="lin" valueType="num">
                                      <p:cBhvr>
                                        <p:cTn id="339" dur="2000" fill="hold"/>
                                        <p:tgtEl>
                                          <p:spTgt spid="45"/>
                                        </p:tgtEl>
                                        <p:attrNameLst>
                                          <p:attrName>ppt_h</p:attrName>
                                        </p:attrNameLst>
                                      </p:cBhvr>
                                      <p:tavLst>
                                        <p:tav tm="0" fmla="#ppt_h*sin(2.5*pi*$)">
                                          <p:val>
                                            <p:fltVal val="0"/>
                                          </p:val>
                                        </p:tav>
                                        <p:tav tm="100000">
                                          <p:val>
                                            <p:fltVal val="1"/>
                                          </p:val>
                                        </p:tav>
                                      </p:tavLst>
                                    </p:anim>
                                  </p:childTnLst>
                                </p:cTn>
                              </p:par>
                              <p:par>
                                <p:cTn id="340" presetID="19" presetClass="entr" presetSubtype="5" fill="hold" grpId="1" nodeType="withEffect">
                                  <p:stCondLst>
                                    <p:cond delay="0"/>
                                  </p:stCondLst>
                                  <p:childTnLst>
                                    <p:set>
                                      <p:cBhvr>
                                        <p:cTn id="341" dur="1" fill="hold">
                                          <p:stCondLst>
                                            <p:cond delay="0"/>
                                          </p:stCondLst>
                                        </p:cTn>
                                        <p:tgtEl>
                                          <p:spTgt spid="46"/>
                                        </p:tgtEl>
                                        <p:attrNameLst>
                                          <p:attrName>style.visibility</p:attrName>
                                        </p:attrNameLst>
                                      </p:cBhvr>
                                      <p:to>
                                        <p:strVal val="visible"/>
                                      </p:to>
                                    </p:set>
                                    <p:anim calcmode="lin" valueType="num">
                                      <p:cBhvr>
                                        <p:cTn id="342" dur="2000" fill="hold"/>
                                        <p:tgtEl>
                                          <p:spTgt spid="46"/>
                                        </p:tgtEl>
                                        <p:attrNameLst>
                                          <p:attrName>ppt_w</p:attrName>
                                        </p:attrNameLst>
                                      </p:cBhvr>
                                      <p:tavLst>
                                        <p:tav tm="0">
                                          <p:val>
                                            <p:strVal val="#ppt_w"/>
                                          </p:val>
                                        </p:tav>
                                        <p:tav tm="100000">
                                          <p:val>
                                            <p:strVal val="#ppt_w"/>
                                          </p:val>
                                        </p:tav>
                                      </p:tavLst>
                                    </p:anim>
                                    <p:anim calcmode="lin" valueType="num">
                                      <p:cBhvr>
                                        <p:cTn id="343" dur="2000" fill="hold"/>
                                        <p:tgtEl>
                                          <p:spTgt spid="46"/>
                                        </p:tgtEl>
                                        <p:attrNameLst>
                                          <p:attrName>ppt_h</p:attrName>
                                        </p:attrNameLst>
                                      </p:cBhvr>
                                      <p:tavLst>
                                        <p:tav tm="0" fmla="#ppt_h*sin(2.5*pi*$)">
                                          <p:val>
                                            <p:fltVal val="0"/>
                                          </p:val>
                                        </p:tav>
                                        <p:tav tm="100000">
                                          <p:val>
                                            <p:fltVal val="1"/>
                                          </p:val>
                                        </p:tav>
                                      </p:tavLst>
                                    </p:anim>
                                  </p:childTnLst>
                                </p:cTn>
                              </p:par>
                            </p:childTnLst>
                          </p:cTn>
                        </p:par>
                        <p:par>
                          <p:cTn id="344" fill="hold">
                            <p:stCondLst>
                              <p:cond delay="2000"/>
                            </p:stCondLst>
                            <p:childTnLst>
                              <p:par>
                                <p:cTn id="345" presetID="2" presetClass="exit" presetSubtype="4" fill="hold" grpId="2" nodeType="afterEffect">
                                  <p:stCondLst>
                                    <p:cond delay="0"/>
                                  </p:stCondLst>
                                  <p:childTnLst>
                                    <p:anim calcmode="lin" valueType="num">
                                      <p:cBhvr additive="base">
                                        <p:cTn id="346" dur="2000"/>
                                        <p:tgtEl>
                                          <p:spTgt spid="26"/>
                                        </p:tgtEl>
                                        <p:attrNameLst>
                                          <p:attrName>ppt_x</p:attrName>
                                        </p:attrNameLst>
                                      </p:cBhvr>
                                      <p:tavLst>
                                        <p:tav tm="0">
                                          <p:val>
                                            <p:strVal val="ppt_x"/>
                                          </p:val>
                                        </p:tav>
                                        <p:tav tm="100000">
                                          <p:val>
                                            <p:strVal val="ppt_x"/>
                                          </p:val>
                                        </p:tav>
                                      </p:tavLst>
                                    </p:anim>
                                    <p:anim calcmode="lin" valueType="num">
                                      <p:cBhvr additive="base">
                                        <p:cTn id="347" dur="2000"/>
                                        <p:tgtEl>
                                          <p:spTgt spid="26"/>
                                        </p:tgtEl>
                                        <p:attrNameLst>
                                          <p:attrName>ppt_y</p:attrName>
                                        </p:attrNameLst>
                                      </p:cBhvr>
                                      <p:tavLst>
                                        <p:tav tm="0">
                                          <p:val>
                                            <p:strVal val="ppt_y"/>
                                          </p:val>
                                        </p:tav>
                                        <p:tav tm="100000">
                                          <p:val>
                                            <p:strVal val="1+ppt_h/2"/>
                                          </p:val>
                                        </p:tav>
                                      </p:tavLst>
                                    </p:anim>
                                    <p:set>
                                      <p:cBhvr>
                                        <p:cTn id="348" dur="1" fill="hold">
                                          <p:stCondLst>
                                            <p:cond delay="1999"/>
                                          </p:stCondLst>
                                        </p:cTn>
                                        <p:tgtEl>
                                          <p:spTgt spid="26"/>
                                        </p:tgtEl>
                                        <p:attrNameLst>
                                          <p:attrName>style.visibility</p:attrName>
                                        </p:attrNameLst>
                                      </p:cBhvr>
                                      <p:to>
                                        <p:strVal val="hidden"/>
                                      </p:to>
                                    </p:set>
                                  </p:childTnLst>
                                </p:cTn>
                              </p:par>
                              <p:par>
                                <p:cTn id="349" presetID="2" presetClass="exit" presetSubtype="4" fill="hold" grpId="2" nodeType="withEffect">
                                  <p:stCondLst>
                                    <p:cond delay="0"/>
                                  </p:stCondLst>
                                  <p:childTnLst>
                                    <p:anim calcmode="lin" valueType="num">
                                      <p:cBhvr additive="base">
                                        <p:cTn id="350" dur="2000"/>
                                        <p:tgtEl>
                                          <p:spTgt spid="27"/>
                                        </p:tgtEl>
                                        <p:attrNameLst>
                                          <p:attrName>ppt_x</p:attrName>
                                        </p:attrNameLst>
                                      </p:cBhvr>
                                      <p:tavLst>
                                        <p:tav tm="0">
                                          <p:val>
                                            <p:strVal val="ppt_x"/>
                                          </p:val>
                                        </p:tav>
                                        <p:tav tm="100000">
                                          <p:val>
                                            <p:strVal val="ppt_x"/>
                                          </p:val>
                                        </p:tav>
                                      </p:tavLst>
                                    </p:anim>
                                    <p:anim calcmode="lin" valueType="num">
                                      <p:cBhvr additive="base">
                                        <p:cTn id="351" dur="2000"/>
                                        <p:tgtEl>
                                          <p:spTgt spid="27"/>
                                        </p:tgtEl>
                                        <p:attrNameLst>
                                          <p:attrName>ppt_y</p:attrName>
                                        </p:attrNameLst>
                                      </p:cBhvr>
                                      <p:tavLst>
                                        <p:tav tm="0">
                                          <p:val>
                                            <p:strVal val="ppt_y"/>
                                          </p:val>
                                        </p:tav>
                                        <p:tav tm="100000">
                                          <p:val>
                                            <p:strVal val="1+ppt_h/2"/>
                                          </p:val>
                                        </p:tav>
                                      </p:tavLst>
                                    </p:anim>
                                    <p:set>
                                      <p:cBhvr>
                                        <p:cTn id="352" dur="1" fill="hold">
                                          <p:stCondLst>
                                            <p:cond delay="1999"/>
                                          </p:stCondLst>
                                        </p:cTn>
                                        <p:tgtEl>
                                          <p:spTgt spid="27"/>
                                        </p:tgtEl>
                                        <p:attrNameLst>
                                          <p:attrName>style.visibility</p:attrName>
                                        </p:attrNameLst>
                                      </p:cBhvr>
                                      <p:to>
                                        <p:strVal val="hidden"/>
                                      </p:to>
                                    </p:set>
                                  </p:childTnLst>
                                </p:cTn>
                              </p:par>
                              <p:par>
                                <p:cTn id="353" presetID="2" presetClass="exit" presetSubtype="4" fill="hold" grpId="2" nodeType="withEffect">
                                  <p:stCondLst>
                                    <p:cond delay="0"/>
                                  </p:stCondLst>
                                  <p:childTnLst>
                                    <p:anim calcmode="lin" valueType="num">
                                      <p:cBhvr additive="base">
                                        <p:cTn id="354" dur="2000"/>
                                        <p:tgtEl>
                                          <p:spTgt spid="28"/>
                                        </p:tgtEl>
                                        <p:attrNameLst>
                                          <p:attrName>ppt_x</p:attrName>
                                        </p:attrNameLst>
                                      </p:cBhvr>
                                      <p:tavLst>
                                        <p:tav tm="0">
                                          <p:val>
                                            <p:strVal val="ppt_x"/>
                                          </p:val>
                                        </p:tav>
                                        <p:tav tm="100000">
                                          <p:val>
                                            <p:strVal val="ppt_x"/>
                                          </p:val>
                                        </p:tav>
                                      </p:tavLst>
                                    </p:anim>
                                    <p:anim calcmode="lin" valueType="num">
                                      <p:cBhvr additive="base">
                                        <p:cTn id="355" dur="2000"/>
                                        <p:tgtEl>
                                          <p:spTgt spid="28"/>
                                        </p:tgtEl>
                                        <p:attrNameLst>
                                          <p:attrName>ppt_y</p:attrName>
                                        </p:attrNameLst>
                                      </p:cBhvr>
                                      <p:tavLst>
                                        <p:tav tm="0">
                                          <p:val>
                                            <p:strVal val="ppt_y"/>
                                          </p:val>
                                        </p:tav>
                                        <p:tav tm="100000">
                                          <p:val>
                                            <p:strVal val="1+ppt_h/2"/>
                                          </p:val>
                                        </p:tav>
                                      </p:tavLst>
                                    </p:anim>
                                    <p:set>
                                      <p:cBhvr>
                                        <p:cTn id="356" dur="1" fill="hold">
                                          <p:stCondLst>
                                            <p:cond delay="1999"/>
                                          </p:stCondLst>
                                        </p:cTn>
                                        <p:tgtEl>
                                          <p:spTgt spid="28"/>
                                        </p:tgtEl>
                                        <p:attrNameLst>
                                          <p:attrName>style.visibility</p:attrName>
                                        </p:attrNameLst>
                                      </p:cBhvr>
                                      <p:to>
                                        <p:strVal val="hidden"/>
                                      </p:to>
                                    </p:set>
                                  </p:childTnLst>
                                </p:cTn>
                              </p:par>
                              <p:par>
                                <p:cTn id="357" presetID="2" presetClass="exit" presetSubtype="4" fill="hold" grpId="2" nodeType="withEffect">
                                  <p:stCondLst>
                                    <p:cond delay="0"/>
                                  </p:stCondLst>
                                  <p:childTnLst>
                                    <p:anim calcmode="lin" valueType="num">
                                      <p:cBhvr additive="base">
                                        <p:cTn id="358" dur="2000"/>
                                        <p:tgtEl>
                                          <p:spTgt spid="29"/>
                                        </p:tgtEl>
                                        <p:attrNameLst>
                                          <p:attrName>ppt_x</p:attrName>
                                        </p:attrNameLst>
                                      </p:cBhvr>
                                      <p:tavLst>
                                        <p:tav tm="0">
                                          <p:val>
                                            <p:strVal val="ppt_x"/>
                                          </p:val>
                                        </p:tav>
                                        <p:tav tm="100000">
                                          <p:val>
                                            <p:strVal val="ppt_x"/>
                                          </p:val>
                                        </p:tav>
                                      </p:tavLst>
                                    </p:anim>
                                    <p:anim calcmode="lin" valueType="num">
                                      <p:cBhvr additive="base">
                                        <p:cTn id="359" dur="2000"/>
                                        <p:tgtEl>
                                          <p:spTgt spid="29"/>
                                        </p:tgtEl>
                                        <p:attrNameLst>
                                          <p:attrName>ppt_y</p:attrName>
                                        </p:attrNameLst>
                                      </p:cBhvr>
                                      <p:tavLst>
                                        <p:tav tm="0">
                                          <p:val>
                                            <p:strVal val="ppt_y"/>
                                          </p:val>
                                        </p:tav>
                                        <p:tav tm="100000">
                                          <p:val>
                                            <p:strVal val="1+ppt_h/2"/>
                                          </p:val>
                                        </p:tav>
                                      </p:tavLst>
                                    </p:anim>
                                    <p:set>
                                      <p:cBhvr>
                                        <p:cTn id="360" dur="1" fill="hold">
                                          <p:stCondLst>
                                            <p:cond delay="1999"/>
                                          </p:stCondLst>
                                        </p:cTn>
                                        <p:tgtEl>
                                          <p:spTgt spid="29"/>
                                        </p:tgtEl>
                                        <p:attrNameLst>
                                          <p:attrName>style.visibility</p:attrName>
                                        </p:attrNameLst>
                                      </p:cBhvr>
                                      <p:to>
                                        <p:strVal val="hidden"/>
                                      </p:to>
                                    </p:set>
                                  </p:childTnLst>
                                </p:cTn>
                              </p:par>
                              <p:par>
                                <p:cTn id="361" presetID="2" presetClass="exit" presetSubtype="4" fill="hold" grpId="2" nodeType="withEffect">
                                  <p:stCondLst>
                                    <p:cond delay="0"/>
                                  </p:stCondLst>
                                  <p:childTnLst>
                                    <p:anim calcmode="lin" valueType="num">
                                      <p:cBhvr additive="base">
                                        <p:cTn id="362" dur="2000"/>
                                        <p:tgtEl>
                                          <p:spTgt spid="30"/>
                                        </p:tgtEl>
                                        <p:attrNameLst>
                                          <p:attrName>ppt_x</p:attrName>
                                        </p:attrNameLst>
                                      </p:cBhvr>
                                      <p:tavLst>
                                        <p:tav tm="0">
                                          <p:val>
                                            <p:strVal val="ppt_x"/>
                                          </p:val>
                                        </p:tav>
                                        <p:tav tm="100000">
                                          <p:val>
                                            <p:strVal val="ppt_x"/>
                                          </p:val>
                                        </p:tav>
                                      </p:tavLst>
                                    </p:anim>
                                    <p:anim calcmode="lin" valueType="num">
                                      <p:cBhvr additive="base">
                                        <p:cTn id="363" dur="2000"/>
                                        <p:tgtEl>
                                          <p:spTgt spid="30"/>
                                        </p:tgtEl>
                                        <p:attrNameLst>
                                          <p:attrName>ppt_y</p:attrName>
                                        </p:attrNameLst>
                                      </p:cBhvr>
                                      <p:tavLst>
                                        <p:tav tm="0">
                                          <p:val>
                                            <p:strVal val="ppt_y"/>
                                          </p:val>
                                        </p:tav>
                                        <p:tav tm="100000">
                                          <p:val>
                                            <p:strVal val="1+ppt_h/2"/>
                                          </p:val>
                                        </p:tav>
                                      </p:tavLst>
                                    </p:anim>
                                    <p:set>
                                      <p:cBhvr>
                                        <p:cTn id="364" dur="1" fill="hold">
                                          <p:stCondLst>
                                            <p:cond delay="1999"/>
                                          </p:stCondLst>
                                        </p:cTn>
                                        <p:tgtEl>
                                          <p:spTgt spid="30"/>
                                        </p:tgtEl>
                                        <p:attrNameLst>
                                          <p:attrName>style.visibility</p:attrName>
                                        </p:attrNameLst>
                                      </p:cBhvr>
                                      <p:to>
                                        <p:strVal val="hidden"/>
                                      </p:to>
                                    </p:set>
                                  </p:childTnLst>
                                </p:cTn>
                              </p:par>
                              <p:par>
                                <p:cTn id="365" presetID="2" presetClass="exit" presetSubtype="4" fill="hold" grpId="2" nodeType="withEffect">
                                  <p:stCondLst>
                                    <p:cond delay="0"/>
                                  </p:stCondLst>
                                  <p:childTnLst>
                                    <p:anim calcmode="lin" valueType="num">
                                      <p:cBhvr additive="base">
                                        <p:cTn id="366" dur="2000"/>
                                        <p:tgtEl>
                                          <p:spTgt spid="31"/>
                                        </p:tgtEl>
                                        <p:attrNameLst>
                                          <p:attrName>ppt_x</p:attrName>
                                        </p:attrNameLst>
                                      </p:cBhvr>
                                      <p:tavLst>
                                        <p:tav tm="0">
                                          <p:val>
                                            <p:strVal val="ppt_x"/>
                                          </p:val>
                                        </p:tav>
                                        <p:tav tm="100000">
                                          <p:val>
                                            <p:strVal val="ppt_x"/>
                                          </p:val>
                                        </p:tav>
                                      </p:tavLst>
                                    </p:anim>
                                    <p:anim calcmode="lin" valueType="num">
                                      <p:cBhvr additive="base">
                                        <p:cTn id="367" dur="2000"/>
                                        <p:tgtEl>
                                          <p:spTgt spid="31"/>
                                        </p:tgtEl>
                                        <p:attrNameLst>
                                          <p:attrName>ppt_y</p:attrName>
                                        </p:attrNameLst>
                                      </p:cBhvr>
                                      <p:tavLst>
                                        <p:tav tm="0">
                                          <p:val>
                                            <p:strVal val="ppt_y"/>
                                          </p:val>
                                        </p:tav>
                                        <p:tav tm="100000">
                                          <p:val>
                                            <p:strVal val="1+ppt_h/2"/>
                                          </p:val>
                                        </p:tav>
                                      </p:tavLst>
                                    </p:anim>
                                    <p:set>
                                      <p:cBhvr>
                                        <p:cTn id="368" dur="1" fill="hold">
                                          <p:stCondLst>
                                            <p:cond delay="1999"/>
                                          </p:stCondLst>
                                        </p:cTn>
                                        <p:tgtEl>
                                          <p:spTgt spid="31"/>
                                        </p:tgtEl>
                                        <p:attrNameLst>
                                          <p:attrName>style.visibility</p:attrName>
                                        </p:attrNameLst>
                                      </p:cBhvr>
                                      <p:to>
                                        <p:strVal val="hidden"/>
                                      </p:to>
                                    </p:set>
                                  </p:childTnLst>
                                </p:cTn>
                              </p:par>
                              <p:par>
                                <p:cTn id="369" presetID="2" presetClass="exit" presetSubtype="4" fill="hold" grpId="2" nodeType="withEffect">
                                  <p:stCondLst>
                                    <p:cond delay="0"/>
                                  </p:stCondLst>
                                  <p:childTnLst>
                                    <p:anim calcmode="lin" valueType="num">
                                      <p:cBhvr additive="base">
                                        <p:cTn id="370" dur="2000"/>
                                        <p:tgtEl>
                                          <p:spTgt spid="32"/>
                                        </p:tgtEl>
                                        <p:attrNameLst>
                                          <p:attrName>ppt_x</p:attrName>
                                        </p:attrNameLst>
                                      </p:cBhvr>
                                      <p:tavLst>
                                        <p:tav tm="0">
                                          <p:val>
                                            <p:strVal val="ppt_x"/>
                                          </p:val>
                                        </p:tav>
                                        <p:tav tm="100000">
                                          <p:val>
                                            <p:strVal val="ppt_x"/>
                                          </p:val>
                                        </p:tav>
                                      </p:tavLst>
                                    </p:anim>
                                    <p:anim calcmode="lin" valueType="num">
                                      <p:cBhvr additive="base">
                                        <p:cTn id="371" dur="2000"/>
                                        <p:tgtEl>
                                          <p:spTgt spid="32"/>
                                        </p:tgtEl>
                                        <p:attrNameLst>
                                          <p:attrName>ppt_y</p:attrName>
                                        </p:attrNameLst>
                                      </p:cBhvr>
                                      <p:tavLst>
                                        <p:tav tm="0">
                                          <p:val>
                                            <p:strVal val="ppt_y"/>
                                          </p:val>
                                        </p:tav>
                                        <p:tav tm="100000">
                                          <p:val>
                                            <p:strVal val="1+ppt_h/2"/>
                                          </p:val>
                                        </p:tav>
                                      </p:tavLst>
                                    </p:anim>
                                    <p:set>
                                      <p:cBhvr>
                                        <p:cTn id="372" dur="1" fill="hold">
                                          <p:stCondLst>
                                            <p:cond delay="1999"/>
                                          </p:stCondLst>
                                        </p:cTn>
                                        <p:tgtEl>
                                          <p:spTgt spid="32"/>
                                        </p:tgtEl>
                                        <p:attrNameLst>
                                          <p:attrName>style.visibility</p:attrName>
                                        </p:attrNameLst>
                                      </p:cBhvr>
                                      <p:to>
                                        <p:strVal val="hidden"/>
                                      </p:to>
                                    </p:set>
                                  </p:childTnLst>
                                </p:cTn>
                              </p:par>
                              <p:par>
                                <p:cTn id="373" presetID="2" presetClass="exit" presetSubtype="4" fill="hold" grpId="2" nodeType="withEffect">
                                  <p:stCondLst>
                                    <p:cond delay="0"/>
                                  </p:stCondLst>
                                  <p:childTnLst>
                                    <p:anim calcmode="lin" valueType="num">
                                      <p:cBhvr additive="base">
                                        <p:cTn id="374" dur="2000"/>
                                        <p:tgtEl>
                                          <p:spTgt spid="33"/>
                                        </p:tgtEl>
                                        <p:attrNameLst>
                                          <p:attrName>ppt_x</p:attrName>
                                        </p:attrNameLst>
                                      </p:cBhvr>
                                      <p:tavLst>
                                        <p:tav tm="0">
                                          <p:val>
                                            <p:strVal val="ppt_x"/>
                                          </p:val>
                                        </p:tav>
                                        <p:tav tm="100000">
                                          <p:val>
                                            <p:strVal val="ppt_x"/>
                                          </p:val>
                                        </p:tav>
                                      </p:tavLst>
                                    </p:anim>
                                    <p:anim calcmode="lin" valueType="num">
                                      <p:cBhvr additive="base">
                                        <p:cTn id="375" dur="2000"/>
                                        <p:tgtEl>
                                          <p:spTgt spid="33"/>
                                        </p:tgtEl>
                                        <p:attrNameLst>
                                          <p:attrName>ppt_y</p:attrName>
                                        </p:attrNameLst>
                                      </p:cBhvr>
                                      <p:tavLst>
                                        <p:tav tm="0">
                                          <p:val>
                                            <p:strVal val="ppt_y"/>
                                          </p:val>
                                        </p:tav>
                                        <p:tav tm="100000">
                                          <p:val>
                                            <p:strVal val="1+ppt_h/2"/>
                                          </p:val>
                                        </p:tav>
                                      </p:tavLst>
                                    </p:anim>
                                    <p:set>
                                      <p:cBhvr>
                                        <p:cTn id="376" dur="1" fill="hold">
                                          <p:stCondLst>
                                            <p:cond delay="1999"/>
                                          </p:stCondLst>
                                        </p:cTn>
                                        <p:tgtEl>
                                          <p:spTgt spid="33"/>
                                        </p:tgtEl>
                                        <p:attrNameLst>
                                          <p:attrName>style.visibility</p:attrName>
                                        </p:attrNameLst>
                                      </p:cBhvr>
                                      <p:to>
                                        <p:strVal val="hidden"/>
                                      </p:to>
                                    </p:set>
                                  </p:childTnLst>
                                </p:cTn>
                              </p:par>
                              <p:par>
                                <p:cTn id="377" presetID="2" presetClass="exit" presetSubtype="4" fill="hold" grpId="2" nodeType="withEffect">
                                  <p:stCondLst>
                                    <p:cond delay="0"/>
                                  </p:stCondLst>
                                  <p:childTnLst>
                                    <p:anim calcmode="lin" valueType="num">
                                      <p:cBhvr additive="base">
                                        <p:cTn id="378" dur="2000"/>
                                        <p:tgtEl>
                                          <p:spTgt spid="34"/>
                                        </p:tgtEl>
                                        <p:attrNameLst>
                                          <p:attrName>ppt_x</p:attrName>
                                        </p:attrNameLst>
                                      </p:cBhvr>
                                      <p:tavLst>
                                        <p:tav tm="0">
                                          <p:val>
                                            <p:strVal val="ppt_x"/>
                                          </p:val>
                                        </p:tav>
                                        <p:tav tm="100000">
                                          <p:val>
                                            <p:strVal val="ppt_x"/>
                                          </p:val>
                                        </p:tav>
                                      </p:tavLst>
                                    </p:anim>
                                    <p:anim calcmode="lin" valueType="num">
                                      <p:cBhvr additive="base">
                                        <p:cTn id="379" dur="2000"/>
                                        <p:tgtEl>
                                          <p:spTgt spid="34"/>
                                        </p:tgtEl>
                                        <p:attrNameLst>
                                          <p:attrName>ppt_y</p:attrName>
                                        </p:attrNameLst>
                                      </p:cBhvr>
                                      <p:tavLst>
                                        <p:tav tm="0">
                                          <p:val>
                                            <p:strVal val="ppt_y"/>
                                          </p:val>
                                        </p:tav>
                                        <p:tav tm="100000">
                                          <p:val>
                                            <p:strVal val="1+ppt_h/2"/>
                                          </p:val>
                                        </p:tav>
                                      </p:tavLst>
                                    </p:anim>
                                    <p:set>
                                      <p:cBhvr>
                                        <p:cTn id="380" dur="1" fill="hold">
                                          <p:stCondLst>
                                            <p:cond delay="1999"/>
                                          </p:stCondLst>
                                        </p:cTn>
                                        <p:tgtEl>
                                          <p:spTgt spid="34"/>
                                        </p:tgtEl>
                                        <p:attrNameLst>
                                          <p:attrName>style.visibility</p:attrName>
                                        </p:attrNameLst>
                                      </p:cBhvr>
                                      <p:to>
                                        <p:strVal val="hidden"/>
                                      </p:to>
                                    </p:set>
                                  </p:childTnLst>
                                </p:cTn>
                              </p:par>
                              <p:par>
                                <p:cTn id="381" presetID="2" presetClass="exit" presetSubtype="4" fill="hold" grpId="2" nodeType="withEffect">
                                  <p:stCondLst>
                                    <p:cond delay="0"/>
                                  </p:stCondLst>
                                  <p:childTnLst>
                                    <p:anim calcmode="lin" valueType="num">
                                      <p:cBhvr additive="base">
                                        <p:cTn id="382" dur="2000"/>
                                        <p:tgtEl>
                                          <p:spTgt spid="35"/>
                                        </p:tgtEl>
                                        <p:attrNameLst>
                                          <p:attrName>ppt_x</p:attrName>
                                        </p:attrNameLst>
                                      </p:cBhvr>
                                      <p:tavLst>
                                        <p:tav tm="0">
                                          <p:val>
                                            <p:strVal val="ppt_x"/>
                                          </p:val>
                                        </p:tav>
                                        <p:tav tm="100000">
                                          <p:val>
                                            <p:strVal val="ppt_x"/>
                                          </p:val>
                                        </p:tav>
                                      </p:tavLst>
                                    </p:anim>
                                    <p:anim calcmode="lin" valueType="num">
                                      <p:cBhvr additive="base">
                                        <p:cTn id="383" dur="2000"/>
                                        <p:tgtEl>
                                          <p:spTgt spid="35"/>
                                        </p:tgtEl>
                                        <p:attrNameLst>
                                          <p:attrName>ppt_y</p:attrName>
                                        </p:attrNameLst>
                                      </p:cBhvr>
                                      <p:tavLst>
                                        <p:tav tm="0">
                                          <p:val>
                                            <p:strVal val="ppt_y"/>
                                          </p:val>
                                        </p:tav>
                                        <p:tav tm="100000">
                                          <p:val>
                                            <p:strVal val="1+ppt_h/2"/>
                                          </p:val>
                                        </p:tav>
                                      </p:tavLst>
                                    </p:anim>
                                    <p:set>
                                      <p:cBhvr>
                                        <p:cTn id="384" dur="1" fill="hold">
                                          <p:stCondLst>
                                            <p:cond delay="1999"/>
                                          </p:stCondLst>
                                        </p:cTn>
                                        <p:tgtEl>
                                          <p:spTgt spid="35"/>
                                        </p:tgtEl>
                                        <p:attrNameLst>
                                          <p:attrName>style.visibility</p:attrName>
                                        </p:attrNameLst>
                                      </p:cBhvr>
                                      <p:to>
                                        <p:strVal val="hidden"/>
                                      </p:to>
                                    </p:set>
                                  </p:childTnLst>
                                </p:cTn>
                              </p:par>
                              <p:par>
                                <p:cTn id="385" presetID="2" presetClass="exit" presetSubtype="4" fill="hold" grpId="2" nodeType="withEffect">
                                  <p:stCondLst>
                                    <p:cond delay="0"/>
                                  </p:stCondLst>
                                  <p:childTnLst>
                                    <p:anim calcmode="lin" valueType="num">
                                      <p:cBhvr additive="base">
                                        <p:cTn id="386" dur="2000"/>
                                        <p:tgtEl>
                                          <p:spTgt spid="36"/>
                                        </p:tgtEl>
                                        <p:attrNameLst>
                                          <p:attrName>ppt_x</p:attrName>
                                        </p:attrNameLst>
                                      </p:cBhvr>
                                      <p:tavLst>
                                        <p:tav tm="0">
                                          <p:val>
                                            <p:strVal val="ppt_x"/>
                                          </p:val>
                                        </p:tav>
                                        <p:tav tm="100000">
                                          <p:val>
                                            <p:strVal val="ppt_x"/>
                                          </p:val>
                                        </p:tav>
                                      </p:tavLst>
                                    </p:anim>
                                    <p:anim calcmode="lin" valueType="num">
                                      <p:cBhvr additive="base">
                                        <p:cTn id="387" dur="2000"/>
                                        <p:tgtEl>
                                          <p:spTgt spid="36"/>
                                        </p:tgtEl>
                                        <p:attrNameLst>
                                          <p:attrName>ppt_y</p:attrName>
                                        </p:attrNameLst>
                                      </p:cBhvr>
                                      <p:tavLst>
                                        <p:tav tm="0">
                                          <p:val>
                                            <p:strVal val="ppt_y"/>
                                          </p:val>
                                        </p:tav>
                                        <p:tav tm="100000">
                                          <p:val>
                                            <p:strVal val="1+ppt_h/2"/>
                                          </p:val>
                                        </p:tav>
                                      </p:tavLst>
                                    </p:anim>
                                    <p:set>
                                      <p:cBhvr>
                                        <p:cTn id="388" dur="1" fill="hold">
                                          <p:stCondLst>
                                            <p:cond delay="1999"/>
                                          </p:stCondLst>
                                        </p:cTn>
                                        <p:tgtEl>
                                          <p:spTgt spid="36"/>
                                        </p:tgtEl>
                                        <p:attrNameLst>
                                          <p:attrName>style.visibility</p:attrName>
                                        </p:attrNameLst>
                                      </p:cBhvr>
                                      <p:to>
                                        <p:strVal val="hidden"/>
                                      </p:to>
                                    </p:set>
                                  </p:childTnLst>
                                </p:cTn>
                              </p:par>
                              <p:par>
                                <p:cTn id="389" presetID="2" presetClass="exit" presetSubtype="4" fill="hold" grpId="2" nodeType="withEffect">
                                  <p:stCondLst>
                                    <p:cond delay="0"/>
                                  </p:stCondLst>
                                  <p:childTnLst>
                                    <p:anim calcmode="lin" valueType="num">
                                      <p:cBhvr additive="base">
                                        <p:cTn id="390" dur="2000"/>
                                        <p:tgtEl>
                                          <p:spTgt spid="37"/>
                                        </p:tgtEl>
                                        <p:attrNameLst>
                                          <p:attrName>ppt_x</p:attrName>
                                        </p:attrNameLst>
                                      </p:cBhvr>
                                      <p:tavLst>
                                        <p:tav tm="0">
                                          <p:val>
                                            <p:strVal val="ppt_x"/>
                                          </p:val>
                                        </p:tav>
                                        <p:tav tm="100000">
                                          <p:val>
                                            <p:strVal val="ppt_x"/>
                                          </p:val>
                                        </p:tav>
                                      </p:tavLst>
                                    </p:anim>
                                    <p:anim calcmode="lin" valueType="num">
                                      <p:cBhvr additive="base">
                                        <p:cTn id="391" dur="2000"/>
                                        <p:tgtEl>
                                          <p:spTgt spid="37"/>
                                        </p:tgtEl>
                                        <p:attrNameLst>
                                          <p:attrName>ppt_y</p:attrName>
                                        </p:attrNameLst>
                                      </p:cBhvr>
                                      <p:tavLst>
                                        <p:tav tm="0">
                                          <p:val>
                                            <p:strVal val="ppt_y"/>
                                          </p:val>
                                        </p:tav>
                                        <p:tav tm="100000">
                                          <p:val>
                                            <p:strVal val="1+ppt_h/2"/>
                                          </p:val>
                                        </p:tav>
                                      </p:tavLst>
                                    </p:anim>
                                    <p:set>
                                      <p:cBhvr>
                                        <p:cTn id="392" dur="1" fill="hold">
                                          <p:stCondLst>
                                            <p:cond delay="1999"/>
                                          </p:stCondLst>
                                        </p:cTn>
                                        <p:tgtEl>
                                          <p:spTgt spid="37"/>
                                        </p:tgtEl>
                                        <p:attrNameLst>
                                          <p:attrName>style.visibility</p:attrName>
                                        </p:attrNameLst>
                                      </p:cBhvr>
                                      <p:to>
                                        <p:strVal val="hidden"/>
                                      </p:to>
                                    </p:set>
                                  </p:childTnLst>
                                </p:cTn>
                              </p:par>
                              <p:par>
                                <p:cTn id="393" presetID="2" presetClass="exit" presetSubtype="4" fill="hold" grpId="2" nodeType="withEffect">
                                  <p:stCondLst>
                                    <p:cond delay="0"/>
                                  </p:stCondLst>
                                  <p:childTnLst>
                                    <p:anim calcmode="lin" valueType="num">
                                      <p:cBhvr additive="base">
                                        <p:cTn id="394" dur="2000"/>
                                        <p:tgtEl>
                                          <p:spTgt spid="38"/>
                                        </p:tgtEl>
                                        <p:attrNameLst>
                                          <p:attrName>ppt_x</p:attrName>
                                        </p:attrNameLst>
                                      </p:cBhvr>
                                      <p:tavLst>
                                        <p:tav tm="0">
                                          <p:val>
                                            <p:strVal val="ppt_x"/>
                                          </p:val>
                                        </p:tav>
                                        <p:tav tm="100000">
                                          <p:val>
                                            <p:strVal val="ppt_x"/>
                                          </p:val>
                                        </p:tav>
                                      </p:tavLst>
                                    </p:anim>
                                    <p:anim calcmode="lin" valueType="num">
                                      <p:cBhvr additive="base">
                                        <p:cTn id="395" dur="2000"/>
                                        <p:tgtEl>
                                          <p:spTgt spid="38"/>
                                        </p:tgtEl>
                                        <p:attrNameLst>
                                          <p:attrName>ppt_y</p:attrName>
                                        </p:attrNameLst>
                                      </p:cBhvr>
                                      <p:tavLst>
                                        <p:tav tm="0">
                                          <p:val>
                                            <p:strVal val="ppt_y"/>
                                          </p:val>
                                        </p:tav>
                                        <p:tav tm="100000">
                                          <p:val>
                                            <p:strVal val="1+ppt_h/2"/>
                                          </p:val>
                                        </p:tav>
                                      </p:tavLst>
                                    </p:anim>
                                    <p:set>
                                      <p:cBhvr>
                                        <p:cTn id="396" dur="1" fill="hold">
                                          <p:stCondLst>
                                            <p:cond delay="1999"/>
                                          </p:stCondLst>
                                        </p:cTn>
                                        <p:tgtEl>
                                          <p:spTgt spid="38"/>
                                        </p:tgtEl>
                                        <p:attrNameLst>
                                          <p:attrName>style.visibility</p:attrName>
                                        </p:attrNameLst>
                                      </p:cBhvr>
                                      <p:to>
                                        <p:strVal val="hidden"/>
                                      </p:to>
                                    </p:set>
                                  </p:childTnLst>
                                </p:cTn>
                              </p:par>
                              <p:par>
                                <p:cTn id="397" presetID="2" presetClass="exit" presetSubtype="4" fill="hold" grpId="2" nodeType="withEffect">
                                  <p:stCondLst>
                                    <p:cond delay="0"/>
                                  </p:stCondLst>
                                  <p:childTnLst>
                                    <p:anim calcmode="lin" valueType="num">
                                      <p:cBhvr additive="base">
                                        <p:cTn id="398" dur="2000"/>
                                        <p:tgtEl>
                                          <p:spTgt spid="39"/>
                                        </p:tgtEl>
                                        <p:attrNameLst>
                                          <p:attrName>ppt_x</p:attrName>
                                        </p:attrNameLst>
                                      </p:cBhvr>
                                      <p:tavLst>
                                        <p:tav tm="0">
                                          <p:val>
                                            <p:strVal val="ppt_x"/>
                                          </p:val>
                                        </p:tav>
                                        <p:tav tm="100000">
                                          <p:val>
                                            <p:strVal val="ppt_x"/>
                                          </p:val>
                                        </p:tav>
                                      </p:tavLst>
                                    </p:anim>
                                    <p:anim calcmode="lin" valueType="num">
                                      <p:cBhvr additive="base">
                                        <p:cTn id="399" dur="2000"/>
                                        <p:tgtEl>
                                          <p:spTgt spid="39"/>
                                        </p:tgtEl>
                                        <p:attrNameLst>
                                          <p:attrName>ppt_y</p:attrName>
                                        </p:attrNameLst>
                                      </p:cBhvr>
                                      <p:tavLst>
                                        <p:tav tm="0">
                                          <p:val>
                                            <p:strVal val="ppt_y"/>
                                          </p:val>
                                        </p:tav>
                                        <p:tav tm="100000">
                                          <p:val>
                                            <p:strVal val="1+ppt_h/2"/>
                                          </p:val>
                                        </p:tav>
                                      </p:tavLst>
                                    </p:anim>
                                    <p:set>
                                      <p:cBhvr>
                                        <p:cTn id="400" dur="1" fill="hold">
                                          <p:stCondLst>
                                            <p:cond delay="1999"/>
                                          </p:stCondLst>
                                        </p:cTn>
                                        <p:tgtEl>
                                          <p:spTgt spid="39"/>
                                        </p:tgtEl>
                                        <p:attrNameLst>
                                          <p:attrName>style.visibility</p:attrName>
                                        </p:attrNameLst>
                                      </p:cBhvr>
                                      <p:to>
                                        <p:strVal val="hidden"/>
                                      </p:to>
                                    </p:set>
                                  </p:childTnLst>
                                </p:cTn>
                              </p:par>
                              <p:par>
                                <p:cTn id="401" presetID="2" presetClass="exit" presetSubtype="4" fill="hold" grpId="2" nodeType="withEffect">
                                  <p:stCondLst>
                                    <p:cond delay="0"/>
                                  </p:stCondLst>
                                  <p:childTnLst>
                                    <p:anim calcmode="lin" valueType="num">
                                      <p:cBhvr additive="base">
                                        <p:cTn id="402" dur="2000"/>
                                        <p:tgtEl>
                                          <p:spTgt spid="40"/>
                                        </p:tgtEl>
                                        <p:attrNameLst>
                                          <p:attrName>ppt_x</p:attrName>
                                        </p:attrNameLst>
                                      </p:cBhvr>
                                      <p:tavLst>
                                        <p:tav tm="0">
                                          <p:val>
                                            <p:strVal val="ppt_x"/>
                                          </p:val>
                                        </p:tav>
                                        <p:tav tm="100000">
                                          <p:val>
                                            <p:strVal val="ppt_x"/>
                                          </p:val>
                                        </p:tav>
                                      </p:tavLst>
                                    </p:anim>
                                    <p:anim calcmode="lin" valueType="num">
                                      <p:cBhvr additive="base">
                                        <p:cTn id="403" dur="2000"/>
                                        <p:tgtEl>
                                          <p:spTgt spid="40"/>
                                        </p:tgtEl>
                                        <p:attrNameLst>
                                          <p:attrName>ppt_y</p:attrName>
                                        </p:attrNameLst>
                                      </p:cBhvr>
                                      <p:tavLst>
                                        <p:tav tm="0">
                                          <p:val>
                                            <p:strVal val="ppt_y"/>
                                          </p:val>
                                        </p:tav>
                                        <p:tav tm="100000">
                                          <p:val>
                                            <p:strVal val="1+ppt_h/2"/>
                                          </p:val>
                                        </p:tav>
                                      </p:tavLst>
                                    </p:anim>
                                    <p:set>
                                      <p:cBhvr>
                                        <p:cTn id="404" dur="1" fill="hold">
                                          <p:stCondLst>
                                            <p:cond delay="1999"/>
                                          </p:stCondLst>
                                        </p:cTn>
                                        <p:tgtEl>
                                          <p:spTgt spid="40"/>
                                        </p:tgtEl>
                                        <p:attrNameLst>
                                          <p:attrName>style.visibility</p:attrName>
                                        </p:attrNameLst>
                                      </p:cBhvr>
                                      <p:to>
                                        <p:strVal val="hidden"/>
                                      </p:to>
                                    </p:set>
                                  </p:childTnLst>
                                </p:cTn>
                              </p:par>
                              <p:par>
                                <p:cTn id="405" presetID="2" presetClass="exit" presetSubtype="4" fill="hold" grpId="2" nodeType="withEffect">
                                  <p:stCondLst>
                                    <p:cond delay="0"/>
                                  </p:stCondLst>
                                  <p:childTnLst>
                                    <p:anim calcmode="lin" valueType="num">
                                      <p:cBhvr additive="base">
                                        <p:cTn id="406" dur="2000"/>
                                        <p:tgtEl>
                                          <p:spTgt spid="41"/>
                                        </p:tgtEl>
                                        <p:attrNameLst>
                                          <p:attrName>ppt_x</p:attrName>
                                        </p:attrNameLst>
                                      </p:cBhvr>
                                      <p:tavLst>
                                        <p:tav tm="0">
                                          <p:val>
                                            <p:strVal val="ppt_x"/>
                                          </p:val>
                                        </p:tav>
                                        <p:tav tm="100000">
                                          <p:val>
                                            <p:strVal val="ppt_x"/>
                                          </p:val>
                                        </p:tav>
                                      </p:tavLst>
                                    </p:anim>
                                    <p:anim calcmode="lin" valueType="num">
                                      <p:cBhvr additive="base">
                                        <p:cTn id="407" dur="2000"/>
                                        <p:tgtEl>
                                          <p:spTgt spid="41"/>
                                        </p:tgtEl>
                                        <p:attrNameLst>
                                          <p:attrName>ppt_y</p:attrName>
                                        </p:attrNameLst>
                                      </p:cBhvr>
                                      <p:tavLst>
                                        <p:tav tm="0">
                                          <p:val>
                                            <p:strVal val="ppt_y"/>
                                          </p:val>
                                        </p:tav>
                                        <p:tav tm="100000">
                                          <p:val>
                                            <p:strVal val="1+ppt_h/2"/>
                                          </p:val>
                                        </p:tav>
                                      </p:tavLst>
                                    </p:anim>
                                    <p:set>
                                      <p:cBhvr>
                                        <p:cTn id="408" dur="1" fill="hold">
                                          <p:stCondLst>
                                            <p:cond delay="1999"/>
                                          </p:stCondLst>
                                        </p:cTn>
                                        <p:tgtEl>
                                          <p:spTgt spid="41"/>
                                        </p:tgtEl>
                                        <p:attrNameLst>
                                          <p:attrName>style.visibility</p:attrName>
                                        </p:attrNameLst>
                                      </p:cBhvr>
                                      <p:to>
                                        <p:strVal val="hidden"/>
                                      </p:to>
                                    </p:set>
                                  </p:childTnLst>
                                </p:cTn>
                              </p:par>
                              <p:par>
                                <p:cTn id="409" presetID="2" presetClass="exit" presetSubtype="4" fill="hold" grpId="2" nodeType="withEffect">
                                  <p:stCondLst>
                                    <p:cond delay="0"/>
                                  </p:stCondLst>
                                  <p:childTnLst>
                                    <p:anim calcmode="lin" valueType="num">
                                      <p:cBhvr additive="base">
                                        <p:cTn id="410" dur="2000"/>
                                        <p:tgtEl>
                                          <p:spTgt spid="42"/>
                                        </p:tgtEl>
                                        <p:attrNameLst>
                                          <p:attrName>ppt_x</p:attrName>
                                        </p:attrNameLst>
                                      </p:cBhvr>
                                      <p:tavLst>
                                        <p:tav tm="0">
                                          <p:val>
                                            <p:strVal val="ppt_x"/>
                                          </p:val>
                                        </p:tav>
                                        <p:tav tm="100000">
                                          <p:val>
                                            <p:strVal val="ppt_x"/>
                                          </p:val>
                                        </p:tav>
                                      </p:tavLst>
                                    </p:anim>
                                    <p:anim calcmode="lin" valueType="num">
                                      <p:cBhvr additive="base">
                                        <p:cTn id="411" dur="2000"/>
                                        <p:tgtEl>
                                          <p:spTgt spid="42"/>
                                        </p:tgtEl>
                                        <p:attrNameLst>
                                          <p:attrName>ppt_y</p:attrName>
                                        </p:attrNameLst>
                                      </p:cBhvr>
                                      <p:tavLst>
                                        <p:tav tm="0">
                                          <p:val>
                                            <p:strVal val="ppt_y"/>
                                          </p:val>
                                        </p:tav>
                                        <p:tav tm="100000">
                                          <p:val>
                                            <p:strVal val="1+ppt_h/2"/>
                                          </p:val>
                                        </p:tav>
                                      </p:tavLst>
                                    </p:anim>
                                    <p:set>
                                      <p:cBhvr>
                                        <p:cTn id="412" dur="1" fill="hold">
                                          <p:stCondLst>
                                            <p:cond delay="1999"/>
                                          </p:stCondLst>
                                        </p:cTn>
                                        <p:tgtEl>
                                          <p:spTgt spid="42"/>
                                        </p:tgtEl>
                                        <p:attrNameLst>
                                          <p:attrName>style.visibility</p:attrName>
                                        </p:attrNameLst>
                                      </p:cBhvr>
                                      <p:to>
                                        <p:strVal val="hidden"/>
                                      </p:to>
                                    </p:set>
                                  </p:childTnLst>
                                </p:cTn>
                              </p:par>
                              <p:par>
                                <p:cTn id="413" presetID="2" presetClass="exit" presetSubtype="4" fill="hold" grpId="2" nodeType="withEffect">
                                  <p:stCondLst>
                                    <p:cond delay="0"/>
                                  </p:stCondLst>
                                  <p:childTnLst>
                                    <p:anim calcmode="lin" valueType="num">
                                      <p:cBhvr additive="base">
                                        <p:cTn id="414" dur="2000"/>
                                        <p:tgtEl>
                                          <p:spTgt spid="43"/>
                                        </p:tgtEl>
                                        <p:attrNameLst>
                                          <p:attrName>ppt_x</p:attrName>
                                        </p:attrNameLst>
                                      </p:cBhvr>
                                      <p:tavLst>
                                        <p:tav tm="0">
                                          <p:val>
                                            <p:strVal val="ppt_x"/>
                                          </p:val>
                                        </p:tav>
                                        <p:tav tm="100000">
                                          <p:val>
                                            <p:strVal val="ppt_x"/>
                                          </p:val>
                                        </p:tav>
                                      </p:tavLst>
                                    </p:anim>
                                    <p:anim calcmode="lin" valueType="num">
                                      <p:cBhvr additive="base">
                                        <p:cTn id="415" dur="2000"/>
                                        <p:tgtEl>
                                          <p:spTgt spid="43"/>
                                        </p:tgtEl>
                                        <p:attrNameLst>
                                          <p:attrName>ppt_y</p:attrName>
                                        </p:attrNameLst>
                                      </p:cBhvr>
                                      <p:tavLst>
                                        <p:tav tm="0">
                                          <p:val>
                                            <p:strVal val="ppt_y"/>
                                          </p:val>
                                        </p:tav>
                                        <p:tav tm="100000">
                                          <p:val>
                                            <p:strVal val="1+ppt_h/2"/>
                                          </p:val>
                                        </p:tav>
                                      </p:tavLst>
                                    </p:anim>
                                    <p:set>
                                      <p:cBhvr>
                                        <p:cTn id="416" dur="1" fill="hold">
                                          <p:stCondLst>
                                            <p:cond delay="1999"/>
                                          </p:stCondLst>
                                        </p:cTn>
                                        <p:tgtEl>
                                          <p:spTgt spid="43"/>
                                        </p:tgtEl>
                                        <p:attrNameLst>
                                          <p:attrName>style.visibility</p:attrName>
                                        </p:attrNameLst>
                                      </p:cBhvr>
                                      <p:to>
                                        <p:strVal val="hidden"/>
                                      </p:to>
                                    </p:set>
                                  </p:childTnLst>
                                </p:cTn>
                              </p:par>
                              <p:par>
                                <p:cTn id="417" presetID="2" presetClass="exit" presetSubtype="4" fill="hold" grpId="2" nodeType="withEffect">
                                  <p:stCondLst>
                                    <p:cond delay="0"/>
                                  </p:stCondLst>
                                  <p:childTnLst>
                                    <p:anim calcmode="lin" valueType="num">
                                      <p:cBhvr additive="base">
                                        <p:cTn id="418" dur="2000"/>
                                        <p:tgtEl>
                                          <p:spTgt spid="44"/>
                                        </p:tgtEl>
                                        <p:attrNameLst>
                                          <p:attrName>ppt_x</p:attrName>
                                        </p:attrNameLst>
                                      </p:cBhvr>
                                      <p:tavLst>
                                        <p:tav tm="0">
                                          <p:val>
                                            <p:strVal val="ppt_x"/>
                                          </p:val>
                                        </p:tav>
                                        <p:tav tm="100000">
                                          <p:val>
                                            <p:strVal val="ppt_x"/>
                                          </p:val>
                                        </p:tav>
                                      </p:tavLst>
                                    </p:anim>
                                    <p:anim calcmode="lin" valueType="num">
                                      <p:cBhvr additive="base">
                                        <p:cTn id="419" dur="2000"/>
                                        <p:tgtEl>
                                          <p:spTgt spid="44"/>
                                        </p:tgtEl>
                                        <p:attrNameLst>
                                          <p:attrName>ppt_y</p:attrName>
                                        </p:attrNameLst>
                                      </p:cBhvr>
                                      <p:tavLst>
                                        <p:tav tm="0">
                                          <p:val>
                                            <p:strVal val="ppt_y"/>
                                          </p:val>
                                        </p:tav>
                                        <p:tav tm="100000">
                                          <p:val>
                                            <p:strVal val="1+ppt_h/2"/>
                                          </p:val>
                                        </p:tav>
                                      </p:tavLst>
                                    </p:anim>
                                    <p:set>
                                      <p:cBhvr>
                                        <p:cTn id="420" dur="1" fill="hold">
                                          <p:stCondLst>
                                            <p:cond delay="1999"/>
                                          </p:stCondLst>
                                        </p:cTn>
                                        <p:tgtEl>
                                          <p:spTgt spid="44"/>
                                        </p:tgtEl>
                                        <p:attrNameLst>
                                          <p:attrName>style.visibility</p:attrName>
                                        </p:attrNameLst>
                                      </p:cBhvr>
                                      <p:to>
                                        <p:strVal val="hidden"/>
                                      </p:to>
                                    </p:set>
                                  </p:childTnLst>
                                </p:cTn>
                              </p:par>
                              <p:par>
                                <p:cTn id="421" presetID="2" presetClass="exit" presetSubtype="4" fill="hold" grpId="2" nodeType="withEffect">
                                  <p:stCondLst>
                                    <p:cond delay="0"/>
                                  </p:stCondLst>
                                  <p:childTnLst>
                                    <p:anim calcmode="lin" valueType="num">
                                      <p:cBhvr additive="base">
                                        <p:cTn id="422" dur="2000"/>
                                        <p:tgtEl>
                                          <p:spTgt spid="45"/>
                                        </p:tgtEl>
                                        <p:attrNameLst>
                                          <p:attrName>ppt_x</p:attrName>
                                        </p:attrNameLst>
                                      </p:cBhvr>
                                      <p:tavLst>
                                        <p:tav tm="0">
                                          <p:val>
                                            <p:strVal val="ppt_x"/>
                                          </p:val>
                                        </p:tav>
                                        <p:tav tm="100000">
                                          <p:val>
                                            <p:strVal val="ppt_x"/>
                                          </p:val>
                                        </p:tav>
                                      </p:tavLst>
                                    </p:anim>
                                    <p:anim calcmode="lin" valueType="num">
                                      <p:cBhvr additive="base">
                                        <p:cTn id="423" dur="2000"/>
                                        <p:tgtEl>
                                          <p:spTgt spid="45"/>
                                        </p:tgtEl>
                                        <p:attrNameLst>
                                          <p:attrName>ppt_y</p:attrName>
                                        </p:attrNameLst>
                                      </p:cBhvr>
                                      <p:tavLst>
                                        <p:tav tm="0">
                                          <p:val>
                                            <p:strVal val="ppt_y"/>
                                          </p:val>
                                        </p:tav>
                                        <p:tav tm="100000">
                                          <p:val>
                                            <p:strVal val="1+ppt_h/2"/>
                                          </p:val>
                                        </p:tav>
                                      </p:tavLst>
                                    </p:anim>
                                    <p:set>
                                      <p:cBhvr>
                                        <p:cTn id="424" dur="1" fill="hold">
                                          <p:stCondLst>
                                            <p:cond delay="1999"/>
                                          </p:stCondLst>
                                        </p:cTn>
                                        <p:tgtEl>
                                          <p:spTgt spid="45"/>
                                        </p:tgtEl>
                                        <p:attrNameLst>
                                          <p:attrName>style.visibility</p:attrName>
                                        </p:attrNameLst>
                                      </p:cBhvr>
                                      <p:to>
                                        <p:strVal val="hidden"/>
                                      </p:to>
                                    </p:set>
                                  </p:childTnLst>
                                </p:cTn>
                              </p:par>
                              <p:par>
                                <p:cTn id="425" presetID="2" presetClass="exit" presetSubtype="4" fill="hold" grpId="2" nodeType="withEffect">
                                  <p:stCondLst>
                                    <p:cond delay="0"/>
                                  </p:stCondLst>
                                  <p:childTnLst>
                                    <p:anim calcmode="lin" valueType="num">
                                      <p:cBhvr additive="base">
                                        <p:cTn id="426" dur="2000"/>
                                        <p:tgtEl>
                                          <p:spTgt spid="46"/>
                                        </p:tgtEl>
                                        <p:attrNameLst>
                                          <p:attrName>ppt_x</p:attrName>
                                        </p:attrNameLst>
                                      </p:cBhvr>
                                      <p:tavLst>
                                        <p:tav tm="0">
                                          <p:val>
                                            <p:strVal val="ppt_x"/>
                                          </p:val>
                                        </p:tav>
                                        <p:tav tm="100000">
                                          <p:val>
                                            <p:strVal val="ppt_x"/>
                                          </p:val>
                                        </p:tav>
                                      </p:tavLst>
                                    </p:anim>
                                    <p:anim calcmode="lin" valueType="num">
                                      <p:cBhvr additive="base">
                                        <p:cTn id="427" dur="2000"/>
                                        <p:tgtEl>
                                          <p:spTgt spid="46"/>
                                        </p:tgtEl>
                                        <p:attrNameLst>
                                          <p:attrName>ppt_y</p:attrName>
                                        </p:attrNameLst>
                                      </p:cBhvr>
                                      <p:tavLst>
                                        <p:tav tm="0">
                                          <p:val>
                                            <p:strVal val="ppt_y"/>
                                          </p:val>
                                        </p:tav>
                                        <p:tav tm="100000">
                                          <p:val>
                                            <p:strVal val="1+ppt_h/2"/>
                                          </p:val>
                                        </p:tav>
                                      </p:tavLst>
                                    </p:anim>
                                    <p:set>
                                      <p:cBhvr>
                                        <p:cTn id="428" dur="1" fill="hold">
                                          <p:stCondLst>
                                            <p:cond delay="1999"/>
                                          </p:stCondLst>
                                        </p:cTn>
                                        <p:tgtEl>
                                          <p:spTgt spid="46"/>
                                        </p:tgtEl>
                                        <p:attrNameLst>
                                          <p:attrName>style.visibility</p:attrName>
                                        </p:attrNameLst>
                                      </p:cBhvr>
                                      <p:to>
                                        <p:strVal val="hidden"/>
                                      </p:to>
                                    </p:set>
                                  </p:childTnLst>
                                </p:cTn>
                              </p:par>
                              <p:par>
                                <p:cTn id="429" presetID="2" presetClass="exit" presetSubtype="1" fill="hold" grpId="2" nodeType="withEffect">
                                  <p:stCondLst>
                                    <p:cond delay="0"/>
                                  </p:stCondLst>
                                  <p:childTnLst>
                                    <p:anim calcmode="lin" valueType="num">
                                      <p:cBhvr additive="base">
                                        <p:cTn id="430" dur="2000"/>
                                        <p:tgtEl>
                                          <p:spTgt spid="5"/>
                                        </p:tgtEl>
                                        <p:attrNameLst>
                                          <p:attrName>ppt_x</p:attrName>
                                        </p:attrNameLst>
                                      </p:cBhvr>
                                      <p:tavLst>
                                        <p:tav tm="0">
                                          <p:val>
                                            <p:strVal val="ppt_x"/>
                                          </p:val>
                                        </p:tav>
                                        <p:tav tm="100000">
                                          <p:val>
                                            <p:strVal val="ppt_x"/>
                                          </p:val>
                                        </p:tav>
                                      </p:tavLst>
                                    </p:anim>
                                    <p:anim calcmode="lin" valueType="num">
                                      <p:cBhvr additive="base">
                                        <p:cTn id="431" dur="2000"/>
                                        <p:tgtEl>
                                          <p:spTgt spid="5"/>
                                        </p:tgtEl>
                                        <p:attrNameLst>
                                          <p:attrName>ppt_y</p:attrName>
                                        </p:attrNameLst>
                                      </p:cBhvr>
                                      <p:tavLst>
                                        <p:tav tm="0">
                                          <p:val>
                                            <p:strVal val="ppt_y"/>
                                          </p:val>
                                        </p:tav>
                                        <p:tav tm="100000">
                                          <p:val>
                                            <p:strVal val="0-ppt_h/2"/>
                                          </p:val>
                                        </p:tav>
                                      </p:tavLst>
                                    </p:anim>
                                    <p:set>
                                      <p:cBhvr>
                                        <p:cTn id="432" dur="1" fill="hold">
                                          <p:stCondLst>
                                            <p:cond delay="1999"/>
                                          </p:stCondLst>
                                        </p:cTn>
                                        <p:tgtEl>
                                          <p:spTgt spid="5"/>
                                        </p:tgtEl>
                                        <p:attrNameLst>
                                          <p:attrName>style.visibility</p:attrName>
                                        </p:attrNameLst>
                                      </p:cBhvr>
                                      <p:to>
                                        <p:strVal val="hidden"/>
                                      </p:to>
                                    </p:set>
                                  </p:childTnLst>
                                </p:cTn>
                              </p:par>
                              <p:par>
                                <p:cTn id="433" presetID="2" presetClass="exit" presetSubtype="1" fill="hold" grpId="2" nodeType="withEffect">
                                  <p:stCondLst>
                                    <p:cond delay="0"/>
                                  </p:stCondLst>
                                  <p:childTnLst>
                                    <p:anim calcmode="lin" valueType="num">
                                      <p:cBhvr additive="base">
                                        <p:cTn id="434" dur="2000"/>
                                        <p:tgtEl>
                                          <p:spTgt spid="6"/>
                                        </p:tgtEl>
                                        <p:attrNameLst>
                                          <p:attrName>ppt_x</p:attrName>
                                        </p:attrNameLst>
                                      </p:cBhvr>
                                      <p:tavLst>
                                        <p:tav tm="0">
                                          <p:val>
                                            <p:strVal val="ppt_x"/>
                                          </p:val>
                                        </p:tav>
                                        <p:tav tm="100000">
                                          <p:val>
                                            <p:strVal val="ppt_x"/>
                                          </p:val>
                                        </p:tav>
                                      </p:tavLst>
                                    </p:anim>
                                    <p:anim calcmode="lin" valueType="num">
                                      <p:cBhvr additive="base">
                                        <p:cTn id="435" dur="2000"/>
                                        <p:tgtEl>
                                          <p:spTgt spid="6"/>
                                        </p:tgtEl>
                                        <p:attrNameLst>
                                          <p:attrName>ppt_y</p:attrName>
                                        </p:attrNameLst>
                                      </p:cBhvr>
                                      <p:tavLst>
                                        <p:tav tm="0">
                                          <p:val>
                                            <p:strVal val="ppt_y"/>
                                          </p:val>
                                        </p:tav>
                                        <p:tav tm="100000">
                                          <p:val>
                                            <p:strVal val="0-ppt_h/2"/>
                                          </p:val>
                                        </p:tav>
                                      </p:tavLst>
                                    </p:anim>
                                    <p:set>
                                      <p:cBhvr>
                                        <p:cTn id="436" dur="1" fill="hold">
                                          <p:stCondLst>
                                            <p:cond delay="1999"/>
                                          </p:stCondLst>
                                        </p:cTn>
                                        <p:tgtEl>
                                          <p:spTgt spid="6"/>
                                        </p:tgtEl>
                                        <p:attrNameLst>
                                          <p:attrName>style.visibility</p:attrName>
                                        </p:attrNameLst>
                                      </p:cBhvr>
                                      <p:to>
                                        <p:strVal val="hidden"/>
                                      </p:to>
                                    </p:set>
                                  </p:childTnLst>
                                </p:cTn>
                              </p:par>
                              <p:par>
                                <p:cTn id="437" presetID="2" presetClass="exit" presetSubtype="1" fill="hold" grpId="2" nodeType="withEffect">
                                  <p:stCondLst>
                                    <p:cond delay="0"/>
                                  </p:stCondLst>
                                  <p:childTnLst>
                                    <p:anim calcmode="lin" valueType="num">
                                      <p:cBhvr additive="base">
                                        <p:cTn id="438" dur="2000"/>
                                        <p:tgtEl>
                                          <p:spTgt spid="7"/>
                                        </p:tgtEl>
                                        <p:attrNameLst>
                                          <p:attrName>ppt_x</p:attrName>
                                        </p:attrNameLst>
                                      </p:cBhvr>
                                      <p:tavLst>
                                        <p:tav tm="0">
                                          <p:val>
                                            <p:strVal val="ppt_x"/>
                                          </p:val>
                                        </p:tav>
                                        <p:tav tm="100000">
                                          <p:val>
                                            <p:strVal val="ppt_x"/>
                                          </p:val>
                                        </p:tav>
                                      </p:tavLst>
                                    </p:anim>
                                    <p:anim calcmode="lin" valueType="num">
                                      <p:cBhvr additive="base">
                                        <p:cTn id="439" dur="2000"/>
                                        <p:tgtEl>
                                          <p:spTgt spid="7"/>
                                        </p:tgtEl>
                                        <p:attrNameLst>
                                          <p:attrName>ppt_y</p:attrName>
                                        </p:attrNameLst>
                                      </p:cBhvr>
                                      <p:tavLst>
                                        <p:tav tm="0">
                                          <p:val>
                                            <p:strVal val="ppt_y"/>
                                          </p:val>
                                        </p:tav>
                                        <p:tav tm="100000">
                                          <p:val>
                                            <p:strVal val="0-ppt_h/2"/>
                                          </p:val>
                                        </p:tav>
                                      </p:tavLst>
                                    </p:anim>
                                    <p:set>
                                      <p:cBhvr>
                                        <p:cTn id="440" dur="1" fill="hold">
                                          <p:stCondLst>
                                            <p:cond delay="1999"/>
                                          </p:stCondLst>
                                        </p:cTn>
                                        <p:tgtEl>
                                          <p:spTgt spid="7"/>
                                        </p:tgtEl>
                                        <p:attrNameLst>
                                          <p:attrName>style.visibility</p:attrName>
                                        </p:attrNameLst>
                                      </p:cBhvr>
                                      <p:to>
                                        <p:strVal val="hidden"/>
                                      </p:to>
                                    </p:set>
                                  </p:childTnLst>
                                </p:cTn>
                              </p:par>
                              <p:par>
                                <p:cTn id="441" presetID="2" presetClass="exit" presetSubtype="1" fill="hold" grpId="2" nodeType="withEffect">
                                  <p:stCondLst>
                                    <p:cond delay="0"/>
                                  </p:stCondLst>
                                  <p:childTnLst>
                                    <p:anim calcmode="lin" valueType="num">
                                      <p:cBhvr additive="base">
                                        <p:cTn id="442" dur="2000"/>
                                        <p:tgtEl>
                                          <p:spTgt spid="8"/>
                                        </p:tgtEl>
                                        <p:attrNameLst>
                                          <p:attrName>ppt_x</p:attrName>
                                        </p:attrNameLst>
                                      </p:cBhvr>
                                      <p:tavLst>
                                        <p:tav tm="0">
                                          <p:val>
                                            <p:strVal val="ppt_x"/>
                                          </p:val>
                                        </p:tav>
                                        <p:tav tm="100000">
                                          <p:val>
                                            <p:strVal val="ppt_x"/>
                                          </p:val>
                                        </p:tav>
                                      </p:tavLst>
                                    </p:anim>
                                    <p:anim calcmode="lin" valueType="num">
                                      <p:cBhvr additive="base">
                                        <p:cTn id="443" dur="2000"/>
                                        <p:tgtEl>
                                          <p:spTgt spid="8"/>
                                        </p:tgtEl>
                                        <p:attrNameLst>
                                          <p:attrName>ppt_y</p:attrName>
                                        </p:attrNameLst>
                                      </p:cBhvr>
                                      <p:tavLst>
                                        <p:tav tm="0">
                                          <p:val>
                                            <p:strVal val="ppt_y"/>
                                          </p:val>
                                        </p:tav>
                                        <p:tav tm="100000">
                                          <p:val>
                                            <p:strVal val="0-ppt_h/2"/>
                                          </p:val>
                                        </p:tav>
                                      </p:tavLst>
                                    </p:anim>
                                    <p:set>
                                      <p:cBhvr>
                                        <p:cTn id="444" dur="1" fill="hold">
                                          <p:stCondLst>
                                            <p:cond delay="1999"/>
                                          </p:stCondLst>
                                        </p:cTn>
                                        <p:tgtEl>
                                          <p:spTgt spid="8"/>
                                        </p:tgtEl>
                                        <p:attrNameLst>
                                          <p:attrName>style.visibility</p:attrName>
                                        </p:attrNameLst>
                                      </p:cBhvr>
                                      <p:to>
                                        <p:strVal val="hidden"/>
                                      </p:to>
                                    </p:set>
                                  </p:childTnLst>
                                </p:cTn>
                              </p:par>
                              <p:par>
                                <p:cTn id="445" presetID="2" presetClass="exit" presetSubtype="1" fill="hold" grpId="2" nodeType="withEffect">
                                  <p:stCondLst>
                                    <p:cond delay="0"/>
                                  </p:stCondLst>
                                  <p:childTnLst>
                                    <p:anim calcmode="lin" valueType="num">
                                      <p:cBhvr additive="base">
                                        <p:cTn id="446" dur="2000"/>
                                        <p:tgtEl>
                                          <p:spTgt spid="9"/>
                                        </p:tgtEl>
                                        <p:attrNameLst>
                                          <p:attrName>ppt_x</p:attrName>
                                        </p:attrNameLst>
                                      </p:cBhvr>
                                      <p:tavLst>
                                        <p:tav tm="0">
                                          <p:val>
                                            <p:strVal val="ppt_x"/>
                                          </p:val>
                                        </p:tav>
                                        <p:tav tm="100000">
                                          <p:val>
                                            <p:strVal val="ppt_x"/>
                                          </p:val>
                                        </p:tav>
                                      </p:tavLst>
                                    </p:anim>
                                    <p:anim calcmode="lin" valueType="num">
                                      <p:cBhvr additive="base">
                                        <p:cTn id="447" dur="2000"/>
                                        <p:tgtEl>
                                          <p:spTgt spid="9"/>
                                        </p:tgtEl>
                                        <p:attrNameLst>
                                          <p:attrName>ppt_y</p:attrName>
                                        </p:attrNameLst>
                                      </p:cBhvr>
                                      <p:tavLst>
                                        <p:tav tm="0">
                                          <p:val>
                                            <p:strVal val="ppt_y"/>
                                          </p:val>
                                        </p:tav>
                                        <p:tav tm="100000">
                                          <p:val>
                                            <p:strVal val="0-ppt_h/2"/>
                                          </p:val>
                                        </p:tav>
                                      </p:tavLst>
                                    </p:anim>
                                    <p:set>
                                      <p:cBhvr>
                                        <p:cTn id="448" dur="1" fill="hold">
                                          <p:stCondLst>
                                            <p:cond delay="1999"/>
                                          </p:stCondLst>
                                        </p:cTn>
                                        <p:tgtEl>
                                          <p:spTgt spid="9"/>
                                        </p:tgtEl>
                                        <p:attrNameLst>
                                          <p:attrName>style.visibility</p:attrName>
                                        </p:attrNameLst>
                                      </p:cBhvr>
                                      <p:to>
                                        <p:strVal val="hidden"/>
                                      </p:to>
                                    </p:set>
                                  </p:childTnLst>
                                </p:cTn>
                              </p:par>
                              <p:par>
                                <p:cTn id="449" presetID="2" presetClass="exit" presetSubtype="1" fill="hold" grpId="2" nodeType="withEffect">
                                  <p:stCondLst>
                                    <p:cond delay="0"/>
                                  </p:stCondLst>
                                  <p:childTnLst>
                                    <p:anim calcmode="lin" valueType="num">
                                      <p:cBhvr additive="base">
                                        <p:cTn id="450" dur="2000"/>
                                        <p:tgtEl>
                                          <p:spTgt spid="10"/>
                                        </p:tgtEl>
                                        <p:attrNameLst>
                                          <p:attrName>ppt_x</p:attrName>
                                        </p:attrNameLst>
                                      </p:cBhvr>
                                      <p:tavLst>
                                        <p:tav tm="0">
                                          <p:val>
                                            <p:strVal val="ppt_x"/>
                                          </p:val>
                                        </p:tav>
                                        <p:tav tm="100000">
                                          <p:val>
                                            <p:strVal val="ppt_x"/>
                                          </p:val>
                                        </p:tav>
                                      </p:tavLst>
                                    </p:anim>
                                    <p:anim calcmode="lin" valueType="num">
                                      <p:cBhvr additive="base">
                                        <p:cTn id="451" dur="2000"/>
                                        <p:tgtEl>
                                          <p:spTgt spid="10"/>
                                        </p:tgtEl>
                                        <p:attrNameLst>
                                          <p:attrName>ppt_y</p:attrName>
                                        </p:attrNameLst>
                                      </p:cBhvr>
                                      <p:tavLst>
                                        <p:tav tm="0">
                                          <p:val>
                                            <p:strVal val="ppt_y"/>
                                          </p:val>
                                        </p:tav>
                                        <p:tav tm="100000">
                                          <p:val>
                                            <p:strVal val="0-ppt_h/2"/>
                                          </p:val>
                                        </p:tav>
                                      </p:tavLst>
                                    </p:anim>
                                    <p:set>
                                      <p:cBhvr>
                                        <p:cTn id="452" dur="1" fill="hold">
                                          <p:stCondLst>
                                            <p:cond delay="1999"/>
                                          </p:stCondLst>
                                        </p:cTn>
                                        <p:tgtEl>
                                          <p:spTgt spid="10"/>
                                        </p:tgtEl>
                                        <p:attrNameLst>
                                          <p:attrName>style.visibility</p:attrName>
                                        </p:attrNameLst>
                                      </p:cBhvr>
                                      <p:to>
                                        <p:strVal val="hidden"/>
                                      </p:to>
                                    </p:set>
                                  </p:childTnLst>
                                </p:cTn>
                              </p:par>
                              <p:par>
                                <p:cTn id="453" presetID="2" presetClass="exit" presetSubtype="1" fill="hold" grpId="2" nodeType="withEffect">
                                  <p:stCondLst>
                                    <p:cond delay="0"/>
                                  </p:stCondLst>
                                  <p:childTnLst>
                                    <p:anim calcmode="lin" valueType="num">
                                      <p:cBhvr additive="base">
                                        <p:cTn id="454" dur="2000"/>
                                        <p:tgtEl>
                                          <p:spTgt spid="11"/>
                                        </p:tgtEl>
                                        <p:attrNameLst>
                                          <p:attrName>ppt_x</p:attrName>
                                        </p:attrNameLst>
                                      </p:cBhvr>
                                      <p:tavLst>
                                        <p:tav tm="0">
                                          <p:val>
                                            <p:strVal val="ppt_x"/>
                                          </p:val>
                                        </p:tav>
                                        <p:tav tm="100000">
                                          <p:val>
                                            <p:strVal val="ppt_x"/>
                                          </p:val>
                                        </p:tav>
                                      </p:tavLst>
                                    </p:anim>
                                    <p:anim calcmode="lin" valueType="num">
                                      <p:cBhvr additive="base">
                                        <p:cTn id="455" dur="2000"/>
                                        <p:tgtEl>
                                          <p:spTgt spid="11"/>
                                        </p:tgtEl>
                                        <p:attrNameLst>
                                          <p:attrName>ppt_y</p:attrName>
                                        </p:attrNameLst>
                                      </p:cBhvr>
                                      <p:tavLst>
                                        <p:tav tm="0">
                                          <p:val>
                                            <p:strVal val="ppt_y"/>
                                          </p:val>
                                        </p:tav>
                                        <p:tav tm="100000">
                                          <p:val>
                                            <p:strVal val="0-ppt_h/2"/>
                                          </p:val>
                                        </p:tav>
                                      </p:tavLst>
                                    </p:anim>
                                    <p:set>
                                      <p:cBhvr>
                                        <p:cTn id="456" dur="1" fill="hold">
                                          <p:stCondLst>
                                            <p:cond delay="1999"/>
                                          </p:stCondLst>
                                        </p:cTn>
                                        <p:tgtEl>
                                          <p:spTgt spid="11"/>
                                        </p:tgtEl>
                                        <p:attrNameLst>
                                          <p:attrName>style.visibility</p:attrName>
                                        </p:attrNameLst>
                                      </p:cBhvr>
                                      <p:to>
                                        <p:strVal val="hidden"/>
                                      </p:to>
                                    </p:set>
                                  </p:childTnLst>
                                </p:cTn>
                              </p:par>
                              <p:par>
                                <p:cTn id="457" presetID="2" presetClass="exit" presetSubtype="1" fill="hold" grpId="2" nodeType="withEffect">
                                  <p:stCondLst>
                                    <p:cond delay="0"/>
                                  </p:stCondLst>
                                  <p:childTnLst>
                                    <p:anim calcmode="lin" valueType="num">
                                      <p:cBhvr additive="base">
                                        <p:cTn id="458" dur="2000"/>
                                        <p:tgtEl>
                                          <p:spTgt spid="12"/>
                                        </p:tgtEl>
                                        <p:attrNameLst>
                                          <p:attrName>ppt_x</p:attrName>
                                        </p:attrNameLst>
                                      </p:cBhvr>
                                      <p:tavLst>
                                        <p:tav tm="0">
                                          <p:val>
                                            <p:strVal val="ppt_x"/>
                                          </p:val>
                                        </p:tav>
                                        <p:tav tm="100000">
                                          <p:val>
                                            <p:strVal val="ppt_x"/>
                                          </p:val>
                                        </p:tav>
                                      </p:tavLst>
                                    </p:anim>
                                    <p:anim calcmode="lin" valueType="num">
                                      <p:cBhvr additive="base">
                                        <p:cTn id="459" dur="2000"/>
                                        <p:tgtEl>
                                          <p:spTgt spid="12"/>
                                        </p:tgtEl>
                                        <p:attrNameLst>
                                          <p:attrName>ppt_y</p:attrName>
                                        </p:attrNameLst>
                                      </p:cBhvr>
                                      <p:tavLst>
                                        <p:tav tm="0">
                                          <p:val>
                                            <p:strVal val="ppt_y"/>
                                          </p:val>
                                        </p:tav>
                                        <p:tav tm="100000">
                                          <p:val>
                                            <p:strVal val="0-ppt_h/2"/>
                                          </p:val>
                                        </p:tav>
                                      </p:tavLst>
                                    </p:anim>
                                    <p:set>
                                      <p:cBhvr>
                                        <p:cTn id="460" dur="1" fill="hold">
                                          <p:stCondLst>
                                            <p:cond delay="1999"/>
                                          </p:stCondLst>
                                        </p:cTn>
                                        <p:tgtEl>
                                          <p:spTgt spid="12"/>
                                        </p:tgtEl>
                                        <p:attrNameLst>
                                          <p:attrName>style.visibility</p:attrName>
                                        </p:attrNameLst>
                                      </p:cBhvr>
                                      <p:to>
                                        <p:strVal val="hidden"/>
                                      </p:to>
                                    </p:set>
                                  </p:childTnLst>
                                </p:cTn>
                              </p:par>
                              <p:par>
                                <p:cTn id="461" presetID="2" presetClass="exit" presetSubtype="1" fill="hold" grpId="2" nodeType="withEffect">
                                  <p:stCondLst>
                                    <p:cond delay="0"/>
                                  </p:stCondLst>
                                  <p:childTnLst>
                                    <p:anim calcmode="lin" valueType="num">
                                      <p:cBhvr additive="base">
                                        <p:cTn id="462" dur="2000"/>
                                        <p:tgtEl>
                                          <p:spTgt spid="13"/>
                                        </p:tgtEl>
                                        <p:attrNameLst>
                                          <p:attrName>ppt_x</p:attrName>
                                        </p:attrNameLst>
                                      </p:cBhvr>
                                      <p:tavLst>
                                        <p:tav tm="0">
                                          <p:val>
                                            <p:strVal val="ppt_x"/>
                                          </p:val>
                                        </p:tav>
                                        <p:tav tm="100000">
                                          <p:val>
                                            <p:strVal val="ppt_x"/>
                                          </p:val>
                                        </p:tav>
                                      </p:tavLst>
                                    </p:anim>
                                    <p:anim calcmode="lin" valueType="num">
                                      <p:cBhvr additive="base">
                                        <p:cTn id="463" dur="2000"/>
                                        <p:tgtEl>
                                          <p:spTgt spid="13"/>
                                        </p:tgtEl>
                                        <p:attrNameLst>
                                          <p:attrName>ppt_y</p:attrName>
                                        </p:attrNameLst>
                                      </p:cBhvr>
                                      <p:tavLst>
                                        <p:tav tm="0">
                                          <p:val>
                                            <p:strVal val="ppt_y"/>
                                          </p:val>
                                        </p:tav>
                                        <p:tav tm="100000">
                                          <p:val>
                                            <p:strVal val="0-ppt_h/2"/>
                                          </p:val>
                                        </p:tav>
                                      </p:tavLst>
                                    </p:anim>
                                    <p:set>
                                      <p:cBhvr>
                                        <p:cTn id="464" dur="1" fill="hold">
                                          <p:stCondLst>
                                            <p:cond delay="1999"/>
                                          </p:stCondLst>
                                        </p:cTn>
                                        <p:tgtEl>
                                          <p:spTgt spid="13"/>
                                        </p:tgtEl>
                                        <p:attrNameLst>
                                          <p:attrName>style.visibility</p:attrName>
                                        </p:attrNameLst>
                                      </p:cBhvr>
                                      <p:to>
                                        <p:strVal val="hidden"/>
                                      </p:to>
                                    </p:set>
                                  </p:childTnLst>
                                </p:cTn>
                              </p:par>
                              <p:par>
                                <p:cTn id="465" presetID="2" presetClass="exit" presetSubtype="1" fill="hold" grpId="2" nodeType="withEffect">
                                  <p:stCondLst>
                                    <p:cond delay="0"/>
                                  </p:stCondLst>
                                  <p:childTnLst>
                                    <p:anim calcmode="lin" valueType="num">
                                      <p:cBhvr additive="base">
                                        <p:cTn id="466" dur="2000"/>
                                        <p:tgtEl>
                                          <p:spTgt spid="14"/>
                                        </p:tgtEl>
                                        <p:attrNameLst>
                                          <p:attrName>ppt_x</p:attrName>
                                        </p:attrNameLst>
                                      </p:cBhvr>
                                      <p:tavLst>
                                        <p:tav tm="0">
                                          <p:val>
                                            <p:strVal val="ppt_x"/>
                                          </p:val>
                                        </p:tav>
                                        <p:tav tm="100000">
                                          <p:val>
                                            <p:strVal val="ppt_x"/>
                                          </p:val>
                                        </p:tav>
                                      </p:tavLst>
                                    </p:anim>
                                    <p:anim calcmode="lin" valueType="num">
                                      <p:cBhvr additive="base">
                                        <p:cTn id="467" dur="2000"/>
                                        <p:tgtEl>
                                          <p:spTgt spid="14"/>
                                        </p:tgtEl>
                                        <p:attrNameLst>
                                          <p:attrName>ppt_y</p:attrName>
                                        </p:attrNameLst>
                                      </p:cBhvr>
                                      <p:tavLst>
                                        <p:tav tm="0">
                                          <p:val>
                                            <p:strVal val="ppt_y"/>
                                          </p:val>
                                        </p:tav>
                                        <p:tav tm="100000">
                                          <p:val>
                                            <p:strVal val="0-ppt_h/2"/>
                                          </p:val>
                                        </p:tav>
                                      </p:tavLst>
                                    </p:anim>
                                    <p:set>
                                      <p:cBhvr>
                                        <p:cTn id="468" dur="1" fill="hold">
                                          <p:stCondLst>
                                            <p:cond delay="1999"/>
                                          </p:stCondLst>
                                        </p:cTn>
                                        <p:tgtEl>
                                          <p:spTgt spid="14"/>
                                        </p:tgtEl>
                                        <p:attrNameLst>
                                          <p:attrName>style.visibility</p:attrName>
                                        </p:attrNameLst>
                                      </p:cBhvr>
                                      <p:to>
                                        <p:strVal val="hidden"/>
                                      </p:to>
                                    </p:set>
                                  </p:childTnLst>
                                </p:cTn>
                              </p:par>
                              <p:par>
                                <p:cTn id="469" presetID="2" presetClass="exit" presetSubtype="1" fill="hold" grpId="2" nodeType="withEffect">
                                  <p:stCondLst>
                                    <p:cond delay="0"/>
                                  </p:stCondLst>
                                  <p:childTnLst>
                                    <p:anim calcmode="lin" valueType="num">
                                      <p:cBhvr additive="base">
                                        <p:cTn id="470" dur="2000"/>
                                        <p:tgtEl>
                                          <p:spTgt spid="15"/>
                                        </p:tgtEl>
                                        <p:attrNameLst>
                                          <p:attrName>ppt_x</p:attrName>
                                        </p:attrNameLst>
                                      </p:cBhvr>
                                      <p:tavLst>
                                        <p:tav tm="0">
                                          <p:val>
                                            <p:strVal val="ppt_x"/>
                                          </p:val>
                                        </p:tav>
                                        <p:tav tm="100000">
                                          <p:val>
                                            <p:strVal val="ppt_x"/>
                                          </p:val>
                                        </p:tav>
                                      </p:tavLst>
                                    </p:anim>
                                    <p:anim calcmode="lin" valueType="num">
                                      <p:cBhvr additive="base">
                                        <p:cTn id="471" dur="2000"/>
                                        <p:tgtEl>
                                          <p:spTgt spid="15"/>
                                        </p:tgtEl>
                                        <p:attrNameLst>
                                          <p:attrName>ppt_y</p:attrName>
                                        </p:attrNameLst>
                                      </p:cBhvr>
                                      <p:tavLst>
                                        <p:tav tm="0">
                                          <p:val>
                                            <p:strVal val="ppt_y"/>
                                          </p:val>
                                        </p:tav>
                                        <p:tav tm="100000">
                                          <p:val>
                                            <p:strVal val="0-ppt_h/2"/>
                                          </p:val>
                                        </p:tav>
                                      </p:tavLst>
                                    </p:anim>
                                    <p:set>
                                      <p:cBhvr>
                                        <p:cTn id="472" dur="1" fill="hold">
                                          <p:stCondLst>
                                            <p:cond delay="1999"/>
                                          </p:stCondLst>
                                        </p:cTn>
                                        <p:tgtEl>
                                          <p:spTgt spid="15"/>
                                        </p:tgtEl>
                                        <p:attrNameLst>
                                          <p:attrName>style.visibility</p:attrName>
                                        </p:attrNameLst>
                                      </p:cBhvr>
                                      <p:to>
                                        <p:strVal val="hidden"/>
                                      </p:to>
                                    </p:set>
                                  </p:childTnLst>
                                </p:cTn>
                              </p:par>
                              <p:par>
                                <p:cTn id="473" presetID="2" presetClass="exit" presetSubtype="1" fill="hold" grpId="2" nodeType="withEffect">
                                  <p:stCondLst>
                                    <p:cond delay="0"/>
                                  </p:stCondLst>
                                  <p:childTnLst>
                                    <p:anim calcmode="lin" valueType="num">
                                      <p:cBhvr additive="base">
                                        <p:cTn id="474" dur="2000"/>
                                        <p:tgtEl>
                                          <p:spTgt spid="16"/>
                                        </p:tgtEl>
                                        <p:attrNameLst>
                                          <p:attrName>ppt_x</p:attrName>
                                        </p:attrNameLst>
                                      </p:cBhvr>
                                      <p:tavLst>
                                        <p:tav tm="0">
                                          <p:val>
                                            <p:strVal val="ppt_x"/>
                                          </p:val>
                                        </p:tav>
                                        <p:tav tm="100000">
                                          <p:val>
                                            <p:strVal val="ppt_x"/>
                                          </p:val>
                                        </p:tav>
                                      </p:tavLst>
                                    </p:anim>
                                    <p:anim calcmode="lin" valueType="num">
                                      <p:cBhvr additive="base">
                                        <p:cTn id="475" dur="2000"/>
                                        <p:tgtEl>
                                          <p:spTgt spid="16"/>
                                        </p:tgtEl>
                                        <p:attrNameLst>
                                          <p:attrName>ppt_y</p:attrName>
                                        </p:attrNameLst>
                                      </p:cBhvr>
                                      <p:tavLst>
                                        <p:tav tm="0">
                                          <p:val>
                                            <p:strVal val="ppt_y"/>
                                          </p:val>
                                        </p:tav>
                                        <p:tav tm="100000">
                                          <p:val>
                                            <p:strVal val="0-ppt_h/2"/>
                                          </p:val>
                                        </p:tav>
                                      </p:tavLst>
                                    </p:anim>
                                    <p:set>
                                      <p:cBhvr>
                                        <p:cTn id="476" dur="1" fill="hold">
                                          <p:stCondLst>
                                            <p:cond delay="1999"/>
                                          </p:stCondLst>
                                        </p:cTn>
                                        <p:tgtEl>
                                          <p:spTgt spid="16"/>
                                        </p:tgtEl>
                                        <p:attrNameLst>
                                          <p:attrName>style.visibility</p:attrName>
                                        </p:attrNameLst>
                                      </p:cBhvr>
                                      <p:to>
                                        <p:strVal val="hidden"/>
                                      </p:to>
                                    </p:set>
                                  </p:childTnLst>
                                </p:cTn>
                              </p:par>
                              <p:par>
                                <p:cTn id="477" presetID="2" presetClass="exit" presetSubtype="1" fill="hold" grpId="2" nodeType="withEffect">
                                  <p:stCondLst>
                                    <p:cond delay="0"/>
                                  </p:stCondLst>
                                  <p:childTnLst>
                                    <p:anim calcmode="lin" valueType="num">
                                      <p:cBhvr additive="base">
                                        <p:cTn id="478" dur="2000"/>
                                        <p:tgtEl>
                                          <p:spTgt spid="17"/>
                                        </p:tgtEl>
                                        <p:attrNameLst>
                                          <p:attrName>ppt_x</p:attrName>
                                        </p:attrNameLst>
                                      </p:cBhvr>
                                      <p:tavLst>
                                        <p:tav tm="0">
                                          <p:val>
                                            <p:strVal val="ppt_x"/>
                                          </p:val>
                                        </p:tav>
                                        <p:tav tm="100000">
                                          <p:val>
                                            <p:strVal val="ppt_x"/>
                                          </p:val>
                                        </p:tav>
                                      </p:tavLst>
                                    </p:anim>
                                    <p:anim calcmode="lin" valueType="num">
                                      <p:cBhvr additive="base">
                                        <p:cTn id="479" dur="2000"/>
                                        <p:tgtEl>
                                          <p:spTgt spid="17"/>
                                        </p:tgtEl>
                                        <p:attrNameLst>
                                          <p:attrName>ppt_y</p:attrName>
                                        </p:attrNameLst>
                                      </p:cBhvr>
                                      <p:tavLst>
                                        <p:tav tm="0">
                                          <p:val>
                                            <p:strVal val="ppt_y"/>
                                          </p:val>
                                        </p:tav>
                                        <p:tav tm="100000">
                                          <p:val>
                                            <p:strVal val="0-ppt_h/2"/>
                                          </p:val>
                                        </p:tav>
                                      </p:tavLst>
                                    </p:anim>
                                    <p:set>
                                      <p:cBhvr>
                                        <p:cTn id="480" dur="1" fill="hold">
                                          <p:stCondLst>
                                            <p:cond delay="1999"/>
                                          </p:stCondLst>
                                        </p:cTn>
                                        <p:tgtEl>
                                          <p:spTgt spid="17"/>
                                        </p:tgtEl>
                                        <p:attrNameLst>
                                          <p:attrName>style.visibility</p:attrName>
                                        </p:attrNameLst>
                                      </p:cBhvr>
                                      <p:to>
                                        <p:strVal val="hidden"/>
                                      </p:to>
                                    </p:set>
                                  </p:childTnLst>
                                </p:cTn>
                              </p:par>
                              <p:par>
                                <p:cTn id="481" presetID="2" presetClass="exit" presetSubtype="1" fill="hold" grpId="2" nodeType="withEffect">
                                  <p:stCondLst>
                                    <p:cond delay="0"/>
                                  </p:stCondLst>
                                  <p:childTnLst>
                                    <p:anim calcmode="lin" valueType="num">
                                      <p:cBhvr additive="base">
                                        <p:cTn id="482" dur="2000"/>
                                        <p:tgtEl>
                                          <p:spTgt spid="18"/>
                                        </p:tgtEl>
                                        <p:attrNameLst>
                                          <p:attrName>ppt_x</p:attrName>
                                        </p:attrNameLst>
                                      </p:cBhvr>
                                      <p:tavLst>
                                        <p:tav tm="0">
                                          <p:val>
                                            <p:strVal val="ppt_x"/>
                                          </p:val>
                                        </p:tav>
                                        <p:tav tm="100000">
                                          <p:val>
                                            <p:strVal val="ppt_x"/>
                                          </p:val>
                                        </p:tav>
                                      </p:tavLst>
                                    </p:anim>
                                    <p:anim calcmode="lin" valueType="num">
                                      <p:cBhvr additive="base">
                                        <p:cTn id="483" dur="2000"/>
                                        <p:tgtEl>
                                          <p:spTgt spid="18"/>
                                        </p:tgtEl>
                                        <p:attrNameLst>
                                          <p:attrName>ppt_y</p:attrName>
                                        </p:attrNameLst>
                                      </p:cBhvr>
                                      <p:tavLst>
                                        <p:tav tm="0">
                                          <p:val>
                                            <p:strVal val="ppt_y"/>
                                          </p:val>
                                        </p:tav>
                                        <p:tav tm="100000">
                                          <p:val>
                                            <p:strVal val="0-ppt_h/2"/>
                                          </p:val>
                                        </p:tav>
                                      </p:tavLst>
                                    </p:anim>
                                    <p:set>
                                      <p:cBhvr>
                                        <p:cTn id="484" dur="1" fill="hold">
                                          <p:stCondLst>
                                            <p:cond delay="1999"/>
                                          </p:stCondLst>
                                        </p:cTn>
                                        <p:tgtEl>
                                          <p:spTgt spid="18"/>
                                        </p:tgtEl>
                                        <p:attrNameLst>
                                          <p:attrName>style.visibility</p:attrName>
                                        </p:attrNameLst>
                                      </p:cBhvr>
                                      <p:to>
                                        <p:strVal val="hidden"/>
                                      </p:to>
                                    </p:set>
                                  </p:childTnLst>
                                </p:cTn>
                              </p:par>
                              <p:par>
                                <p:cTn id="485" presetID="2" presetClass="exit" presetSubtype="1" fill="hold" grpId="2" nodeType="withEffect">
                                  <p:stCondLst>
                                    <p:cond delay="0"/>
                                  </p:stCondLst>
                                  <p:childTnLst>
                                    <p:anim calcmode="lin" valueType="num">
                                      <p:cBhvr additive="base">
                                        <p:cTn id="486" dur="2000"/>
                                        <p:tgtEl>
                                          <p:spTgt spid="19"/>
                                        </p:tgtEl>
                                        <p:attrNameLst>
                                          <p:attrName>ppt_x</p:attrName>
                                        </p:attrNameLst>
                                      </p:cBhvr>
                                      <p:tavLst>
                                        <p:tav tm="0">
                                          <p:val>
                                            <p:strVal val="ppt_x"/>
                                          </p:val>
                                        </p:tav>
                                        <p:tav tm="100000">
                                          <p:val>
                                            <p:strVal val="ppt_x"/>
                                          </p:val>
                                        </p:tav>
                                      </p:tavLst>
                                    </p:anim>
                                    <p:anim calcmode="lin" valueType="num">
                                      <p:cBhvr additive="base">
                                        <p:cTn id="487" dur="2000"/>
                                        <p:tgtEl>
                                          <p:spTgt spid="19"/>
                                        </p:tgtEl>
                                        <p:attrNameLst>
                                          <p:attrName>ppt_y</p:attrName>
                                        </p:attrNameLst>
                                      </p:cBhvr>
                                      <p:tavLst>
                                        <p:tav tm="0">
                                          <p:val>
                                            <p:strVal val="ppt_y"/>
                                          </p:val>
                                        </p:tav>
                                        <p:tav tm="100000">
                                          <p:val>
                                            <p:strVal val="0-ppt_h/2"/>
                                          </p:val>
                                        </p:tav>
                                      </p:tavLst>
                                    </p:anim>
                                    <p:set>
                                      <p:cBhvr>
                                        <p:cTn id="488" dur="1" fill="hold">
                                          <p:stCondLst>
                                            <p:cond delay="1999"/>
                                          </p:stCondLst>
                                        </p:cTn>
                                        <p:tgtEl>
                                          <p:spTgt spid="19"/>
                                        </p:tgtEl>
                                        <p:attrNameLst>
                                          <p:attrName>style.visibility</p:attrName>
                                        </p:attrNameLst>
                                      </p:cBhvr>
                                      <p:to>
                                        <p:strVal val="hidden"/>
                                      </p:to>
                                    </p:set>
                                  </p:childTnLst>
                                </p:cTn>
                              </p:par>
                              <p:par>
                                <p:cTn id="489" presetID="2" presetClass="exit" presetSubtype="1" fill="hold" grpId="2" nodeType="withEffect">
                                  <p:stCondLst>
                                    <p:cond delay="0"/>
                                  </p:stCondLst>
                                  <p:childTnLst>
                                    <p:anim calcmode="lin" valueType="num">
                                      <p:cBhvr additive="base">
                                        <p:cTn id="490" dur="2000"/>
                                        <p:tgtEl>
                                          <p:spTgt spid="20"/>
                                        </p:tgtEl>
                                        <p:attrNameLst>
                                          <p:attrName>ppt_x</p:attrName>
                                        </p:attrNameLst>
                                      </p:cBhvr>
                                      <p:tavLst>
                                        <p:tav tm="0">
                                          <p:val>
                                            <p:strVal val="ppt_x"/>
                                          </p:val>
                                        </p:tav>
                                        <p:tav tm="100000">
                                          <p:val>
                                            <p:strVal val="ppt_x"/>
                                          </p:val>
                                        </p:tav>
                                      </p:tavLst>
                                    </p:anim>
                                    <p:anim calcmode="lin" valueType="num">
                                      <p:cBhvr additive="base">
                                        <p:cTn id="491" dur="2000"/>
                                        <p:tgtEl>
                                          <p:spTgt spid="20"/>
                                        </p:tgtEl>
                                        <p:attrNameLst>
                                          <p:attrName>ppt_y</p:attrName>
                                        </p:attrNameLst>
                                      </p:cBhvr>
                                      <p:tavLst>
                                        <p:tav tm="0">
                                          <p:val>
                                            <p:strVal val="ppt_y"/>
                                          </p:val>
                                        </p:tav>
                                        <p:tav tm="100000">
                                          <p:val>
                                            <p:strVal val="0-ppt_h/2"/>
                                          </p:val>
                                        </p:tav>
                                      </p:tavLst>
                                    </p:anim>
                                    <p:set>
                                      <p:cBhvr>
                                        <p:cTn id="492" dur="1" fill="hold">
                                          <p:stCondLst>
                                            <p:cond delay="1999"/>
                                          </p:stCondLst>
                                        </p:cTn>
                                        <p:tgtEl>
                                          <p:spTgt spid="20"/>
                                        </p:tgtEl>
                                        <p:attrNameLst>
                                          <p:attrName>style.visibility</p:attrName>
                                        </p:attrNameLst>
                                      </p:cBhvr>
                                      <p:to>
                                        <p:strVal val="hidden"/>
                                      </p:to>
                                    </p:set>
                                  </p:childTnLst>
                                </p:cTn>
                              </p:par>
                              <p:par>
                                <p:cTn id="493" presetID="2" presetClass="exit" presetSubtype="1" fill="hold" grpId="2" nodeType="withEffect">
                                  <p:stCondLst>
                                    <p:cond delay="0"/>
                                  </p:stCondLst>
                                  <p:childTnLst>
                                    <p:anim calcmode="lin" valueType="num">
                                      <p:cBhvr additive="base">
                                        <p:cTn id="494" dur="2000"/>
                                        <p:tgtEl>
                                          <p:spTgt spid="21"/>
                                        </p:tgtEl>
                                        <p:attrNameLst>
                                          <p:attrName>ppt_x</p:attrName>
                                        </p:attrNameLst>
                                      </p:cBhvr>
                                      <p:tavLst>
                                        <p:tav tm="0">
                                          <p:val>
                                            <p:strVal val="ppt_x"/>
                                          </p:val>
                                        </p:tav>
                                        <p:tav tm="100000">
                                          <p:val>
                                            <p:strVal val="ppt_x"/>
                                          </p:val>
                                        </p:tav>
                                      </p:tavLst>
                                    </p:anim>
                                    <p:anim calcmode="lin" valueType="num">
                                      <p:cBhvr additive="base">
                                        <p:cTn id="495" dur="2000"/>
                                        <p:tgtEl>
                                          <p:spTgt spid="21"/>
                                        </p:tgtEl>
                                        <p:attrNameLst>
                                          <p:attrName>ppt_y</p:attrName>
                                        </p:attrNameLst>
                                      </p:cBhvr>
                                      <p:tavLst>
                                        <p:tav tm="0">
                                          <p:val>
                                            <p:strVal val="ppt_y"/>
                                          </p:val>
                                        </p:tav>
                                        <p:tav tm="100000">
                                          <p:val>
                                            <p:strVal val="0-ppt_h/2"/>
                                          </p:val>
                                        </p:tav>
                                      </p:tavLst>
                                    </p:anim>
                                    <p:set>
                                      <p:cBhvr>
                                        <p:cTn id="496" dur="1" fill="hold">
                                          <p:stCondLst>
                                            <p:cond delay="1999"/>
                                          </p:stCondLst>
                                        </p:cTn>
                                        <p:tgtEl>
                                          <p:spTgt spid="21"/>
                                        </p:tgtEl>
                                        <p:attrNameLst>
                                          <p:attrName>style.visibility</p:attrName>
                                        </p:attrNameLst>
                                      </p:cBhvr>
                                      <p:to>
                                        <p:strVal val="hidden"/>
                                      </p:to>
                                    </p:set>
                                  </p:childTnLst>
                                </p:cTn>
                              </p:par>
                              <p:par>
                                <p:cTn id="497" presetID="2" presetClass="exit" presetSubtype="1" fill="hold" grpId="2" nodeType="withEffect">
                                  <p:stCondLst>
                                    <p:cond delay="0"/>
                                  </p:stCondLst>
                                  <p:childTnLst>
                                    <p:anim calcmode="lin" valueType="num">
                                      <p:cBhvr additive="base">
                                        <p:cTn id="498" dur="2000"/>
                                        <p:tgtEl>
                                          <p:spTgt spid="22"/>
                                        </p:tgtEl>
                                        <p:attrNameLst>
                                          <p:attrName>ppt_x</p:attrName>
                                        </p:attrNameLst>
                                      </p:cBhvr>
                                      <p:tavLst>
                                        <p:tav tm="0">
                                          <p:val>
                                            <p:strVal val="ppt_x"/>
                                          </p:val>
                                        </p:tav>
                                        <p:tav tm="100000">
                                          <p:val>
                                            <p:strVal val="ppt_x"/>
                                          </p:val>
                                        </p:tav>
                                      </p:tavLst>
                                    </p:anim>
                                    <p:anim calcmode="lin" valueType="num">
                                      <p:cBhvr additive="base">
                                        <p:cTn id="499" dur="2000"/>
                                        <p:tgtEl>
                                          <p:spTgt spid="22"/>
                                        </p:tgtEl>
                                        <p:attrNameLst>
                                          <p:attrName>ppt_y</p:attrName>
                                        </p:attrNameLst>
                                      </p:cBhvr>
                                      <p:tavLst>
                                        <p:tav tm="0">
                                          <p:val>
                                            <p:strVal val="ppt_y"/>
                                          </p:val>
                                        </p:tav>
                                        <p:tav tm="100000">
                                          <p:val>
                                            <p:strVal val="0-ppt_h/2"/>
                                          </p:val>
                                        </p:tav>
                                      </p:tavLst>
                                    </p:anim>
                                    <p:set>
                                      <p:cBhvr>
                                        <p:cTn id="500" dur="1" fill="hold">
                                          <p:stCondLst>
                                            <p:cond delay="1999"/>
                                          </p:stCondLst>
                                        </p:cTn>
                                        <p:tgtEl>
                                          <p:spTgt spid="22"/>
                                        </p:tgtEl>
                                        <p:attrNameLst>
                                          <p:attrName>style.visibility</p:attrName>
                                        </p:attrNameLst>
                                      </p:cBhvr>
                                      <p:to>
                                        <p:strVal val="hidden"/>
                                      </p:to>
                                    </p:set>
                                  </p:childTnLst>
                                </p:cTn>
                              </p:par>
                              <p:par>
                                <p:cTn id="501" presetID="2" presetClass="exit" presetSubtype="1" fill="hold" grpId="2" nodeType="withEffect">
                                  <p:stCondLst>
                                    <p:cond delay="0"/>
                                  </p:stCondLst>
                                  <p:childTnLst>
                                    <p:anim calcmode="lin" valueType="num">
                                      <p:cBhvr additive="base">
                                        <p:cTn id="502" dur="2000"/>
                                        <p:tgtEl>
                                          <p:spTgt spid="23"/>
                                        </p:tgtEl>
                                        <p:attrNameLst>
                                          <p:attrName>ppt_x</p:attrName>
                                        </p:attrNameLst>
                                      </p:cBhvr>
                                      <p:tavLst>
                                        <p:tav tm="0">
                                          <p:val>
                                            <p:strVal val="ppt_x"/>
                                          </p:val>
                                        </p:tav>
                                        <p:tav tm="100000">
                                          <p:val>
                                            <p:strVal val="ppt_x"/>
                                          </p:val>
                                        </p:tav>
                                      </p:tavLst>
                                    </p:anim>
                                    <p:anim calcmode="lin" valueType="num">
                                      <p:cBhvr additive="base">
                                        <p:cTn id="503" dur="2000"/>
                                        <p:tgtEl>
                                          <p:spTgt spid="23"/>
                                        </p:tgtEl>
                                        <p:attrNameLst>
                                          <p:attrName>ppt_y</p:attrName>
                                        </p:attrNameLst>
                                      </p:cBhvr>
                                      <p:tavLst>
                                        <p:tav tm="0">
                                          <p:val>
                                            <p:strVal val="ppt_y"/>
                                          </p:val>
                                        </p:tav>
                                        <p:tav tm="100000">
                                          <p:val>
                                            <p:strVal val="0-ppt_h/2"/>
                                          </p:val>
                                        </p:tav>
                                      </p:tavLst>
                                    </p:anim>
                                    <p:set>
                                      <p:cBhvr>
                                        <p:cTn id="504" dur="1" fill="hold">
                                          <p:stCondLst>
                                            <p:cond delay="1999"/>
                                          </p:stCondLst>
                                        </p:cTn>
                                        <p:tgtEl>
                                          <p:spTgt spid="23"/>
                                        </p:tgtEl>
                                        <p:attrNameLst>
                                          <p:attrName>style.visibility</p:attrName>
                                        </p:attrNameLst>
                                      </p:cBhvr>
                                      <p:to>
                                        <p:strVal val="hidden"/>
                                      </p:to>
                                    </p:set>
                                  </p:childTnLst>
                                </p:cTn>
                              </p:par>
                              <p:par>
                                <p:cTn id="505" presetID="2" presetClass="exit" presetSubtype="1" fill="hold" grpId="2" nodeType="withEffect">
                                  <p:stCondLst>
                                    <p:cond delay="0"/>
                                  </p:stCondLst>
                                  <p:childTnLst>
                                    <p:anim calcmode="lin" valueType="num">
                                      <p:cBhvr additive="base">
                                        <p:cTn id="506" dur="2000"/>
                                        <p:tgtEl>
                                          <p:spTgt spid="24"/>
                                        </p:tgtEl>
                                        <p:attrNameLst>
                                          <p:attrName>ppt_x</p:attrName>
                                        </p:attrNameLst>
                                      </p:cBhvr>
                                      <p:tavLst>
                                        <p:tav tm="0">
                                          <p:val>
                                            <p:strVal val="ppt_x"/>
                                          </p:val>
                                        </p:tav>
                                        <p:tav tm="100000">
                                          <p:val>
                                            <p:strVal val="ppt_x"/>
                                          </p:val>
                                        </p:tav>
                                      </p:tavLst>
                                    </p:anim>
                                    <p:anim calcmode="lin" valueType="num">
                                      <p:cBhvr additive="base">
                                        <p:cTn id="507" dur="2000"/>
                                        <p:tgtEl>
                                          <p:spTgt spid="24"/>
                                        </p:tgtEl>
                                        <p:attrNameLst>
                                          <p:attrName>ppt_y</p:attrName>
                                        </p:attrNameLst>
                                      </p:cBhvr>
                                      <p:tavLst>
                                        <p:tav tm="0">
                                          <p:val>
                                            <p:strVal val="ppt_y"/>
                                          </p:val>
                                        </p:tav>
                                        <p:tav tm="100000">
                                          <p:val>
                                            <p:strVal val="0-ppt_h/2"/>
                                          </p:val>
                                        </p:tav>
                                      </p:tavLst>
                                    </p:anim>
                                    <p:set>
                                      <p:cBhvr>
                                        <p:cTn id="508" dur="1" fill="hold">
                                          <p:stCondLst>
                                            <p:cond delay="1999"/>
                                          </p:stCondLst>
                                        </p:cTn>
                                        <p:tgtEl>
                                          <p:spTgt spid="24"/>
                                        </p:tgtEl>
                                        <p:attrNameLst>
                                          <p:attrName>style.visibility</p:attrName>
                                        </p:attrNameLst>
                                      </p:cBhvr>
                                      <p:to>
                                        <p:strVal val="hidden"/>
                                      </p:to>
                                    </p:set>
                                  </p:childTnLst>
                                </p:cTn>
                              </p:par>
                              <p:par>
                                <p:cTn id="509" presetID="2" presetClass="exit" presetSubtype="1" fill="hold" grpId="2" nodeType="withEffect">
                                  <p:stCondLst>
                                    <p:cond delay="0"/>
                                  </p:stCondLst>
                                  <p:childTnLst>
                                    <p:anim calcmode="lin" valueType="num">
                                      <p:cBhvr additive="base">
                                        <p:cTn id="510" dur="2000"/>
                                        <p:tgtEl>
                                          <p:spTgt spid="25"/>
                                        </p:tgtEl>
                                        <p:attrNameLst>
                                          <p:attrName>ppt_x</p:attrName>
                                        </p:attrNameLst>
                                      </p:cBhvr>
                                      <p:tavLst>
                                        <p:tav tm="0">
                                          <p:val>
                                            <p:strVal val="ppt_x"/>
                                          </p:val>
                                        </p:tav>
                                        <p:tav tm="100000">
                                          <p:val>
                                            <p:strVal val="ppt_x"/>
                                          </p:val>
                                        </p:tav>
                                      </p:tavLst>
                                    </p:anim>
                                    <p:anim calcmode="lin" valueType="num">
                                      <p:cBhvr additive="base">
                                        <p:cTn id="511" dur="2000"/>
                                        <p:tgtEl>
                                          <p:spTgt spid="25"/>
                                        </p:tgtEl>
                                        <p:attrNameLst>
                                          <p:attrName>ppt_y</p:attrName>
                                        </p:attrNameLst>
                                      </p:cBhvr>
                                      <p:tavLst>
                                        <p:tav tm="0">
                                          <p:val>
                                            <p:strVal val="ppt_y"/>
                                          </p:val>
                                        </p:tav>
                                        <p:tav tm="100000">
                                          <p:val>
                                            <p:strVal val="0-ppt_h/2"/>
                                          </p:val>
                                        </p:tav>
                                      </p:tavLst>
                                    </p:anim>
                                    <p:set>
                                      <p:cBhvr>
                                        <p:cTn id="512" dur="1" fill="hold">
                                          <p:stCondLst>
                                            <p:cond delay="1999"/>
                                          </p:stCondLst>
                                        </p:cTn>
                                        <p:tgtEl>
                                          <p:spTgt spid="25"/>
                                        </p:tgtEl>
                                        <p:attrNameLst>
                                          <p:attrName>style.visibility</p:attrName>
                                        </p:attrNameLst>
                                      </p:cBhvr>
                                      <p:to>
                                        <p:strVal val="hidden"/>
                                      </p:to>
                                    </p:set>
                                  </p:childTnLst>
                                </p:cTn>
                              </p:par>
                              <p:par>
                                <p:cTn id="513" presetID="8" presetClass="exit" presetSubtype="16" fill="hold" grpId="3" nodeType="withEffect">
                                  <p:stCondLst>
                                    <p:cond delay="0"/>
                                  </p:stCondLst>
                                  <p:childTnLst>
                                    <p:animEffect transition="out" filter="diamond(in)">
                                      <p:cBhvr>
                                        <p:cTn id="514" dur="2000"/>
                                        <p:tgtEl>
                                          <p:spTgt spid="5"/>
                                        </p:tgtEl>
                                      </p:cBhvr>
                                    </p:animEffect>
                                    <p:set>
                                      <p:cBhvr>
                                        <p:cTn id="515" dur="1" fill="hold">
                                          <p:stCondLst>
                                            <p:cond delay="1999"/>
                                          </p:stCondLst>
                                        </p:cTn>
                                        <p:tgtEl>
                                          <p:spTgt spid="5"/>
                                        </p:tgtEl>
                                        <p:attrNameLst>
                                          <p:attrName>style.visibility</p:attrName>
                                        </p:attrNameLst>
                                      </p:cBhvr>
                                      <p:to>
                                        <p:strVal val="hidden"/>
                                      </p:to>
                                    </p:set>
                                  </p:childTnLst>
                                </p:cTn>
                              </p:par>
                              <p:par>
                                <p:cTn id="516" presetID="8" presetClass="exit" presetSubtype="16" fill="hold" grpId="3" nodeType="withEffect">
                                  <p:stCondLst>
                                    <p:cond delay="0"/>
                                  </p:stCondLst>
                                  <p:childTnLst>
                                    <p:animEffect transition="out" filter="diamond(in)">
                                      <p:cBhvr>
                                        <p:cTn id="517" dur="2000"/>
                                        <p:tgtEl>
                                          <p:spTgt spid="6"/>
                                        </p:tgtEl>
                                      </p:cBhvr>
                                    </p:animEffect>
                                    <p:set>
                                      <p:cBhvr>
                                        <p:cTn id="518" dur="1" fill="hold">
                                          <p:stCondLst>
                                            <p:cond delay="1999"/>
                                          </p:stCondLst>
                                        </p:cTn>
                                        <p:tgtEl>
                                          <p:spTgt spid="6"/>
                                        </p:tgtEl>
                                        <p:attrNameLst>
                                          <p:attrName>style.visibility</p:attrName>
                                        </p:attrNameLst>
                                      </p:cBhvr>
                                      <p:to>
                                        <p:strVal val="hidden"/>
                                      </p:to>
                                    </p:set>
                                  </p:childTnLst>
                                </p:cTn>
                              </p:par>
                              <p:par>
                                <p:cTn id="519" presetID="8" presetClass="exit" presetSubtype="16" fill="hold" grpId="3" nodeType="withEffect">
                                  <p:stCondLst>
                                    <p:cond delay="0"/>
                                  </p:stCondLst>
                                  <p:childTnLst>
                                    <p:animEffect transition="out" filter="diamond(in)">
                                      <p:cBhvr>
                                        <p:cTn id="520" dur="2000"/>
                                        <p:tgtEl>
                                          <p:spTgt spid="7"/>
                                        </p:tgtEl>
                                      </p:cBhvr>
                                    </p:animEffect>
                                    <p:set>
                                      <p:cBhvr>
                                        <p:cTn id="521" dur="1" fill="hold">
                                          <p:stCondLst>
                                            <p:cond delay="1999"/>
                                          </p:stCondLst>
                                        </p:cTn>
                                        <p:tgtEl>
                                          <p:spTgt spid="7"/>
                                        </p:tgtEl>
                                        <p:attrNameLst>
                                          <p:attrName>style.visibility</p:attrName>
                                        </p:attrNameLst>
                                      </p:cBhvr>
                                      <p:to>
                                        <p:strVal val="hidden"/>
                                      </p:to>
                                    </p:set>
                                  </p:childTnLst>
                                </p:cTn>
                              </p:par>
                              <p:par>
                                <p:cTn id="522" presetID="8" presetClass="exit" presetSubtype="16" fill="hold" grpId="3" nodeType="withEffect">
                                  <p:stCondLst>
                                    <p:cond delay="0"/>
                                  </p:stCondLst>
                                  <p:childTnLst>
                                    <p:animEffect transition="out" filter="diamond(in)">
                                      <p:cBhvr>
                                        <p:cTn id="523" dur="2000"/>
                                        <p:tgtEl>
                                          <p:spTgt spid="8"/>
                                        </p:tgtEl>
                                      </p:cBhvr>
                                    </p:animEffect>
                                    <p:set>
                                      <p:cBhvr>
                                        <p:cTn id="524" dur="1" fill="hold">
                                          <p:stCondLst>
                                            <p:cond delay="1999"/>
                                          </p:stCondLst>
                                        </p:cTn>
                                        <p:tgtEl>
                                          <p:spTgt spid="8"/>
                                        </p:tgtEl>
                                        <p:attrNameLst>
                                          <p:attrName>style.visibility</p:attrName>
                                        </p:attrNameLst>
                                      </p:cBhvr>
                                      <p:to>
                                        <p:strVal val="hidden"/>
                                      </p:to>
                                    </p:set>
                                  </p:childTnLst>
                                </p:cTn>
                              </p:par>
                              <p:par>
                                <p:cTn id="525" presetID="8" presetClass="exit" presetSubtype="16" fill="hold" grpId="3" nodeType="withEffect">
                                  <p:stCondLst>
                                    <p:cond delay="0"/>
                                  </p:stCondLst>
                                  <p:childTnLst>
                                    <p:animEffect transition="out" filter="diamond(in)">
                                      <p:cBhvr>
                                        <p:cTn id="526" dur="2000"/>
                                        <p:tgtEl>
                                          <p:spTgt spid="9"/>
                                        </p:tgtEl>
                                      </p:cBhvr>
                                    </p:animEffect>
                                    <p:set>
                                      <p:cBhvr>
                                        <p:cTn id="527" dur="1" fill="hold">
                                          <p:stCondLst>
                                            <p:cond delay="1999"/>
                                          </p:stCondLst>
                                        </p:cTn>
                                        <p:tgtEl>
                                          <p:spTgt spid="9"/>
                                        </p:tgtEl>
                                        <p:attrNameLst>
                                          <p:attrName>style.visibility</p:attrName>
                                        </p:attrNameLst>
                                      </p:cBhvr>
                                      <p:to>
                                        <p:strVal val="hidden"/>
                                      </p:to>
                                    </p:set>
                                  </p:childTnLst>
                                </p:cTn>
                              </p:par>
                              <p:par>
                                <p:cTn id="528" presetID="8" presetClass="exit" presetSubtype="16" fill="hold" grpId="3" nodeType="withEffect">
                                  <p:stCondLst>
                                    <p:cond delay="0"/>
                                  </p:stCondLst>
                                  <p:childTnLst>
                                    <p:animEffect transition="out" filter="diamond(in)">
                                      <p:cBhvr>
                                        <p:cTn id="529" dur="2000"/>
                                        <p:tgtEl>
                                          <p:spTgt spid="10"/>
                                        </p:tgtEl>
                                      </p:cBhvr>
                                    </p:animEffect>
                                    <p:set>
                                      <p:cBhvr>
                                        <p:cTn id="530" dur="1" fill="hold">
                                          <p:stCondLst>
                                            <p:cond delay="1999"/>
                                          </p:stCondLst>
                                        </p:cTn>
                                        <p:tgtEl>
                                          <p:spTgt spid="10"/>
                                        </p:tgtEl>
                                        <p:attrNameLst>
                                          <p:attrName>style.visibility</p:attrName>
                                        </p:attrNameLst>
                                      </p:cBhvr>
                                      <p:to>
                                        <p:strVal val="hidden"/>
                                      </p:to>
                                    </p:set>
                                  </p:childTnLst>
                                </p:cTn>
                              </p:par>
                              <p:par>
                                <p:cTn id="531" presetID="8" presetClass="exit" presetSubtype="16" fill="hold" grpId="3" nodeType="withEffect">
                                  <p:stCondLst>
                                    <p:cond delay="0"/>
                                  </p:stCondLst>
                                  <p:childTnLst>
                                    <p:animEffect transition="out" filter="diamond(in)">
                                      <p:cBhvr>
                                        <p:cTn id="532" dur="2000"/>
                                        <p:tgtEl>
                                          <p:spTgt spid="11"/>
                                        </p:tgtEl>
                                      </p:cBhvr>
                                    </p:animEffect>
                                    <p:set>
                                      <p:cBhvr>
                                        <p:cTn id="533" dur="1" fill="hold">
                                          <p:stCondLst>
                                            <p:cond delay="1999"/>
                                          </p:stCondLst>
                                        </p:cTn>
                                        <p:tgtEl>
                                          <p:spTgt spid="11"/>
                                        </p:tgtEl>
                                        <p:attrNameLst>
                                          <p:attrName>style.visibility</p:attrName>
                                        </p:attrNameLst>
                                      </p:cBhvr>
                                      <p:to>
                                        <p:strVal val="hidden"/>
                                      </p:to>
                                    </p:set>
                                  </p:childTnLst>
                                </p:cTn>
                              </p:par>
                              <p:par>
                                <p:cTn id="534" presetID="8" presetClass="exit" presetSubtype="16" fill="hold" grpId="3" nodeType="withEffect">
                                  <p:stCondLst>
                                    <p:cond delay="0"/>
                                  </p:stCondLst>
                                  <p:childTnLst>
                                    <p:animEffect transition="out" filter="diamond(in)">
                                      <p:cBhvr>
                                        <p:cTn id="535" dur="2000"/>
                                        <p:tgtEl>
                                          <p:spTgt spid="12"/>
                                        </p:tgtEl>
                                      </p:cBhvr>
                                    </p:animEffect>
                                    <p:set>
                                      <p:cBhvr>
                                        <p:cTn id="536" dur="1" fill="hold">
                                          <p:stCondLst>
                                            <p:cond delay="1999"/>
                                          </p:stCondLst>
                                        </p:cTn>
                                        <p:tgtEl>
                                          <p:spTgt spid="12"/>
                                        </p:tgtEl>
                                        <p:attrNameLst>
                                          <p:attrName>style.visibility</p:attrName>
                                        </p:attrNameLst>
                                      </p:cBhvr>
                                      <p:to>
                                        <p:strVal val="hidden"/>
                                      </p:to>
                                    </p:set>
                                  </p:childTnLst>
                                </p:cTn>
                              </p:par>
                              <p:par>
                                <p:cTn id="537" presetID="8" presetClass="exit" presetSubtype="16" fill="hold" grpId="3" nodeType="withEffect">
                                  <p:stCondLst>
                                    <p:cond delay="0"/>
                                  </p:stCondLst>
                                  <p:childTnLst>
                                    <p:animEffect transition="out" filter="diamond(in)">
                                      <p:cBhvr>
                                        <p:cTn id="538" dur="2000"/>
                                        <p:tgtEl>
                                          <p:spTgt spid="13"/>
                                        </p:tgtEl>
                                      </p:cBhvr>
                                    </p:animEffect>
                                    <p:set>
                                      <p:cBhvr>
                                        <p:cTn id="539" dur="1" fill="hold">
                                          <p:stCondLst>
                                            <p:cond delay="1999"/>
                                          </p:stCondLst>
                                        </p:cTn>
                                        <p:tgtEl>
                                          <p:spTgt spid="13"/>
                                        </p:tgtEl>
                                        <p:attrNameLst>
                                          <p:attrName>style.visibility</p:attrName>
                                        </p:attrNameLst>
                                      </p:cBhvr>
                                      <p:to>
                                        <p:strVal val="hidden"/>
                                      </p:to>
                                    </p:set>
                                  </p:childTnLst>
                                </p:cTn>
                              </p:par>
                              <p:par>
                                <p:cTn id="540" presetID="8" presetClass="exit" presetSubtype="16" fill="hold" grpId="3" nodeType="withEffect">
                                  <p:stCondLst>
                                    <p:cond delay="0"/>
                                  </p:stCondLst>
                                  <p:childTnLst>
                                    <p:animEffect transition="out" filter="diamond(in)">
                                      <p:cBhvr>
                                        <p:cTn id="541" dur="2000"/>
                                        <p:tgtEl>
                                          <p:spTgt spid="14"/>
                                        </p:tgtEl>
                                      </p:cBhvr>
                                    </p:animEffect>
                                    <p:set>
                                      <p:cBhvr>
                                        <p:cTn id="542" dur="1" fill="hold">
                                          <p:stCondLst>
                                            <p:cond delay="1999"/>
                                          </p:stCondLst>
                                        </p:cTn>
                                        <p:tgtEl>
                                          <p:spTgt spid="14"/>
                                        </p:tgtEl>
                                        <p:attrNameLst>
                                          <p:attrName>style.visibility</p:attrName>
                                        </p:attrNameLst>
                                      </p:cBhvr>
                                      <p:to>
                                        <p:strVal val="hidden"/>
                                      </p:to>
                                    </p:set>
                                  </p:childTnLst>
                                </p:cTn>
                              </p:par>
                              <p:par>
                                <p:cTn id="543" presetID="8" presetClass="exit" presetSubtype="16" fill="hold" grpId="3" nodeType="withEffect">
                                  <p:stCondLst>
                                    <p:cond delay="0"/>
                                  </p:stCondLst>
                                  <p:childTnLst>
                                    <p:animEffect transition="out" filter="diamond(in)">
                                      <p:cBhvr>
                                        <p:cTn id="544" dur="2000"/>
                                        <p:tgtEl>
                                          <p:spTgt spid="15"/>
                                        </p:tgtEl>
                                      </p:cBhvr>
                                    </p:animEffect>
                                    <p:set>
                                      <p:cBhvr>
                                        <p:cTn id="545" dur="1" fill="hold">
                                          <p:stCondLst>
                                            <p:cond delay="1999"/>
                                          </p:stCondLst>
                                        </p:cTn>
                                        <p:tgtEl>
                                          <p:spTgt spid="15"/>
                                        </p:tgtEl>
                                        <p:attrNameLst>
                                          <p:attrName>style.visibility</p:attrName>
                                        </p:attrNameLst>
                                      </p:cBhvr>
                                      <p:to>
                                        <p:strVal val="hidden"/>
                                      </p:to>
                                    </p:set>
                                  </p:childTnLst>
                                </p:cTn>
                              </p:par>
                              <p:par>
                                <p:cTn id="546" presetID="8" presetClass="exit" presetSubtype="16" fill="hold" grpId="3" nodeType="withEffect">
                                  <p:stCondLst>
                                    <p:cond delay="0"/>
                                  </p:stCondLst>
                                  <p:childTnLst>
                                    <p:animEffect transition="out" filter="diamond(in)">
                                      <p:cBhvr>
                                        <p:cTn id="547" dur="2000"/>
                                        <p:tgtEl>
                                          <p:spTgt spid="16"/>
                                        </p:tgtEl>
                                      </p:cBhvr>
                                    </p:animEffect>
                                    <p:set>
                                      <p:cBhvr>
                                        <p:cTn id="548" dur="1" fill="hold">
                                          <p:stCondLst>
                                            <p:cond delay="1999"/>
                                          </p:stCondLst>
                                        </p:cTn>
                                        <p:tgtEl>
                                          <p:spTgt spid="16"/>
                                        </p:tgtEl>
                                        <p:attrNameLst>
                                          <p:attrName>style.visibility</p:attrName>
                                        </p:attrNameLst>
                                      </p:cBhvr>
                                      <p:to>
                                        <p:strVal val="hidden"/>
                                      </p:to>
                                    </p:set>
                                  </p:childTnLst>
                                </p:cTn>
                              </p:par>
                              <p:par>
                                <p:cTn id="549" presetID="8" presetClass="exit" presetSubtype="16" fill="hold" grpId="3" nodeType="withEffect">
                                  <p:stCondLst>
                                    <p:cond delay="0"/>
                                  </p:stCondLst>
                                  <p:childTnLst>
                                    <p:animEffect transition="out" filter="diamond(in)">
                                      <p:cBhvr>
                                        <p:cTn id="550" dur="2000"/>
                                        <p:tgtEl>
                                          <p:spTgt spid="17"/>
                                        </p:tgtEl>
                                      </p:cBhvr>
                                    </p:animEffect>
                                    <p:set>
                                      <p:cBhvr>
                                        <p:cTn id="551" dur="1" fill="hold">
                                          <p:stCondLst>
                                            <p:cond delay="1999"/>
                                          </p:stCondLst>
                                        </p:cTn>
                                        <p:tgtEl>
                                          <p:spTgt spid="17"/>
                                        </p:tgtEl>
                                        <p:attrNameLst>
                                          <p:attrName>style.visibility</p:attrName>
                                        </p:attrNameLst>
                                      </p:cBhvr>
                                      <p:to>
                                        <p:strVal val="hidden"/>
                                      </p:to>
                                    </p:set>
                                  </p:childTnLst>
                                </p:cTn>
                              </p:par>
                              <p:par>
                                <p:cTn id="552" presetID="8" presetClass="exit" presetSubtype="16" fill="hold" grpId="3" nodeType="withEffect">
                                  <p:stCondLst>
                                    <p:cond delay="0"/>
                                  </p:stCondLst>
                                  <p:childTnLst>
                                    <p:animEffect transition="out" filter="diamond(in)">
                                      <p:cBhvr>
                                        <p:cTn id="553" dur="2000"/>
                                        <p:tgtEl>
                                          <p:spTgt spid="18"/>
                                        </p:tgtEl>
                                      </p:cBhvr>
                                    </p:animEffect>
                                    <p:set>
                                      <p:cBhvr>
                                        <p:cTn id="554" dur="1" fill="hold">
                                          <p:stCondLst>
                                            <p:cond delay="1999"/>
                                          </p:stCondLst>
                                        </p:cTn>
                                        <p:tgtEl>
                                          <p:spTgt spid="18"/>
                                        </p:tgtEl>
                                        <p:attrNameLst>
                                          <p:attrName>style.visibility</p:attrName>
                                        </p:attrNameLst>
                                      </p:cBhvr>
                                      <p:to>
                                        <p:strVal val="hidden"/>
                                      </p:to>
                                    </p:set>
                                  </p:childTnLst>
                                </p:cTn>
                              </p:par>
                              <p:par>
                                <p:cTn id="555" presetID="8" presetClass="exit" presetSubtype="16" fill="hold" grpId="3" nodeType="withEffect">
                                  <p:stCondLst>
                                    <p:cond delay="0"/>
                                  </p:stCondLst>
                                  <p:childTnLst>
                                    <p:animEffect transition="out" filter="diamond(in)">
                                      <p:cBhvr>
                                        <p:cTn id="556" dur="2000"/>
                                        <p:tgtEl>
                                          <p:spTgt spid="19"/>
                                        </p:tgtEl>
                                      </p:cBhvr>
                                    </p:animEffect>
                                    <p:set>
                                      <p:cBhvr>
                                        <p:cTn id="557" dur="1" fill="hold">
                                          <p:stCondLst>
                                            <p:cond delay="1999"/>
                                          </p:stCondLst>
                                        </p:cTn>
                                        <p:tgtEl>
                                          <p:spTgt spid="19"/>
                                        </p:tgtEl>
                                        <p:attrNameLst>
                                          <p:attrName>style.visibility</p:attrName>
                                        </p:attrNameLst>
                                      </p:cBhvr>
                                      <p:to>
                                        <p:strVal val="hidden"/>
                                      </p:to>
                                    </p:set>
                                  </p:childTnLst>
                                </p:cTn>
                              </p:par>
                              <p:par>
                                <p:cTn id="558" presetID="8" presetClass="exit" presetSubtype="16" fill="hold" grpId="3" nodeType="withEffect">
                                  <p:stCondLst>
                                    <p:cond delay="0"/>
                                  </p:stCondLst>
                                  <p:childTnLst>
                                    <p:animEffect transition="out" filter="diamond(in)">
                                      <p:cBhvr>
                                        <p:cTn id="559" dur="2000"/>
                                        <p:tgtEl>
                                          <p:spTgt spid="20"/>
                                        </p:tgtEl>
                                      </p:cBhvr>
                                    </p:animEffect>
                                    <p:set>
                                      <p:cBhvr>
                                        <p:cTn id="560" dur="1" fill="hold">
                                          <p:stCondLst>
                                            <p:cond delay="1999"/>
                                          </p:stCondLst>
                                        </p:cTn>
                                        <p:tgtEl>
                                          <p:spTgt spid="20"/>
                                        </p:tgtEl>
                                        <p:attrNameLst>
                                          <p:attrName>style.visibility</p:attrName>
                                        </p:attrNameLst>
                                      </p:cBhvr>
                                      <p:to>
                                        <p:strVal val="hidden"/>
                                      </p:to>
                                    </p:set>
                                  </p:childTnLst>
                                </p:cTn>
                              </p:par>
                              <p:par>
                                <p:cTn id="561" presetID="8" presetClass="exit" presetSubtype="16" fill="hold" grpId="3" nodeType="withEffect">
                                  <p:stCondLst>
                                    <p:cond delay="0"/>
                                  </p:stCondLst>
                                  <p:childTnLst>
                                    <p:animEffect transition="out" filter="diamond(in)">
                                      <p:cBhvr>
                                        <p:cTn id="562" dur="2000"/>
                                        <p:tgtEl>
                                          <p:spTgt spid="21"/>
                                        </p:tgtEl>
                                      </p:cBhvr>
                                    </p:animEffect>
                                    <p:set>
                                      <p:cBhvr>
                                        <p:cTn id="563" dur="1" fill="hold">
                                          <p:stCondLst>
                                            <p:cond delay="1999"/>
                                          </p:stCondLst>
                                        </p:cTn>
                                        <p:tgtEl>
                                          <p:spTgt spid="21"/>
                                        </p:tgtEl>
                                        <p:attrNameLst>
                                          <p:attrName>style.visibility</p:attrName>
                                        </p:attrNameLst>
                                      </p:cBhvr>
                                      <p:to>
                                        <p:strVal val="hidden"/>
                                      </p:to>
                                    </p:set>
                                  </p:childTnLst>
                                </p:cTn>
                              </p:par>
                              <p:par>
                                <p:cTn id="564" presetID="8" presetClass="exit" presetSubtype="16" fill="hold" grpId="3" nodeType="withEffect">
                                  <p:stCondLst>
                                    <p:cond delay="0"/>
                                  </p:stCondLst>
                                  <p:childTnLst>
                                    <p:animEffect transition="out" filter="diamond(in)">
                                      <p:cBhvr>
                                        <p:cTn id="565" dur="2000"/>
                                        <p:tgtEl>
                                          <p:spTgt spid="22"/>
                                        </p:tgtEl>
                                      </p:cBhvr>
                                    </p:animEffect>
                                    <p:set>
                                      <p:cBhvr>
                                        <p:cTn id="566" dur="1" fill="hold">
                                          <p:stCondLst>
                                            <p:cond delay="1999"/>
                                          </p:stCondLst>
                                        </p:cTn>
                                        <p:tgtEl>
                                          <p:spTgt spid="22"/>
                                        </p:tgtEl>
                                        <p:attrNameLst>
                                          <p:attrName>style.visibility</p:attrName>
                                        </p:attrNameLst>
                                      </p:cBhvr>
                                      <p:to>
                                        <p:strVal val="hidden"/>
                                      </p:to>
                                    </p:set>
                                  </p:childTnLst>
                                </p:cTn>
                              </p:par>
                              <p:par>
                                <p:cTn id="567" presetID="8" presetClass="exit" presetSubtype="16" fill="hold" grpId="3" nodeType="withEffect">
                                  <p:stCondLst>
                                    <p:cond delay="0"/>
                                  </p:stCondLst>
                                  <p:childTnLst>
                                    <p:animEffect transition="out" filter="diamond(in)">
                                      <p:cBhvr>
                                        <p:cTn id="568" dur="2000"/>
                                        <p:tgtEl>
                                          <p:spTgt spid="23"/>
                                        </p:tgtEl>
                                      </p:cBhvr>
                                    </p:animEffect>
                                    <p:set>
                                      <p:cBhvr>
                                        <p:cTn id="569" dur="1" fill="hold">
                                          <p:stCondLst>
                                            <p:cond delay="1999"/>
                                          </p:stCondLst>
                                        </p:cTn>
                                        <p:tgtEl>
                                          <p:spTgt spid="23"/>
                                        </p:tgtEl>
                                        <p:attrNameLst>
                                          <p:attrName>style.visibility</p:attrName>
                                        </p:attrNameLst>
                                      </p:cBhvr>
                                      <p:to>
                                        <p:strVal val="hidden"/>
                                      </p:to>
                                    </p:set>
                                  </p:childTnLst>
                                </p:cTn>
                              </p:par>
                              <p:par>
                                <p:cTn id="570" presetID="8" presetClass="exit" presetSubtype="16" fill="hold" grpId="3" nodeType="withEffect">
                                  <p:stCondLst>
                                    <p:cond delay="0"/>
                                  </p:stCondLst>
                                  <p:childTnLst>
                                    <p:animEffect transition="out" filter="diamond(in)">
                                      <p:cBhvr>
                                        <p:cTn id="571" dur="2000"/>
                                        <p:tgtEl>
                                          <p:spTgt spid="24"/>
                                        </p:tgtEl>
                                      </p:cBhvr>
                                    </p:animEffect>
                                    <p:set>
                                      <p:cBhvr>
                                        <p:cTn id="572" dur="1" fill="hold">
                                          <p:stCondLst>
                                            <p:cond delay="1999"/>
                                          </p:stCondLst>
                                        </p:cTn>
                                        <p:tgtEl>
                                          <p:spTgt spid="24"/>
                                        </p:tgtEl>
                                        <p:attrNameLst>
                                          <p:attrName>style.visibility</p:attrName>
                                        </p:attrNameLst>
                                      </p:cBhvr>
                                      <p:to>
                                        <p:strVal val="hidden"/>
                                      </p:to>
                                    </p:set>
                                  </p:childTnLst>
                                </p:cTn>
                              </p:par>
                              <p:par>
                                <p:cTn id="573" presetID="8" presetClass="exit" presetSubtype="16" fill="hold" grpId="3" nodeType="withEffect">
                                  <p:stCondLst>
                                    <p:cond delay="0"/>
                                  </p:stCondLst>
                                  <p:childTnLst>
                                    <p:animEffect transition="out" filter="diamond(in)">
                                      <p:cBhvr>
                                        <p:cTn id="574" dur="2000"/>
                                        <p:tgtEl>
                                          <p:spTgt spid="25"/>
                                        </p:tgtEl>
                                      </p:cBhvr>
                                    </p:animEffect>
                                    <p:set>
                                      <p:cBhvr>
                                        <p:cTn id="575" dur="1" fill="hold">
                                          <p:stCondLst>
                                            <p:cond delay="1999"/>
                                          </p:stCondLst>
                                        </p:cTn>
                                        <p:tgtEl>
                                          <p:spTgt spid="25"/>
                                        </p:tgtEl>
                                        <p:attrNameLst>
                                          <p:attrName>style.visibility</p:attrName>
                                        </p:attrNameLst>
                                      </p:cBhvr>
                                      <p:to>
                                        <p:strVal val="hidden"/>
                                      </p:to>
                                    </p:set>
                                  </p:childTnLst>
                                </p:cTn>
                              </p:par>
                              <p:par>
                                <p:cTn id="576" presetID="8" presetClass="exit" presetSubtype="16" fill="hold" grpId="3" nodeType="withEffect">
                                  <p:stCondLst>
                                    <p:cond delay="0"/>
                                  </p:stCondLst>
                                  <p:childTnLst>
                                    <p:animEffect transition="out" filter="diamond(in)">
                                      <p:cBhvr>
                                        <p:cTn id="577" dur="2000"/>
                                        <p:tgtEl>
                                          <p:spTgt spid="26"/>
                                        </p:tgtEl>
                                      </p:cBhvr>
                                    </p:animEffect>
                                    <p:set>
                                      <p:cBhvr>
                                        <p:cTn id="578" dur="1" fill="hold">
                                          <p:stCondLst>
                                            <p:cond delay="1999"/>
                                          </p:stCondLst>
                                        </p:cTn>
                                        <p:tgtEl>
                                          <p:spTgt spid="26"/>
                                        </p:tgtEl>
                                        <p:attrNameLst>
                                          <p:attrName>style.visibility</p:attrName>
                                        </p:attrNameLst>
                                      </p:cBhvr>
                                      <p:to>
                                        <p:strVal val="hidden"/>
                                      </p:to>
                                    </p:set>
                                  </p:childTnLst>
                                </p:cTn>
                              </p:par>
                              <p:par>
                                <p:cTn id="579" presetID="8" presetClass="exit" presetSubtype="16" fill="hold" grpId="3" nodeType="withEffect">
                                  <p:stCondLst>
                                    <p:cond delay="0"/>
                                  </p:stCondLst>
                                  <p:childTnLst>
                                    <p:animEffect transition="out" filter="diamond(in)">
                                      <p:cBhvr>
                                        <p:cTn id="580" dur="2000"/>
                                        <p:tgtEl>
                                          <p:spTgt spid="27"/>
                                        </p:tgtEl>
                                      </p:cBhvr>
                                    </p:animEffect>
                                    <p:set>
                                      <p:cBhvr>
                                        <p:cTn id="581" dur="1" fill="hold">
                                          <p:stCondLst>
                                            <p:cond delay="1999"/>
                                          </p:stCondLst>
                                        </p:cTn>
                                        <p:tgtEl>
                                          <p:spTgt spid="27"/>
                                        </p:tgtEl>
                                        <p:attrNameLst>
                                          <p:attrName>style.visibility</p:attrName>
                                        </p:attrNameLst>
                                      </p:cBhvr>
                                      <p:to>
                                        <p:strVal val="hidden"/>
                                      </p:to>
                                    </p:set>
                                  </p:childTnLst>
                                </p:cTn>
                              </p:par>
                              <p:par>
                                <p:cTn id="582" presetID="8" presetClass="exit" presetSubtype="16" fill="hold" grpId="3" nodeType="withEffect">
                                  <p:stCondLst>
                                    <p:cond delay="0"/>
                                  </p:stCondLst>
                                  <p:childTnLst>
                                    <p:animEffect transition="out" filter="diamond(in)">
                                      <p:cBhvr>
                                        <p:cTn id="583" dur="2000"/>
                                        <p:tgtEl>
                                          <p:spTgt spid="28"/>
                                        </p:tgtEl>
                                      </p:cBhvr>
                                    </p:animEffect>
                                    <p:set>
                                      <p:cBhvr>
                                        <p:cTn id="584" dur="1" fill="hold">
                                          <p:stCondLst>
                                            <p:cond delay="1999"/>
                                          </p:stCondLst>
                                        </p:cTn>
                                        <p:tgtEl>
                                          <p:spTgt spid="28"/>
                                        </p:tgtEl>
                                        <p:attrNameLst>
                                          <p:attrName>style.visibility</p:attrName>
                                        </p:attrNameLst>
                                      </p:cBhvr>
                                      <p:to>
                                        <p:strVal val="hidden"/>
                                      </p:to>
                                    </p:set>
                                  </p:childTnLst>
                                </p:cTn>
                              </p:par>
                              <p:par>
                                <p:cTn id="585" presetID="8" presetClass="exit" presetSubtype="16" fill="hold" grpId="3" nodeType="withEffect">
                                  <p:stCondLst>
                                    <p:cond delay="0"/>
                                  </p:stCondLst>
                                  <p:childTnLst>
                                    <p:animEffect transition="out" filter="diamond(in)">
                                      <p:cBhvr>
                                        <p:cTn id="586" dur="2000"/>
                                        <p:tgtEl>
                                          <p:spTgt spid="29"/>
                                        </p:tgtEl>
                                      </p:cBhvr>
                                    </p:animEffect>
                                    <p:set>
                                      <p:cBhvr>
                                        <p:cTn id="587" dur="1" fill="hold">
                                          <p:stCondLst>
                                            <p:cond delay="1999"/>
                                          </p:stCondLst>
                                        </p:cTn>
                                        <p:tgtEl>
                                          <p:spTgt spid="29"/>
                                        </p:tgtEl>
                                        <p:attrNameLst>
                                          <p:attrName>style.visibility</p:attrName>
                                        </p:attrNameLst>
                                      </p:cBhvr>
                                      <p:to>
                                        <p:strVal val="hidden"/>
                                      </p:to>
                                    </p:set>
                                  </p:childTnLst>
                                </p:cTn>
                              </p:par>
                              <p:par>
                                <p:cTn id="588" presetID="8" presetClass="exit" presetSubtype="16" fill="hold" grpId="3" nodeType="withEffect">
                                  <p:stCondLst>
                                    <p:cond delay="0"/>
                                  </p:stCondLst>
                                  <p:childTnLst>
                                    <p:animEffect transition="out" filter="diamond(in)">
                                      <p:cBhvr>
                                        <p:cTn id="589" dur="2000"/>
                                        <p:tgtEl>
                                          <p:spTgt spid="30"/>
                                        </p:tgtEl>
                                      </p:cBhvr>
                                    </p:animEffect>
                                    <p:set>
                                      <p:cBhvr>
                                        <p:cTn id="590" dur="1" fill="hold">
                                          <p:stCondLst>
                                            <p:cond delay="1999"/>
                                          </p:stCondLst>
                                        </p:cTn>
                                        <p:tgtEl>
                                          <p:spTgt spid="30"/>
                                        </p:tgtEl>
                                        <p:attrNameLst>
                                          <p:attrName>style.visibility</p:attrName>
                                        </p:attrNameLst>
                                      </p:cBhvr>
                                      <p:to>
                                        <p:strVal val="hidden"/>
                                      </p:to>
                                    </p:set>
                                  </p:childTnLst>
                                </p:cTn>
                              </p:par>
                              <p:par>
                                <p:cTn id="591" presetID="8" presetClass="exit" presetSubtype="16" fill="hold" grpId="3" nodeType="withEffect">
                                  <p:stCondLst>
                                    <p:cond delay="0"/>
                                  </p:stCondLst>
                                  <p:childTnLst>
                                    <p:animEffect transition="out" filter="diamond(in)">
                                      <p:cBhvr>
                                        <p:cTn id="592" dur="2000"/>
                                        <p:tgtEl>
                                          <p:spTgt spid="31"/>
                                        </p:tgtEl>
                                      </p:cBhvr>
                                    </p:animEffect>
                                    <p:set>
                                      <p:cBhvr>
                                        <p:cTn id="593" dur="1" fill="hold">
                                          <p:stCondLst>
                                            <p:cond delay="1999"/>
                                          </p:stCondLst>
                                        </p:cTn>
                                        <p:tgtEl>
                                          <p:spTgt spid="31"/>
                                        </p:tgtEl>
                                        <p:attrNameLst>
                                          <p:attrName>style.visibility</p:attrName>
                                        </p:attrNameLst>
                                      </p:cBhvr>
                                      <p:to>
                                        <p:strVal val="hidden"/>
                                      </p:to>
                                    </p:set>
                                  </p:childTnLst>
                                </p:cTn>
                              </p:par>
                              <p:par>
                                <p:cTn id="594" presetID="8" presetClass="exit" presetSubtype="16" fill="hold" grpId="3" nodeType="withEffect">
                                  <p:stCondLst>
                                    <p:cond delay="0"/>
                                  </p:stCondLst>
                                  <p:childTnLst>
                                    <p:animEffect transition="out" filter="diamond(in)">
                                      <p:cBhvr>
                                        <p:cTn id="595" dur="2000"/>
                                        <p:tgtEl>
                                          <p:spTgt spid="32"/>
                                        </p:tgtEl>
                                      </p:cBhvr>
                                    </p:animEffect>
                                    <p:set>
                                      <p:cBhvr>
                                        <p:cTn id="596" dur="1" fill="hold">
                                          <p:stCondLst>
                                            <p:cond delay="1999"/>
                                          </p:stCondLst>
                                        </p:cTn>
                                        <p:tgtEl>
                                          <p:spTgt spid="32"/>
                                        </p:tgtEl>
                                        <p:attrNameLst>
                                          <p:attrName>style.visibility</p:attrName>
                                        </p:attrNameLst>
                                      </p:cBhvr>
                                      <p:to>
                                        <p:strVal val="hidden"/>
                                      </p:to>
                                    </p:set>
                                  </p:childTnLst>
                                </p:cTn>
                              </p:par>
                              <p:par>
                                <p:cTn id="597" presetID="8" presetClass="exit" presetSubtype="16" fill="hold" grpId="3" nodeType="withEffect">
                                  <p:stCondLst>
                                    <p:cond delay="0"/>
                                  </p:stCondLst>
                                  <p:childTnLst>
                                    <p:animEffect transition="out" filter="diamond(in)">
                                      <p:cBhvr>
                                        <p:cTn id="598" dur="2000"/>
                                        <p:tgtEl>
                                          <p:spTgt spid="33"/>
                                        </p:tgtEl>
                                      </p:cBhvr>
                                    </p:animEffect>
                                    <p:set>
                                      <p:cBhvr>
                                        <p:cTn id="599" dur="1" fill="hold">
                                          <p:stCondLst>
                                            <p:cond delay="1999"/>
                                          </p:stCondLst>
                                        </p:cTn>
                                        <p:tgtEl>
                                          <p:spTgt spid="33"/>
                                        </p:tgtEl>
                                        <p:attrNameLst>
                                          <p:attrName>style.visibility</p:attrName>
                                        </p:attrNameLst>
                                      </p:cBhvr>
                                      <p:to>
                                        <p:strVal val="hidden"/>
                                      </p:to>
                                    </p:set>
                                  </p:childTnLst>
                                </p:cTn>
                              </p:par>
                              <p:par>
                                <p:cTn id="600" presetID="8" presetClass="exit" presetSubtype="16" fill="hold" grpId="3" nodeType="withEffect">
                                  <p:stCondLst>
                                    <p:cond delay="0"/>
                                  </p:stCondLst>
                                  <p:childTnLst>
                                    <p:animEffect transition="out" filter="diamond(in)">
                                      <p:cBhvr>
                                        <p:cTn id="601" dur="2000"/>
                                        <p:tgtEl>
                                          <p:spTgt spid="34"/>
                                        </p:tgtEl>
                                      </p:cBhvr>
                                    </p:animEffect>
                                    <p:set>
                                      <p:cBhvr>
                                        <p:cTn id="602" dur="1" fill="hold">
                                          <p:stCondLst>
                                            <p:cond delay="1999"/>
                                          </p:stCondLst>
                                        </p:cTn>
                                        <p:tgtEl>
                                          <p:spTgt spid="34"/>
                                        </p:tgtEl>
                                        <p:attrNameLst>
                                          <p:attrName>style.visibility</p:attrName>
                                        </p:attrNameLst>
                                      </p:cBhvr>
                                      <p:to>
                                        <p:strVal val="hidden"/>
                                      </p:to>
                                    </p:set>
                                  </p:childTnLst>
                                </p:cTn>
                              </p:par>
                              <p:par>
                                <p:cTn id="603" presetID="8" presetClass="exit" presetSubtype="16" fill="hold" grpId="3" nodeType="withEffect">
                                  <p:stCondLst>
                                    <p:cond delay="0"/>
                                  </p:stCondLst>
                                  <p:childTnLst>
                                    <p:animEffect transition="out" filter="diamond(in)">
                                      <p:cBhvr>
                                        <p:cTn id="604" dur="2000"/>
                                        <p:tgtEl>
                                          <p:spTgt spid="35"/>
                                        </p:tgtEl>
                                      </p:cBhvr>
                                    </p:animEffect>
                                    <p:set>
                                      <p:cBhvr>
                                        <p:cTn id="605" dur="1" fill="hold">
                                          <p:stCondLst>
                                            <p:cond delay="1999"/>
                                          </p:stCondLst>
                                        </p:cTn>
                                        <p:tgtEl>
                                          <p:spTgt spid="35"/>
                                        </p:tgtEl>
                                        <p:attrNameLst>
                                          <p:attrName>style.visibility</p:attrName>
                                        </p:attrNameLst>
                                      </p:cBhvr>
                                      <p:to>
                                        <p:strVal val="hidden"/>
                                      </p:to>
                                    </p:set>
                                  </p:childTnLst>
                                </p:cTn>
                              </p:par>
                              <p:par>
                                <p:cTn id="606" presetID="8" presetClass="exit" presetSubtype="16" fill="hold" grpId="3" nodeType="withEffect">
                                  <p:stCondLst>
                                    <p:cond delay="0"/>
                                  </p:stCondLst>
                                  <p:childTnLst>
                                    <p:animEffect transition="out" filter="diamond(in)">
                                      <p:cBhvr>
                                        <p:cTn id="607" dur="2000"/>
                                        <p:tgtEl>
                                          <p:spTgt spid="36"/>
                                        </p:tgtEl>
                                      </p:cBhvr>
                                    </p:animEffect>
                                    <p:set>
                                      <p:cBhvr>
                                        <p:cTn id="608" dur="1" fill="hold">
                                          <p:stCondLst>
                                            <p:cond delay="1999"/>
                                          </p:stCondLst>
                                        </p:cTn>
                                        <p:tgtEl>
                                          <p:spTgt spid="36"/>
                                        </p:tgtEl>
                                        <p:attrNameLst>
                                          <p:attrName>style.visibility</p:attrName>
                                        </p:attrNameLst>
                                      </p:cBhvr>
                                      <p:to>
                                        <p:strVal val="hidden"/>
                                      </p:to>
                                    </p:set>
                                  </p:childTnLst>
                                </p:cTn>
                              </p:par>
                              <p:par>
                                <p:cTn id="609" presetID="8" presetClass="exit" presetSubtype="16" fill="hold" grpId="3" nodeType="withEffect">
                                  <p:stCondLst>
                                    <p:cond delay="0"/>
                                  </p:stCondLst>
                                  <p:childTnLst>
                                    <p:animEffect transition="out" filter="diamond(in)">
                                      <p:cBhvr>
                                        <p:cTn id="610" dur="2000"/>
                                        <p:tgtEl>
                                          <p:spTgt spid="37"/>
                                        </p:tgtEl>
                                      </p:cBhvr>
                                    </p:animEffect>
                                    <p:set>
                                      <p:cBhvr>
                                        <p:cTn id="611" dur="1" fill="hold">
                                          <p:stCondLst>
                                            <p:cond delay="1999"/>
                                          </p:stCondLst>
                                        </p:cTn>
                                        <p:tgtEl>
                                          <p:spTgt spid="37"/>
                                        </p:tgtEl>
                                        <p:attrNameLst>
                                          <p:attrName>style.visibility</p:attrName>
                                        </p:attrNameLst>
                                      </p:cBhvr>
                                      <p:to>
                                        <p:strVal val="hidden"/>
                                      </p:to>
                                    </p:set>
                                  </p:childTnLst>
                                </p:cTn>
                              </p:par>
                              <p:par>
                                <p:cTn id="612" presetID="8" presetClass="exit" presetSubtype="16" fill="hold" grpId="3" nodeType="withEffect">
                                  <p:stCondLst>
                                    <p:cond delay="0"/>
                                  </p:stCondLst>
                                  <p:childTnLst>
                                    <p:animEffect transition="out" filter="diamond(in)">
                                      <p:cBhvr>
                                        <p:cTn id="613" dur="2000"/>
                                        <p:tgtEl>
                                          <p:spTgt spid="38"/>
                                        </p:tgtEl>
                                      </p:cBhvr>
                                    </p:animEffect>
                                    <p:set>
                                      <p:cBhvr>
                                        <p:cTn id="614" dur="1" fill="hold">
                                          <p:stCondLst>
                                            <p:cond delay="1999"/>
                                          </p:stCondLst>
                                        </p:cTn>
                                        <p:tgtEl>
                                          <p:spTgt spid="38"/>
                                        </p:tgtEl>
                                        <p:attrNameLst>
                                          <p:attrName>style.visibility</p:attrName>
                                        </p:attrNameLst>
                                      </p:cBhvr>
                                      <p:to>
                                        <p:strVal val="hidden"/>
                                      </p:to>
                                    </p:set>
                                  </p:childTnLst>
                                </p:cTn>
                              </p:par>
                              <p:par>
                                <p:cTn id="615" presetID="8" presetClass="exit" presetSubtype="16" fill="hold" grpId="3" nodeType="withEffect">
                                  <p:stCondLst>
                                    <p:cond delay="0"/>
                                  </p:stCondLst>
                                  <p:childTnLst>
                                    <p:animEffect transition="out" filter="diamond(in)">
                                      <p:cBhvr>
                                        <p:cTn id="616" dur="2000"/>
                                        <p:tgtEl>
                                          <p:spTgt spid="39"/>
                                        </p:tgtEl>
                                      </p:cBhvr>
                                    </p:animEffect>
                                    <p:set>
                                      <p:cBhvr>
                                        <p:cTn id="617" dur="1" fill="hold">
                                          <p:stCondLst>
                                            <p:cond delay="1999"/>
                                          </p:stCondLst>
                                        </p:cTn>
                                        <p:tgtEl>
                                          <p:spTgt spid="39"/>
                                        </p:tgtEl>
                                        <p:attrNameLst>
                                          <p:attrName>style.visibility</p:attrName>
                                        </p:attrNameLst>
                                      </p:cBhvr>
                                      <p:to>
                                        <p:strVal val="hidden"/>
                                      </p:to>
                                    </p:set>
                                  </p:childTnLst>
                                </p:cTn>
                              </p:par>
                              <p:par>
                                <p:cTn id="618" presetID="8" presetClass="exit" presetSubtype="16" fill="hold" grpId="3" nodeType="withEffect">
                                  <p:stCondLst>
                                    <p:cond delay="0"/>
                                  </p:stCondLst>
                                  <p:childTnLst>
                                    <p:animEffect transition="out" filter="diamond(in)">
                                      <p:cBhvr>
                                        <p:cTn id="619" dur="2000"/>
                                        <p:tgtEl>
                                          <p:spTgt spid="40"/>
                                        </p:tgtEl>
                                      </p:cBhvr>
                                    </p:animEffect>
                                    <p:set>
                                      <p:cBhvr>
                                        <p:cTn id="620" dur="1" fill="hold">
                                          <p:stCondLst>
                                            <p:cond delay="1999"/>
                                          </p:stCondLst>
                                        </p:cTn>
                                        <p:tgtEl>
                                          <p:spTgt spid="40"/>
                                        </p:tgtEl>
                                        <p:attrNameLst>
                                          <p:attrName>style.visibility</p:attrName>
                                        </p:attrNameLst>
                                      </p:cBhvr>
                                      <p:to>
                                        <p:strVal val="hidden"/>
                                      </p:to>
                                    </p:set>
                                  </p:childTnLst>
                                </p:cTn>
                              </p:par>
                              <p:par>
                                <p:cTn id="621" presetID="8" presetClass="exit" presetSubtype="16" fill="hold" grpId="3" nodeType="withEffect">
                                  <p:stCondLst>
                                    <p:cond delay="0"/>
                                  </p:stCondLst>
                                  <p:childTnLst>
                                    <p:animEffect transition="out" filter="diamond(in)">
                                      <p:cBhvr>
                                        <p:cTn id="622" dur="2000"/>
                                        <p:tgtEl>
                                          <p:spTgt spid="41"/>
                                        </p:tgtEl>
                                      </p:cBhvr>
                                    </p:animEffect>
                                    <p:set>
                                      <p:cBhvr>
                                        <p:cTn id="623" dur="1" fill="hold">
                                          <p:stCondLst>
                                            <p:cond delay="1999"/>
                                          </p:stCondLst>
                                        </p:cTn>
                                        <p:tgtEl>
                                          <p:spTgt spid="41"/>
                                        </p:tgtEl>
                                        <p:attrNameLst>
                                          <p:attrName>style.visibility</p:attrName>
                                        </p:attrNameLst>
                                      </p:cBhvr>
                                      <p:to>
                                        <p:strVal val="hidden"/>
                                      </p:to>
                                    </p:set>
                                  </p:childTnLst>
                                </p:cTn>
                              </p:par>
                              <p:par>
                                <p:cTn id="624" presetID="8" presetClass="exit" presetSubtype="16" fill="hold" grpId="3" nodeType="withEffect">
                                  <p:stCondLst>
                                    <p:cond delay="0"/>
                                  </p:stCondLst>
                                  <p:childTnLst>
                                    <p:animEffect transition="out" filter="diamond(in)">
                                      <p:cBhvr>
                                        <p:cTn id="625" dur="2000"/>
                                        <p:tgtEl>
                                          <p:spTgt spid="42"/>
                                        </p:tgtEl>
                                      </p:cBhvr>
                                    </p:animEffect>
                                    <p:set>
                                      <p:cBhvr>
                                        <p:cTn id="626" dur="1" fill="hold">
                                          <p:stCondLst>
                                            <p:cond delay="1999"/>
                                          </p:stCondLst>
                                        </p:cTn>
                                        <p:tgtEl>
                                          <p:spTgt spid="42"/>
                                        </p:tgtEl>
                                        <p:attrNameLst>
                                          <p:attrName>style.visibility</p:attrName>
                                        </p:attrNameLst>
                                      </p:cBhvr>
                                      <p:to>
                                        <p:strVal val="hidden"/>
                                      </p:to>
                                    </p:set>
                                  </p:childTnLst>
                                </p:cTn>
                              </p:par>
                              <p:par>
                                <p:cTn id="627" presetID="8" presetClass="exit" presetSubtype="16" fill="hold" grpId="3" nodeType="withEffect">
                                  <p:stCondLst>
                                    <p:cond delay="0"/>
                                  </p:stCondLst>
                                  <p:childTnLst>
                                    <p:animEffect transition="out" filter="diamond(in)">
                                      <p:cBhvr>
                                        <p:cTn id="628" dur="2000"/>
                                        <p:tgtEl>
                                          <p:spTgt spid="43"/>
                                        </p:tgtEl>
                                      </p:cBhvr>
                                    </p:animEffect>
                                    <p:set>
                                      <p:cBhvr>
                                        <p:cTn id="629" dur="1" fill="hold">
                                          <p:stCondLst>
                                            <p:cond delay="1999"/>
                                          </p:stCondLst>
                                        </p:cTn>
                                        <p:tgtEl>
                                          <p:spTgt spid="43"/>
                                        </p:tgtEl>
                                        <p:attrNameLst>
                                          <p:attrName>style.visibility</p:attrName>
                                        </p:attrNameLst>
                                      </p:cBhvr>
                                      <p:to>
                                        <p:strVal val="hidden"/>
                                      </p:to>
                                    </p:set>
                                  </p:childTnLst>
                                </p:cTn>
                              </p:par>
                              <p:par>
                                <p:cTn id="630" presetID="8" presetClass="exit" presetSubtype="16" fill="hold" grpId="3" nodeType="withEffect">
                                  <p:stCondLst>
                                    <p:cond delay="0"/>
                                  </p:stCondLst>
                                  <p:childTnLst>
                                    <p:animEffect transition="out" filter="diamond(in)">
                                      <p:cBhvr>
                                        <p:cTn id="631" dur="2000"/>
                                        <p:tgtEl>
                                          <p:spTgt spid="44"/>
                                        </p:tgtEl>
                                      </p:cBhvr>
                                    </p:animEffect>
                                    <p:set>
                                      <p:cBhvr>
                                        <p:cTn id="632" dur="1" fill="hold">
                                          <p:stCondLst>
                                            <p:cond delay="1999"/>
                                          </p:stCondLst>
                                        </p:cTn>
                                        <p:tgtEl>
                                          <p:spTgt spid="44"/>
                                        </p:tgtEl>
                                        <p:attrNameLst>
                                          <p:attrName>style.visibility</p:attrName>
                                        </p:attrNameLst>
                                      </p:cBhvr>
                                      <p:to>
                                        <p:strVal val="hidden"/>
                                      </p:to>
                                    </p:set>
                                  </p:childTnLst>
                                </p:cTn>
                              </p:par>
                              <p:par>
                                <p:cTn id="633" presetID="8" presetClass="exit" presetSubtype="16" fill="hold" grpId="3" nodeType="withEffect">
                                  <p:stCondLst>
                                    <p:cond delay="0"/>
                                  </p:stCondLst>
                                  <p:childTnLst>
                                    <p:animEffect transition="out" filter="diamond(in)">
                                      <p:cBhvr>
                                        <p:cTn id="634" dur="2000"/>
                                        <p:tgtEl>
                                          <p:spTgt spid="45"/>
                                        </p:tgtEl>
                                      </p:cBhvr>
                                    </p:animEffect>
                                    <p:set>
                                      <p:cBhvr>
                                        <p:cTn id="635" dur="1" fill="hold">
                                          <p:stCondLst>
                                            <p:cond delay="1999"/>
                                          </p:stCondLst>
                                        </p:cTn>
                                        <p:tgtEl>
                                          <p:spTgt spid="45"/>
                                        </p:tgtEl>
                                        <p:attrNameLst>
                                          <p:attrName>style.visibility</p:attrName>
                                        </p:attrNameLst>
                                      </p:cBhvr>
                                      <p:to>
                                        <p:strVal val="hidden"/>
                                      </p:to>
                                    </p:set>
                                  </p:childTnLst>
                                </p:cTn>
                              </p:par>
                              <p:par>
                                <p:cTn id="636" presetID="8" presetClass="exit" presetSubtype="16" fill="hold" grpId="3" nodeType="withEffect">
                                  <p:stCondLst>
                                    <p:cond delay="0"/>
                                  </p:stCondLst>
                                  <p:childTnLst>
                                    <p:animEffect transition="out" filter="diamond(in)">
                                      <p:cBhvr>
                                        <p:cTn id="637" dur="2000"/>
                                        <p:tgtEl>
                                          <p:spTgt spid="46"/>
                                        </p:tgtEl>
                                      </p:cBhvr>
                                    </p:animEffect>
                                    <p:set>
                                      <p:cBhvr>
                                        <p:cTn id="638" dur="1" fill="hold">
                                          <p:stCondLst>
                                            <p:cond delay="1999"/>
                                          </p:stCondLst>
                                        </p:cTn>
                                        <p:tgtEl>
                                          <p:spTgt spid="46"/>
                                        </p:tgtEl>
                                        <p:attrNameLst>
                                          <p:attrName>style.visibility</p:attrName>
                                        </p:attrNameLst>
                                      </p:cBhvr>
                                      <p:to>
                                        <p:strVal val="hidden"/>
                                      </p:to>
                                    </p:set>
                                  </p:childTnLst>
                                </p:cTn>
                              </p:par>
                              <p:par>
                                <p:cTn id="639" presetID="23" presetClass="entr" presetSubtype="288" fill="hold" nodeType="withEffect">
                                  <p:stCondLst>
                                    <p:cond delay="0"/>
                                  </p:stCondLst>
                                  <p:childTnLst>
                                    <p:set>
                                      <p:cBhvr>
                                        <p:cTn id="640" dur="1" fill="hold">
                                          <p:stCondLst>
                                            <p:cond delay="0"/>
                                          </p:stCondLst>
                                        </p:cTn>
                                        <p:tgtEl>
                                          <p:spTgt spid="4"/>
                                        </p:tgtEl>
                                        <p:attrNameLst>
                                          <p:attrName>style.visibility</p:attrName>
                                        </p:attrNameLst>
                                      </p:cBhvr>
                                      <p:to>
                                        <p:strVal val="visible"/>
                                      </p:to>
                                    </p:set>
                                    <p:anim calcmode="lin" valueType="num">
                                      <p:cBhvr>
                                        <p:cTn id="641" dur="2000" fill="hold"/>
                                        <p:tgtEl>
                                          <p:spTgt spid="4"/>
                                        </p:tgtEl>
                                        <p:attrNameLst>
                                          <p:attrName>ppt_w</p:attrName>
                                        </p:attrNameLst>
                                      </p:cBhvr>
                                      <p:tavLst>
                                        <p:tav tm="0">
                                          <p:val>
                                            <p:strVal val="4/3*#ppt_w"/>
                                          </p:val>
                                        </p:tav>
                                        <p:tav tm="100000">
                                          <p:val>
                                            <p:strVal val="#ppt_w"/>
                                          </p:val>
                                        </p:tav>
                                      </p:tavLst>
                                    </p:anim>
                                    <p:anim calcmode="lin" valueType="num">
                                      <p:cBhvr>
                                        <p:cTn id="642" dur="2000" fill="hold"/>
                                        <p:tgtEl>
                                          <p:spTgt spid="4"/>
                                        </p:tgtEl>
                                        <p:attrNameLst>
                                          <p:attrName>ppt_h</p:attrName>
                                        </p:attrNameLst>
                                      </p:cBhvr>
                                      <p:tavLst>
                                        <p:tav tm="0">
                                          <p:val>
                                            <p:strVal val="4/3*#ppt_h"/>
                                          </p:val>
                                        </p:tav>
                                        <p:tav tm="100000">
                                          <p:val>
                                            <p:strVal val="#ppt_h"/>
                                          </p:val>
                                        </p:tav>
                                      </p:tavLst>
                                    </p:anim>
                                  </p:childTnLst>
                                </p:cTn>
                              </p:par>
                              <p:par>
                                <p:cTn id="643" presetID="16" presetClass="entr" presetSubtype="42" fill="hold" nodeType="withEffect">
                                  <p:stCondLst>
                                    <p:cond delay="0"/>
                                  </p:stCondLst>
                                  <p:childTnLst>
                                    <p:set>
                                      <p:cBhvr>
                                        <p:cTn id="644" dur="1" fill="hold">
                                          <p:stCondLst>
                                            <p:cond delay="0"/>
                                          </p:stCondLst>
                                        </p:cTn>
                                        <p:tgtEl>
                                          <p:spTgt spid="4"/>
                                        </p:tgtEl>
                                        <p:attrNameLst>
                                          <p:attrName>style.visibility</p:attrName>
                                        </p:attrNameLst>
                                      </p:cBhvr>
                                      <p:to>
                                        <p:strVal val="visible"/>
                                      </p:to>
                                    </p:set>
                                    <p:animEffect transition="in" filter="barn(outHorizontal)">
                                      <p:cBhvr>
                                        <p:cTn id="64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926C00"/>
          </a:solidFill>
        </p:spPr>
        <p:txBody>
          <a:bodyPr/>
          <a:lstStyle/>
          <a:p>
            <a:endParaRPr lang="es-ES" dirty="0"/>
          </a:p>
        </p:txBody>
      </p:sp>
      <p:pic>
        <p:nvPicPr>
          <p:cNvPr id="4" name="3 Imagen" descr="0(42).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142844"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71438"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57222"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571504"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857288"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071570"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357354"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1571636"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1857388"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071670"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357454"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571736"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857520"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3071802"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357586"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3571868"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3786278"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000560"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4286344"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500626"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4786410"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5000692"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5286476"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5500758"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5786510"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6000792"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6286576"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6500858"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6786642"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7000924"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7286708"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7500990"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7715304"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7929586" y="1214422"/>
            <a:ext cx="1214414" cy="2786058"/>
          </a:xfrm>
          <a:prstGeom prst="donut">
            <a:avLst>
              <a:gd name="adj" fmla="val 7703"/>
            </a:avLst>
          </a:prstGeom>
          <a:gradFill flip="none" rotWithShape="1">
            <a:gsLst>
              <a:gs pos="0">
                <a:schemeClr val="tx2">
                  <a:lumMod val="10000"/>
                </a:schemeClr>
              </a:gs>
              <a:gs pos="50000">
                <a:srgbClr val="CC9900">
                  <a:shade val="67500"/>
                  <a:satMod val="115000"/>
                </a:srgbClr>
              </a:gs>
              <a:gs pos="100000">
                <a:srgbClr val="CC99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0-#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0-#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0-#ppt_w/2"/>
                                          </p:val>
                                        </p:tav>
                                        <p:tav tm="100000">
                                          <p:val>
                                            <p:strVal val="#ppt_x"/>
                                          </p:val>
                                        </p:tav>
                                      </p:tavLst>
                                    </p:anim>
                                    <p:anim calcmode="lin" valueType="num">
                                      <p:cBhvr additive="base">
                                        <p:cTn id="83" dur="2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0-#ppt_w/2"/>
                                          </p:val>
                                        </p:tav>
                                        <p:tav tm="100000">
                                          <p:val>
                                            <p:strVal val="#ppt_x"/>
                                          </p:val>
                                        </p:tav>
                                      </p:tavLst>
                                    </p:anim>
                                    <p:anim calcmode="lin" valueType="num">
                                      <p:cBhvr additive="base">
                                        <p:cTn id="87" dur="2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0-#ppt_w/2"/>
                                          </p:val>
                                        </p:tav>
                                        <p:tav tm="100000">
                                          <p:val>
                                            <p:strVal val="#ppt_x"/>
                                          </p:val>
                                        </p:tav>
                                      </p:tavLst>
                                    </p:anim>
                                    <p:anim calcmode="lin" valueType="num">
                                      <p:cBhvr additive="base">
                                        <p:cTn id="91" dur="2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2000" fill="hold"/>
                                        <p:tgtEl>
                                          <p:spTgt spid="26"/>
                                        </p:tgtEl>
                                        <p:attrNameLst>
                                          <p:attrName>ppt_x</p:attrName>
                                        </p:attrNameLst>
                                      </p:cBhvr>
                                      <p:tavLst>
                                        <p:tav tm="0">
                                          <p:val>
                                            <p:strVal val="0-#ppt_w/2"/>
                                          </p:val>
                                        </p:tav>
                                        <p:tav tm="100000">
                                          <p:val>
                                            <p:strVal val="#ppt_x"/>
                                          </p:val>
                                        </p:tav>
                                      </p:tavLst>
                                    </p:anim>
                                    <p:anim calcmode="lin" valueType="num">
                                      <p:cBhvr additive="base">
                                        <p:cTn id="95" dur="2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2000" fill="hold"/>
                                        <p:tgtEl>
                                          <p:spTgt spid="27"/>
                                        </p:tgtEl>
                                        <p:attrNameLst>
                                          <p:attrName>ppt_x</p:attrName>
                                        </p:attrNameLst>
                                      </p:cBhvr>
                                      <p:tavLst>
                                        <p:tav tm="0">
                                          <p:val>
                                            <p:strVal val="0-#ppt_w/2"/>
                                          </p:val>
                                        </p:tav>
                                        <p:tav tm="100000">
                                          <p:val>
                                            <p:strVal val="#ppt_x"/>
                                          </p:val>
                                        </p:tav>
                                      </p:tavLst>
                                    </p:anim>
                                    <p:anim calcmode="lin" valueType="num">
                                      <p:cBhvr additive="base">
                                        <p:cTn id="99" dur="2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0-#ppt_w/2"/>
                                          </p:val>
                                        </p:tav>
                                        <p:tav tm="100000">
                                          <p:val>
                                            <p:strVal val="#ppt_x"/>
                                          </p:val>
                                        </p:tav>
                                      </p:tavLst>
                                    </p:anim>
                                    <p:anim calcmode="lin" valueType="num">
                                      <p:cBhvr additive="base">
                                        <p:cTn id="103" dur="2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2000" fill="hold"/>
                                        <p:tgtEl>
                                          <p:spTgt spid="29"/>
                                        </p:tgtEl>
                                        <p:attrNameLst>
                                          <p:attrName>ppt_x</p:attrName>
                                        </p:attrNameLst>
                                      </p:cBhvr>
                                      <p:tavLst>
                                        <p:tav tm="0">
                                          <p:val>
                                            <p:strVal val="0-#ppt_w/2"/>
                                          </p:val>
                                        </p:tav>
                                        <p:tav tm="100000">
                                          <p:val>
                                            <p:strVal val="#ppt_x"/>
                                          </p:val>
                                        </p:tav>
                                      </p:tavLst>
                                    </p:anim>
                                    <p:anim calcmode="lin" valueType="num">
                                      <p:cBhvr additive="base">
                                        <p:cTn id="107" dur="2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2000" fill="hold"/>
                                        <p:tgtEl>
                                          <p:spTgt spid="30"/>
                                        </p:tgtEl>
                                        <p:attrNameLst>
                                          <p:attrName>ppt_x</p:attrName>
                                        </p:attrNameLst>
                                      </p:cBhvr>
                                      <p:tavLst>
                                        <p:tav tm="0">
                                          <p:val>
                                            <p:strVal val="0-#ppt_w/2"/>
                                          </p:val>
                                        </p:tav>
                                        <p:tav tm="100000">
                                          <p:val>
                                            <p:strVal val="#ppt_x"/>
                                          </p:val>
                                        </p:tav>
                                      </p:tavLst>
                                    </p:anim>
                                    <p:anim calcmode="lin" valueType="num">
                                      <p:cBhvr additive="base">
                                        <p:cTn id="111" dur="2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2000" fill="hold"/>
                                        <p:tgtEl>
                                          <p:spTgt spid="31"/>
                                        </p:tgtEl>
                                        <p:attrNameLst>
                                          <p:attrName>ppt_x</p:attrName>
                                        </p:attrNameLst>
                                      </p:cBhvr>
                                      <p:tavLst>
                                        <p:tav tm="0">
                                          <p:val>
                                            <p:strVal val="0-#ppt_w/2"/>
                                          </p:val>
                                        </p:tav>
                                        <p:tav tm="100000">
                                          <p:val>
                                            <p:strVal val="#ppt_x"/>
                                          </p:val>
                                        </p:tav>
                                      </p:tavLst>
                                    </p:anim>
                                    <p:anim calcmode="lin" valueType="num">
                                      <p:cBhvr additive="base">
                                        <p:cTn id="115" dur="2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2000" fill="hold"/>
                                        <p:tgtEl>
                                          <p:spTgt spid="32"/>
                                        </p:tgtEl>
                                        <p:attrNameLst>
                                          <p:attrName>ppt_x</p:attrName>
                                        </p:attrNameLst>
                                      </p:cBhvr>
                                      <p:tavLst>
                                        <p:tav tm="0">
                                          <p:val>
                                            <p:strVal val="0-#ppt_w/2"/>
                                          </p:val>
                                        </p:tav>
                                        <p:tav tm="100000">
                                          <p:val>
                                            <p:strVal val="#ppt_x"/>
                                          </p:val>
                                        </p:tav>
                                      </p:tavLst>
                                    </p:anim>
                                    <p:anim calcmode="lin" valueType="num">
                                      <p:cBhvr additive="base">
                                        <p:cTn id="119" dur="2000" fill="hold"/>
                                        <p:tgtEl>
                                          <p:spTgt spid="32"/>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2000" fill="hold"/>
                                        <p:tgtEl>
                                          <p:spTgt spid="33"/>
                                        </p:tgtEl>
                                        <p:attrNameLst>
                                          <p:attrName>ppt_x</p:attrName>
                                        </p:attrNameLst>
                                      </p:cBhvr>
                                      <p:tavLst>
                                        <p:tav tm="0">
                                          <p:val>
                                            <p:strVal val="0-#ppt_w/2"/>
                                          </p:val>
                                        </p:tav>
                                        <p:tav tm="100000">
                                          <p:val>
                                            <p:strVal val="#ppt_x"/>
                                          </p:val>
                                        </p:tav>
                                      </p:tavLst>
                                    </p:anim>
                                    <p:anim calcmode="lin" valueType="num">
                                      <p:cBhvr additive="base">
                                        <p:cTn id="123" dur="2000" fill="hold"/>
                                        <p:tgtEl>
                                          <p:spTgt spid="33"/>
                                        </p:tgtEl>
                                        <p:attrNameLst>
                                          <p:attrName>ppt_y</p:attrName>
                                        </p:attrNameLst>
                                      </p:cBhvr>
                                      <p:tavLst>
                                        <p:tav tm="0">
                                          <p:val>
                                            <p:strVal val="#ppt_y"/>
                                          </p:val>
                                        </p:tav>
                                        <p:tav tm="100000">
                                          <p:val>
                                            <p:strVal val="#ppt_y"/>
                                          </p:val>
                                        </p:tav>
                                      </p:tavLst>
                                    </p:anim>
                                  </p:childTnLst>
                                </p:cTn>
                              </p:par>
                              <p:par>
                                <p:cTn id="124" presetID="2" presetClass="entr" presetSubtype="8"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2000" fill="hold"/>
                                        <p:tgtEl>
                                          <p:spTgt spid="34"/>
                                        </p:tgtEl>
                                        <p:attrNameLst>
                                          <p:attrName>ppt_x</p:attrName>
                                        </p:attrNameLst>
                                      </p:cBhvr>
                                      <p:tavLst>
                                        <p:tav tm="0">
                                          <p:val>
                                            <p:strVal val="0-#ppt_w/2"/>
                                          </p:val>
                                        </p:tav>
                                        <p:tav tm="100000">
                                          <p:val>
                                            <p:strVal val="#ppt_x"/>
                                          </p:val>
                                        </p:tav>
                                      </p:tavLst>
                                    </p:anim>
                                    <p:anim calcmode="lin" valueType="num">
                                      <p:cBhvr additive="base">
                                        <p:cTn id="127" dur="2000" fill="hold"/>
                                        <p:tgtEl>
                                          <p:spTgt spid="34"/>
                                        </p:tgtEl>
                                        <p:attrNameLst>
                                          <p:attrName>ppt_y</p:attrName>
                                        </p:attrNameLst>
                                      </p:cBhvr>
                                      <p:tavLst>
                                        <p:tav tm="0">
                                          <p:val>
                                            <p:strVal val="#ppt_y"/>
                                          </p:val>
                                        </p:tav>
                                        <p:tav tm="100000">
                                          <p:val>
                                            <p:strVal val="#ppt_y"/>
                                          </p:val>
                                        </p:tav>
                                      </p:tavLst>
                                    </p:anim>
                                  </p:childTnLst>
                                </p:cTn>
                              </p:par>
                              <p:par>
                                <p:cTn id="128" presetID="2" presetClass="entr" presetSubtype="8"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2000" fill="hold"/>
                                        <p:tgtEl>
                                          <p:spTgt spid="35"/>
                                        </p:tgtEl>
                                        <p:attrNameLst>
                                          <p:attrName>ppt_x</p:attrName>
                                        </p:attrNameLst>
                                      </p:cBhvr>
                                      <p:tavLst>
                                        <p:tav tm="0">
                                          <p:val>
                                            <p:strVal val="0-#ppt_w/2"/>
                                          </p:val>
                                        </p:tav>
                                        <p:tav tm="100000">
                                          <p:val>
                                            <p:strVal val="#ppt_x"/>
                                          </p:val>
                                        </p:tav>
                                      </p:tavLst>
                                    </p:anim>
                                    <p:anim calcmode="lin" valueType="num">
                                      <p:cBhvr additive="base">
                                        <p:cTn id="131" dur="2000" fill="hold"/>
                                        <p:tgtEl>
                                          <p:spTgt spid="35"/>
                                        </p:tgtEl>
                                        <p:attrNameLst>
                                          <p:attrName>ppt_y</p:attrName>
                                        </p:attrNameLst>
                                      </p:cBhvr>
                                      <p:tavLst>
                                        <p:tav tm="0">
                                          <p:val>
                                            <p:strVal val="#ppt_y"/>
                                          </p:val>
                                        </p:tav>
                                        <p:tav tm="100000">
                                          <p:val>
                                            <p:strVal val="#ppt_y"/>
                                          </p:val>
                                        </p:tav>
                                      </p:tavLst>
                                    </p:anim>
                                  </p:childTnLst>
                                </p:cTn>
                              </p:par>
                              <p:par>
                                <p:cTn id="132" presetID="2" presetClass="entr" presetSubtype="8"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2000" fill="hold"/>
                                        <p:tgtEl>
                                          <p:spTgt spid="36"/>
                                        </p:tgtEl>
                                        <p:attrNameLst>
                                          <p:attrName>ppt_x</p:attrName>
                                        </p:attrNameLst>
                                      </p:cBhvr>
                                      <p:tavLst>
                                        <p:tav tm="0">
                                          <p:val>
                                            <p:strVal val="0-#ppt_w/2"/>
                                          </p:val>
                                        </p:tav>
                                        <p:tav tm="100000">
                                          <p:val>
                                            <p:strVal val="#ppt_x"/>
                                          </p:val>
                                        </p:tav>
                                      </p:tavLst>
                                    </p:anim>
                                    <p:anim calcmode="lin" valueType="num">
                                      <p:cBhvr additive="base">
                                        <p:cTn id="135" dur="2000" fill="hold"/>
                                        <p:tgtEl>
                                          <p:spTgt spid="36"/>
                                        </p:tgtEl>
                                        <p:attrNameLst>
                                          <p:attrName>ppt_y</p:attrName>
                                        </p:attrNameLst>
                                      </p:cBhvr>
                                      <p:tavLst>
                                        <p:tav tm="0">
                                          <p:val>
                                            <p:strVal val="#ppt_y"/>
                                          </p:val>
                                        </p:tav>
                                        <p:tav tm="100000">
                                          <p:val>
                                            <p:strVal val="#ppt_y"/>
                                          </p:val>
                                        </p:tav>
                                      </p:tavLst>
                                    </p:anim>
                                  </p:childTnLst>
                                </p:cTn>
                              </p:par>
                              <p:par>
                                <p:cTn id="136" presetID="2" presetClass="entr" presetSubtype="8"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additive="base">
                                        <p:cTn id="138" dur="2000" fill="hold"/>
                                        <p:tgtEl>
                                          <p:spTgt spid="37"/>
                                        </p:tgtEl>
                                        <p:attrNameLst>
                                          <p:attrName>ppt_x</p:attrName>
                                        </p:attrNameLst>
                                      </p:cBhvr>
                                      <p:tavLst>
                                        <p:tav tm="0">
                                          <p:val>
                                            <p:strVal val="0-#ppt_w/2"/>
                                          </p:val>
                                        </p:tav>
                                        <p:tav tm="100000">
                                          <p:val>
                                            <p:strVal val="#ppt_x"/>
                                          </p:val>
                                        </p:tav>
                                      </p:tavLst>
                                    </p:anim>
                                    <p:anim calcmode="lin" valueType="num">
                                      <p:cBhvr additive="base">
                                        <p:cTn id="139" dur="2000" fill="hold"/>
                                        <p:tgtEl>
                                          <p:spTgt spid="37"/>
                                        </p:tgtEl>
                                        <p:attrNameLst>
                                          <p:attrName>ppt_y</p:attrName>
                                        </p:attrNameLst>
                                      </p:cBhvr>
                                      <p:tavLst>
                                        <p:tav tm="0">
                                          <p:val>
                                            <p:strVal val="#ppt_y"/>
                                          </p:val>
                                        </p:tav>
                                        <p:tav tm="100000">
                                          <p:val>
                                            <p:strVal val="#ppt_y"/>
                                          </p:val>
                                        </p:tav>
                                      </p:tavLst>
                                    </p:anim>
                                  </p:childTnLst>
                                </p:cTn>
                              </p:par>
                              <p:par>
                                <p:cTn id="140" presetID="2" presetClass="entr" presetSubtype="8"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2000" fill="hold"/>
                                        <p:tgtEl>
                                          <p:spTgt spid="38"/>
                                        </p:tgtEl>
                                        <p:attrNameLst>
                                          <p:attrName>ppt_x</p:attrName>
                                        </p:attrNameLst>
                                      </p:cBhvr>
                                      <p:tavLst>
                                        <p:tav tm="0">
                                          <p:val>
                                            <p:strVal val="0-#ppt_w/2"/>
                                          </p:val>
                                        </p:tav>
                                        <p:tav tm="100000">
                                          <p:val>
                                            <p:strVal val="#ppt_x"/>
                                          </p:val>
                                        </p:tav>
                                      </p:tavLst>
                                    </p:anim>
                                    <p:anim calcmode="lin" valueType="num">
                                      <p:cBhvr additive="base">
                                        <p:cTn id="143" dur="2000" fill="hold"/>
                                        <p:tgtEl>
                                          <p:spTgt spid="38"/>
                                        </p:tgtEl>
                                        <p:attrNameLst>
                                          <p:attrName>ppt_y</p:attrName>
                                        </p:attrNameLst>
                                      </p:cBhvr>
                                      <p:tavLst>
                                        <p:tav tm="0">
                                          <p:val>
                                            <p:strVal val="#ppt_y"/>
                                          </p:val>
                                        </p:tav>
                                        <p:tav tm="100000">
                                          <p:val>
                                            <p:strVal val="#ppt_y"/>
                                          </p:val>
                                        </p:tav>
                                      </p:tavLst>
                                    </p:anim>
                                  </p:childTnLst>
                                </p:cTn>
                              </p:par>
                              <p:par>
                                <p:cTn id="144" presetID="8" presetClass="emph" presetSubtype="0" fill="hold" grpId="1" nodeType="withEffect">
                                  <p:stCondLst>
                                    <p:cond delay="0"/>
                                  </p:stCondLst>
                                  <p:childTnLst>
                                    <p:animRot by="21600000">
                                      <p:cBhvr>
                                        <p:cTn id="145" dur="2000" fill="hold"/>
                                        <p:tgtEl>
                                          <p:spTgt spid="5"/>
                                        </p:tgtEl>
                                        <p:attrNameLst>
                                          <p:attrName>r</p:attrName>
                                        </p:attrNameLst>
                                      </p:cBhvr>
                                    </p:animRot>
                                  </p:childTnLst>
                                </p:cTn>
                              </p:par>
                              <p:par>
                                <p:cTn id="146" presetID="8" presetClass="emph" presetSubtype="0" fill="hold" grpId="1" nodeType="withEffect">
                                  <p:stCondLst>
                                    <p:cond delay="0"/>
                                  </p:stCondLst>
                                  <p:childTnLst>
                                    <p:animRot by="-21600000">
                                      <p:cBhvr>
                                        <p:cTn id="147" dur="2000" fill="hold"/>
                                        <p:tgtEl>
                                          <p:spTgt spid="6"/>
                                        </p:tgtEl>
                                        <p:attrNameLst>
                                          <p:attrName>r</p:attrName>
                                        </p:attrNameLst>
                                      </p:cBhvr>
                                    </p:animRot>
                                  </p:childTnLst>
                                </p:cTn>
                              </p:par>
                              <p:par>
                                <p:cTn id="148" presetID="8" presetClass="emph" presetSubtype="0" fill="hold" grpId="1" nodeType="withEffect">
                                  <p:stCondLst>
                                    <p:cond delay="0"/>
                                  </p:stCondLst>
                                  <p:childTnLst>
                                    <p:animRot by="21600000">
                                      <p:cBhvr>
                                        <p:cTn id="149" dur="2000" fill="hold"/>
                                        <p:tgtEl>
                                          <p:spTgt spid="7"/>
                                        </p:tgtEl>
                                        <p:attrNameLst>
                                          <p:attrName>r</p:attrName>
                                        </p:attrNameLst>
                                      </p:cBhvr>
                                    </p:animRot>
                                  </p:childTnLst>
                                </p:cTn>
                              </p:par>
                              <p:par>
                                <p:cTn id="150" presetID="8" presetClass="emph" presetSubtype="0" fill="hold" grpId="1" nodeType="withEffect">
                                  <p:stCondLst>
                                    <p:cond delay="0"/>
                                  </p:stCondLst>
                                  <p:childTnLst>
                                    <p:animRot by="-21600000">
                                      <p:cBhvr>
                                        <p:cTn id="151" dur="2000" fill="hold"/>
                                        <p:tgtEl>
                                          <p:spTgt spid="8"/>
                                        </p:tgtEl>
                                        <p:attrNameLst>
                                          <p:attrName>r</p:attrName>
                                        </p:attrNameLst>
                                      </p:cBhvr>
                                    </p:animRot>
                                  </p:childTnLst>
                                </p:cTn>
                              </p:par>
                              <p:par>
                                <p:cTn id="152" presetID="8" presetClass="emph" presetSubtype="0" fill="hold" grpId="1" nodeType="withEffect">
                                  <p:stCondLst>
                                    <p:cond delay="0"/>
                                  </p:stCondLst>
                                  <p:childTnLst>
                                    <p:animRot by="21600000">
                                      <p:cBhvr>
                                        <p:cTn id="153" dur="2000" fill="hold"/>
                                        <p:tgtEl>
                                          <p:spTgt spid="9"/>
                                        </p:tgtEl>
                                        <p:attrNameLst>
                                          <p:attrName>r</p:attrName>
                                        </p:attrNameLst>
                                      </p:cBhvr>
                                    </p:animRot>
                                  </p:childTnLst>
                                </p:cTn>
                              </p:par>
                              <p:par>
                                <p:cTn id="154" presetID="8" presetClass="emph" presetSubtype="0" fill="hold" grpId="1" nodeType="withEffect">
                                  <p:stCondLst>
                                    <p:cond delay="0"/>
                                  </p:stCondLst>
                                  <p:childTnLst>
                                    <p:animRot by="-21600000">
                                      <p:cBhvr>
                                        <p:cTn id="155" dur="2000" fill="hold"/>
                                        <p:tgtEl>
                                          <p:spTgt spid="10"/>
                                        </p:tgtEl>
                                        <p:attrNameLst>
                                          <p:attrName>r</p:attrName>
                                        </p:attrNameLst>
                                      </p:cBhvr>
                                    </p:animRot>
                                  </p:childTnLst>
                                </p:cTn>
                              </p:par>
                              <p:par>
                                <p:cTn id="156" presetID="8" presetClass="emph" presetSubtype="0" fill="hold" grpId="1" nodeType="withEffect">
                                  <p:stCondLst>
                                    <p:cond delay="0"/>
                                  </p:stCondLst>
                                  <p:childTnLst>
                                    <p:animRot by="21600000">
                                      <p:cBhvr>
                                        <p:cTn id="157" dur="2000" fill="hold"/>
                                        <p:tgtEl>
                                          <p:spTgt spid="11"/>
                                        </p:tgtEl>
                                        <p:attrNameLst>
                                          <p:attrName>r</p:attrName>
                                        </p:attrNameLst>
                                      </p:cBhvr>
                                    </p:animRot>
                                  </p:childTnLst>
                                </p:cTn>
                              </p:par>
                              <p:par>
                                <p:cTn id="158" presetID="8" presetClass="emph" presetSubtype="0" fill="hold" grpId="1" nodeType="withEffect">
                                  <p:stCondLst>
                                    <p:cond delay="0"/>
                                  </p:stCondLst>
                                  <p:childTnLst>
                                    <p:animRot by="-21600000">
                                      <p:cBhvr>
                                        <p:cTn id="159" dur="2000" fill="hold"/>
                                        <p:tgtEl>
                                          <p:spTgt spid="12"/>
                                        </p:tgtEl>
                                        <p:attrNameLst>
                                          <p:attrName>r</p:attrName>
                                        </p:attrNameLst>
                                      </p:cBhvr>
                                    </p:animRot>
                                  </p:childTnLst>
                                </p:cTn>
                              </p:par>
                              <p:par>
                                <p:cTn id="160" presetID="8" presetClass="emph" presetSubtype="0" fill="hold" grpId="1" nodeType="withEffect">
                                  <p:stCondLst>
                                    <p:cond delay="0"/>
                                  </p:stCondLst>
                                  <p:childTnLst>
                                    <p:animRot by="21600000">
                                      <p:cBhvr>
                                        <p:cTn id="161" dur="2000" fill="hold"/>
                                        <p:tgtEl>
                                          <p:spTgt spid="13"/>
                                        </p:tgtEl>
                                        <p:attrNameLst>
                                          <p:attrName>r</p:attrName>
                                        </p:attrNameLst>
                                      </p:cBhvr>
                                    </p:animRot>
                                  </p:childTnLst>
                                </p:cTn>
                              </p:par>
                              <p:par>
                                <p:cTn id="162" presetID="8" presetClass="emph" presetSubtype="0" fill="hold" grpId="1" nodeType="withEffect">
                                  <p:stCondLst>
                                    <p:cond delay="0"/>
                                  </p:stCondLst>
                                  <p:childTnLst>
                                    <p:animRot by="-21600000">
                                      <p:cBhvr>
                                        <p:cTn id="163" dur="2000" fill="hold"/>
                                        <p:tgtEl>
                                          <p:spTgt spid="14"/>
                                        </p:tgtEl>
                                        <p:attrNameLst>
                                          <p:attrName>r</p:attrName>
                                        </p:attrNameLst>
                                      </p:cBhvr>
                                    </p:animRot>
                                  </p:childTnLst>
                                </p:cTn>
                              </p:par>
                              <p:par>
                                <p:cTn id="164" presetID="8" presetClass="emph" presetSubtype="0" fill="hold" grpId="1" nodeType="withEffect">
                                  <p:stCondLst>
                                    <p:cond delay="0"/>
                                  </p:stCondLst>
                                  <p:childTnLst>
                                    <p:animRot by="21600000">
                                      <p:cBhvr>
                                        <p:cTn id="165" dur="2000" fill="hold"/>
                                        <p:tgtEl>
                                          <p:spTgt spid="15"/>
                                        </p:tgtEl>
                                        <p:attrNameLst>
                                          <p:attrName>r</p:attrName>
                                        </p:attrNameLst>
                                      </p:cBhvr>
                                    </p:animRot>
                                  </p:childTnLst>
                                </p:cTn>
                              </p:par>
                              <p:par>
                                <p:cTn id="166" presetID="8" presetClass="emph" presetSubtype="0" fill="hold" grpId="1" nodeType="withEffect">
                                  <p:stCondLst>
                                    <p:cond delay="0"/>
                                  </p:stCondLst>
                                  <p:childTnLst>
                                    <p:animRot by="-21600000">
                                      <p:cBhvr>
                                        <p:cTn id="167" dur="2000" fill="hold"/>
                                        <p:tgtEl>
                                          <p:spTgt spid="16"/>
                                        </p:tgtEl>
                                        <p:attrNameLst>
                                          <p:attrName>r</p:attrName>
                                        </p:attrNameLst>
                                      </p:cBhvr>
                                    </p:animRot>
                                  </p:childTnLst>
                                </p:cTn>
                              </p:par>
                              <p:par>
                                <p:cTn id="168" presetID="8" presetClass="emph" presetSubtype="0" fill="hold" grpId="1" nodeType="withEffect">
                                  <p:stCondLst>
                                    <p:cond delay="0"/>
                                  </p:stCondLst>
                                  <p:childTnLst>
                                    <p:animRot by="21600000">
                                      <p:cBhvr>
                                        <p:cTn id="169" dur="2000" fill="hold"/>
                                        <p:tgtEl>
                                          <p:spTgt spid="17"/>
                                        </p:tgtEl>
                                        <p:attrNameLst>
                                          <p:attrName>r</p:attrName>
                                        </p:attrNameLst>
                                      </p:cBhvr>
                                    </p:animRot>
                                  </p:childTnLst>
                                </p:cTn>
                              </p:par>
                              <p:par>
                                <p:cTn id="170" presetID="8" presetClass="emph" presetSubtype="0" fill="hold" grpId="1" nodeType="withEffect">
                                  <p:stCondLst>
                                    <p:cond delay="0"/>
                                  </p:stCondLst>
                                  <p:childTnLst>
                                    <p:animRot by="-21600000">
                                      <p:cBhvr>
                                        <p:cTn id="171" dur="2000" fill="hold"/>
                                        <p:tgtEl>
                                          <p:spTgt spid="18"/>
                                        </p:tgtEl>
                                        <p:attrNameLst>
                                          <p:attrName>r</p:attrName>
                                        </p:attrNameLst>
                                      </p:cBhvr>
                                    </p:animRot>
                                  </p:childTnLst>
                                </p:cTn>
                              </p:par>
                              <p:par>
                                <p:cTn id="172" presetID="8" presetClass="emph" presetSubtype="0" fill="hold" grpId="1" nodeType="withEffect">
                                  <p:stCondLst>
                                    <p:cond delay="0"/>
                                  </p:stCondLst>
                                  <p:childTnLst>
                                    <p:animRot by="21600000">
                                      <p:cBhvr>
                                        <p:cTn id="173" dur="2000" fill="hold"/>
                                        <p:tgtEl>
                                          <p:spTgt spid="19"/>
                                        </p:tgtEl>
                                        <p:attrNameLst>
                                          <p:attrName>r</p:attrName>
                                        </p:attrNameLst>
                                      </p:cBhvr>
                                    </p:animRot>
                                  </p:childTnLst>
                                </p:cTn>
                              </p:par>
                              <p:par>
                                <p:cTn id="174" presetID="8" presetClass="emph" presetSubtype="0" fill="hold" grpId="1" nodeType="withEffect">
                                  <p:stCondLst>
                                    <p:cond delay="0"/>
                                  </p:stCondLst>
                                  <p:childTnLst>
                                    <p:animRot by="-21600000">
                                      <p:cBhvr>
                                        <p:cTn id="175" dur="2000" fill="hold"/>
                                        <p:tgtEl>
                                          <p:spTgt spid="20"/>
                                        </p:tgtEl>
                                        <p:attrNameLst>
                                          <p:attrName>r</p:attrName>
                                        </p:attrNameLst>
                                      </p:cBhvr>
                                    </p:animRot>
                                  </p:childTnLst>
                                </p:cTn>
                              </p:par>
                              <p:par>
                                <p:cTn id="176" presetID="8" presetClass="emph" presetSubtype="0" fill="hold" grpId="1" nodeType="withEffect">
                                  <p:stCondLst>
                                    <p:cond delay="0"/>
                                  </p:stCondLst>
                                  <p:childTnLst>
                                    <p:animRot by="21600000">
                                      <p:cBhvr>
                                        <p:cTn id="177" dur="2000" fill="hold"/>
                                        <p:tgtEl>
                                          <p:spTgt spid="21"/>
                                        </p:tgtEl>
                                        <p:attrNameLst>
                                          <p:attrName>r</p:attrName>
                                        </p:attrNameLst>
                                      </p:cBhvr>
                                    </p:animRot>
                                  </p:childTnLst>
                                </p:cTn>
                              </p:par>
                              <p:par>
                                <p:cTn id="178" presetID="8" presetClass="emph" presetSubtype="0" fill="hold" grpId="1" nodeType="withEffect">
                                  <p:stCondLst>
                                    <p:cond delay="0"/>
                                  </p:stCondLst>
                                  <p:childTnLst>
                                    <p:animRot by="-21600000">
                                      <p:cBhvr>
                                        <p:cTn id="179" dur="2000" fill="hold"/>
                                        <p:tgtEl>
                                          <p:spTgt spid="22"/>
                                        </p:tgtEl>
                                        <p:attrNameLst>
                                          <p:attrName>r</p:attrName>
                                        </p:attrNameLst>
                                      </p:cBhvr>
                                    </p:animRot>
                                  </p:childTnLst>
                                </p:cTn>
                              </p:par>
                              <p:par>
                                <p:cTn id="180" presetID="8" presetClass="emph" presetSubtype="0" fill="hold" grpId="1" nodeType="withEffect">
                                  <p:stCondLst>
                                    <p:cond delay="0"/>
                                  </p:stCondLst>
                                  <p:childTnLst>
                                    <p:animRot by="21600000">
                                      <p:cBhvr>
                                        <p:cTn id="181" dur="2000" fill="hold"/>
                                        <p:tgtEl>
                                          <p:spTgt spid="23"/>
                                        </p:tgtEl>
                                        <p:attrNameLst>
                                          <p:attrName>r</p:attrName>
                                        </p:attrNameLst>
                                      </p:cBhvr>
                                    </p:animRot>
                                  </p:childTnLst>
                                </p:cTn>
                              </p:par>
                              <p:par>
                                <p:cTn id="182" presetID="8" presetClass="emph" presetSubtype="0" fill="hold" grpId="1" nodeType="withEffect">
                                  <p:stCondLst>
                                    <p:cond delay="0"/>
                                  </p:stCondLst>
                                  <p:childTnLst>
                                    <p:animRot by="-21600000">
                                      <p:cBhvr>
                                        <p:cTn id="183" dur="2000" fill="hold"/>
                                        <p:tgtEl>
                                          <p:spTgt spid="24"/>
                                        </p:tgtEl>
                                        <p:attrNameLst>
                                          <p:attrName>r</p:attrName>
                                        </p:attrNameLst>
                                      </p:cBhvr>
                                    </p:animRot>
                                  </p:childTnLst>
                                </p:cTn>
                              </p:par>
                              <p:par>
                                <p:cTn id="184" presetID="8" presetClass="emph" presetSubtype="0" fill="hold" grpId="1" nodeType="withEffect">
                                  <p:stCondLst>
                                    <p:cond delay="0"/>
                                  </p:stCondLst>
                                  <p:childTnLst>
                                    <p:animRot by="21600000">
                                      <p:cBhvr>
                                        <p:cTn id="185" dur="2000" fill="hold"/>
                                        <p:tgtEl>
                                          <p:spTgt spid="25"/>
                                        </p:tgtEl>
                                        <p:attrNameLst>
                                          <p:attrName>r</p:attrName>
                                        </p:attrNameLst>
                                      </p:cBhvr>
                                    </p:animRot>
                                  </p:childTnLst>
                                </p:cTn>
                              </p:par>
                              <p:par>
                                <p:cTn id="186" presetID="8" presetClass="emph" presetSubtype="0" fill="hold" grpId="1" nodeType="withEffect">
                                  <p:stCondLst>
                                    <p:cond delay="0"/>
                                  </p:stCondLst>
                                  <p:childTnLst>
                                    <p:animRot by="-21600000">
                                      <p:cBhvr>
                                        <p:cTn id="187" dur="2000" fill="hold"/>
                                        <p:tgtEl>
                                          <p:spTgt spid="26"/>
                                        </p:tgtEl>
                                        <p:attrNameLst>
                                          <p:attrName>r</p:attrName>
                                        </p:attrNameLst>
                                      </p:cBhvr>
                                    </p:animRot>
                                  </p:childTnLst>
                                </p:cTn>
                              </p:par>
                              <p:par>
                                <p:cTn id="188" presetID="8" presetClass="emph" presetSubtype="0" fill="hold" grpId="1" nodeType="withEffect">
                                  <p:stCondLst>
                                    <p:cond delay="0"/>
                                  </p:stCondLst>
                                  <p:childTnLst>
                                    <p:animRot by="21600000">
                                      <p:cBhvr>
                                        <p:cTn id="189" dur="2000" fill="hold"/>
                                        <p:tgtEl>
                                          <p:spTgt spid="27"/>
                                        </p:tgtEl>
                                        <p:attrNameLst>
                                          <p:attrName>r</p:attrName>
                                        </p:attrNameLst>
                                      </p:cBhvr>
                                    </p:animRot>
                                  </p:childTnLst>
                                </p:cTn>
                              </p:par>
                              <p:par>
                                <p:cTn id="190" presetID="8" presetClass="emph" presetSubtype="0" fill="hold" grpId="1" nodeType="withEffect">
                                  <p:stCondLst>
                                    <p:cond delay="0"/>
                                  </p:stCondLst>
                                  <p:childTnLst>
                                    <p:animRot by="-21600000">
                                      <p:cBhvr>
                                        <p:cTn id="191" dur="2000" fill="hold"/>
                                        <p:tgtEl>
                                          <p:spTgt spid="28"/>
                                        </p:tgtEl>
                                        <p:attrNameLst>
                                          <p:attrName>r</p:attrName>
                                        </p:attrNameLst>
                                      </p:cBhvr>
                                    </p:animRot>
                                  </p:childTnLst>
                                </p:cTn>
                              </p:par>
                              <p:par>
                                <p:cTn id="192" presetID="8" presetClass="emph" presetSubtype="0" fill="hold" grpId="1" nodeType="withEffect">
                                  <p:stCondLst>
                                    <p:cond delay="0"/>
                                  </p:stCondLst>
                                  <p:childTnLst>
                                    <p:animRot by="21600000">
                                      <p:cBhvr>
                                        <p:cTn id="193" dur="2000" fill="hold"/>
                                        <p:tgtEl>
                                          <p:spTgt spid="29"/>
                                        </p:tgtEl>
                                        <p:attrNameLst>
                                          <p:attrName>r</p:attrName>
                                        </p:attrNameLst>
                                      </p:cBhvr>
                                    </p:animRot>
                                  </p:childTnLst>
                                </p:cTn>
                              </p:par>
                              <p:par>
                                <p:cTn id="194" presetID="8" presetClass="emph" presetSubtype="0" fill="hold" grpId="1" nodeType="withEffect">
                                  <p:stCondLst>
                                    <p:cond delay="0"/>
                                  </p:stCondLst>
                                  <p:childTnLst>
                                    <p:animRot by="-21600000">
                                      <p:cBhvr>
                                        <p:cTn id="195" dur="2000" fill="hold"/>
                                        <p:tgtEl>
                                          <p:spTgt spid="30"/>
                                        </p:tgtEl>
                                        <p:attrNameLst>
                                          <p:attrName>r</p:attrName>
                                        </p:attrNameLst>
                                      </p:cBhvr>
                                    </p:animRot>
                                  </p:childTnLst>
                                </p:cTn>
                              </p:par>
                              <p:par>
                                <p:cTn id="196" presetID="8" presetClass="emph" presetSubtype="0" fill="hold" grpId="1" nodeType="withEffect">
                                  <p:stCondLst>
                                    <p:cond delay="0"/>
                                  </p:stCondLst>
                                  <p:childTnLst>
                                    <p:animRot by="21600000">
                                      <p:cBhvr>
                                        <p:cTn id="197" dur="2000" fill="hold"/>
                                        <p:tgtEl>
                                          <p:spTgt spid="31"/>
                                        </p:tgtEl>
                                        <p:attrNameLst>
                                          <p:attrName>r</p:attrName>
                                        </p:attrNameLst>
                                      </p:cBhvr>
                                    </p:animRot>
                                  </p:childTnLst>
                                </p:cTn>
                              </p:par>
                              <p:par>
                                <p:cTn id="198" presetID="8" presetClass="emph" presetSubtype="0" fill="hold" grpId="1" nodeType="withEffect">
                                  <p:stCondLst>
                                    <p:cond delay="0"/>
                                  </p:stCondLst>
                                  <p:childTnLst>
                                    <p:animRot by="-21600000">
                                      <p:cBhvr>
                                        <p:cTn id="199" dur="2000" fill="hold"/>
                                        <p:tgtEl>
                                          <p:spTgt spid="32"/>
                                        </p:tgtEl>
                                        <p:attrNameLst>
                                          <p:attrName>r</p:attrName>
                                        </p:attrNameLst>
                                      </p:cBhvr>
                                    </p:animRot>
                                  </p:childTnLst>
                                </p:cTn>
                              </p:par>
                              <p:par>
                                <p:cTn id="200" presetID="8" presetClass="emph" presetSubtype="0" fill="hold" grpId="1" nodeType="withEffect">
                                  <p:stCondLst>
                                    <p:cond delay="0"/>
                                  </p:stCondLst>
                                  <p:childTnLst>
                                    <p:animRot by="21600000">
                                      <p:cBhvr>
                                        <p:cTn id="201" dur="2000" fill="hold"/>
                                        <p:tgtEl>
                                          <p:spTgt spid="33"/>
                                        </p:tgtEl>
                                        <p:attrNameLst>
                                          <p:attrName>r</p:attrName>
                                        </p:attrNameLst>
                                      </p:cBhvr>
                                    </p:animRot>
                                  </p:childTnLst>
                                </p:cTn>
                              </p:par>
                              <p:par>
                                <p:cTn id="202" presetID="8" presetClass="emph" presetSubtype="0" fill="hold" grpId="1" nodeType="withEffect">
                                  <p:stCondLst>
                                    <p:cond delay="0"/>
                                  </p:stCondLst>
                                  <p:childTnLst>
                                    <p:animRot by="-21600000">
                                      <p:cBhvr>
                                        <p:cTn id="203" dur="2000" fill="hold"/>
                                        <p:tgtEl>
                                          <p:spTgt spid="34"/>
                                        </p:tgtEl>
                                        <p:attrNameLst>
                                          <p:attrName>r</p:attrName>
                                        </p:attrNameLst>
                                      </p:cBhvr>
                                    </p:animRot>
                                  </p:childTnLst>
                                </p:cTn>
                              </p:par>
                              <p:par>
                                <p:cTn id="204" presetID="8" presetClass="emph" presetSubtype="0" fill="hold" grpId="1" nodeType="withEffect">
                                  <p:stCondLst>
                                    <p:cond delay="0"/>
                                  </p:stCondLst>
                                  <p:childTnLst>
                                    <p:animRot by="21600000">
                                      <p:cBhvr>
                                        <p:cTn id="205" dur="2000" fill="hold"/>
                                        <p:tgtEl>
                                          <p:spTgt spid="35"/>
                                        </p:tgtEl>
                                        <p:attrNameLst>
                                          <p:attrName>r</p:attrName>
                                        </p:attrNameLst>
                                      </p:cBhvr>
                                    </p:animRot>
                                  </p:childTnLst>
                                </p:cTn>
                              </p:par>
                              <p:par>
                                <p:cTn id="206" presetID="8" presetClass="emph" presetSubtype="0" fill="hold" grpId="1" nodeType="withEffect">
                                  <p:stCondLst>
                                    <p:cond delay="0"/>
                                  </p:stCondLst>
                                  <p:childTnLst>
                                    <p:animRot by="-21600000">
                                      <p:cBhvr>
                                        <p:cTn id="207" dur="2000" fill="hold"/>
                                        <p:tgtEl>
                                          <p:spTgt spid="36"/>
                                        </p:tgtEl>
                                        <p:attrNameLst>
                                          <p:attrName>r</p:attrName>
                                        </p:attrNameLst>
                                      </p:cBhvr>
                                    </p:animRot>
                                  </p:childTnLst>
                                </p:cTn>
                              </p:par>
                              <p:par>
                                <p:cTn id="208" presetID="8" presetClass="emph" presetSubtype="0" fill="hold" grpId="1" nodeType="withEffect">
                                  <p:stCondLst>
                                    <p:cond delay="0"/>
                                  </p:stCondLst>
                                  <p:childTnLst>
                                    <p:animRot by="21600000">
                                      <p:cBhvr>
                                        <p:cTn id="209" dur="2000" fill="hold"/>
                                        <p:tgtEl>
                                          <p:spTgt spid="37"/>
                                        </p:tgtEl>
                                        <p:attrNameLst>
                                          <p:attrName>r</p:attrName>
                                        </p:attrNameLst>
                                      </p:cBhvr>
                                    </p:animRot>
                                  </p:childTnLst>
                                </p:cTn>
                              </p:par>
                              <p:par>
                                <p:cTn id="210" presetID="8" presetClass="emph" presetSubtype="0" fill="hold" grpId="1" nodeType="withEffect">
                                  <p:stCondLst>
                                    <p:cond delay="0"/>
                                  </p:stCondLst>
                                  <p:childTnLst>
                                    <p:animRot by="-21600000">
                                      <p:cBhvr>
                                        <p:cTn id="211" dur="2000" fill="hold"/>
                                        <p:tgtEl>
                                          <p:spTgt spid="38"/>
                                        </p:tgtEl>
                                        <p:attrNameLst>
                                          <p:attrName>r</p:attrName>
                                        </p:attrNameLst>
                                      </p:cBhvr>
                                    </p:animRot>
                                  </p:childTnLst>
                                </p:cTn>
                              </p:par>
                            </p:childTnLst>
                          </p:cTn>
                        </p:par>
                        <p:par>
                          <p:cTn id="212" fill="hold">
                            <p:stCondLst>
                              <p:cond delay="2000"/>
                            </p:stCondLst>
                            <p:childTnLst>
                              <p:par>
                                <p:cTn id="213" presetID="2" presetClass="exit" presetSubtype="8" fill="hold" grpId="2" nodeType="afterEffect">
                                  <p:stCondLst>
                                    <p:cond delay="0"/>
                                  </p:stCondLst>
                                  <p:childTnLst>
                                    <p:anim calcmode="lin" valueType="num">
                                      <p:cBhvr additive="base">
                                        <p:cTn id="214" dur="2000"/>
                                        <p:tgtEl>
                                          <p:spTgt spid="5"/>
                                        </p:tgtEl>
                                        <p:attrNameLst>
                                          <p:attrName>ppt_x</p:attrName>
                                        </p:attrNameLst>
                                      </p:cBhvr>
                                      <p:tavLst>
                                        <p:tav tm="0">
                                          <p:val>
                                            <p:strVal val="ppt_x"/>
                                          </p:val>
                                        </p:tav>
                                        <p:tav tm="100000">
                                          <p:val>
                                            <p:strVal val="0-ppt_w/2"/>
                                          </p:val>
                                        </p:tav>
                                      </p:tavLst>
                                    </p:anim>
                                    <p:anim calcmode="lin" valueType="num">
                                      <p:cBhvr additive="base">
                                        <p:cTn id="215" dur="2000"/>
                                        <p:tgtEl>
                                          <p:spTgt spid="5"/>
                                        </p:tgtEl>
                                        <p:attrNameLst>
                                          <p:attrName>ppt_y</p:attrName>
                                        </p:attrNameLst>
                                      </p:cBhvr>
                                      <p:tavLst>
                                        <p:tav tm="0">
                                          <p:val>
                                            <p:strVal val="ppt_y"/>
                                          </p:val>
                                        </p:tav>
                                        <p:tav tm="100000">
                                          <p:val>
                                            <p:strVal val="ppt_y"/>
                                          </p:val>
                                        </p:tav>
                                      </p:tavLst>
                                    </p:anim>
                                    <p:set>
                                      <p:cBhvr>
                                        <p:cTn id="216" dur="1" fill="hold">
                                          <p:stCondLst>
                                            <p:cond delay="1999"/>
                                          </p:stCondLst>
                                        </p:cTn>
                                        <p:tgtEl>
                                          <p:spTgt spid="5"/>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2000"/>
                                        <p:tgtEl>
                                          <p:spTgt spid="6"/>
                                        </p:tgtEl>
                                        <p:attrNameLst>
                                          <p:attrName>ppt_x</p:attrName>
                                        </p:attrNameLst>
                                      </p:cBhvr>
                                      <p:tavLst>
                                        <p:tav tm="0">
                                          <p:val>
                                            <p:strVal val="ppt_x"/>
                                          </p:val>
                                        </p:tav>
                                        <p:tav tm="100000">
                                          <p:val>
                                            <p:strVal val="0-ppt_w/2"/>
                                          </p:val>
                                        </p:tav>
                                      </p:tavLst>
                                    </p:anim>
                                    <p:anim calcmode="lin" valueType="num">
                                      <p:cBhvr additive="base">
                                        <p:cTn id="219" dur="2000"/>
                                        <p:tgtEl>
                                          <p:spTgt spid="6"/>
                                        </p:tgtEl>
                                        <p:attrNameLst>
                                          <p:attrName>ppt_y</p:attrName>
                                        </p:attrNameLst>
                                      </p:cBhvr>
                                      <p:tavLst>
                                        <p:tav tm="0">
                                          <p:val>
                                            <p:strVal val="ppt_y"/>
                                          </p:val>
                                        </p:tav>
                                        <p:tav tm="100000">
                                          <p:val>
                                            <p:strVal val="ppt_y"/>
                                          </p:val>
                                        </p:tav>
                                      </p:tavLst>
                                    </p:anim>
                                    <p:set>
                                      <p:cBhvr>
                                        <p:cTn id="220" dur="1" fill="hold">
                                          <p:stCondLst>
                                            <p:cond delay="1999"/>
                                          </p:stCondLst>
                                        </p:cTn>
                                        <p:tgtEl>
                                          <p:spTgt spid="6"/>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2000"/>
                                        <p:tgtEl>
                                          <p:spTgt spid="7"/>
                                        </p:tgtEl>
                                        <p:attrNameLst>
                                          <p:attrName>ppt_x</p:attrName>
                                        </p:attrNameLst>
                                      </p:cBhvr>
                                      <p:tavLst>
                                        <p:tav tm="0">
                                          <p:val>
                                            <p:strVal val="ppt_x"/>
                                          </p:val>
                                        </p:tav>
                                        <p:tav tm="100000">
                                          <p:val>
                                            <p:strVal val="0-ppt_w/2"/>
                                          </p:val>
                                        </p:tav>
                                      </p:tavLst>
                                    </p:anim>
                                    <p:anim calcmode="lin" valueType="num">
                                      <p:cBhvr additive="base">
                                        <p:cTn id="223" dur="2000"/>
                                        <p:tgtEl>
                                          <p:spTgt spid="7"/>
                                        </p:tgtEl>
                                        <p:attrNameLst>
                                          <p:attrName>ppt_y</p:attrName>
                                        </p:attrNameLst>
                                      </p:cBhvr>
                                      <p:tavLst>
                                        <p:tav tm="0">
                                          <p:val>
                                            <p:strVal val="ppt_y"/>
                                          </p:val>
                                        </p:tav>
                                        <p:tav tm="100000">
                                          <p:val>
                                            <p:strVal val="ppt_y"/>
                                          </p:val>
                                        </p:tav>
                                      </p:tavLst>
                                    </p:anim>
                                    <p:set>
                                      <p:cBhvr>
                                        <p:cTn id="224" dur="1" fill="hold">
                                          <p:stCondLst>
                                            <p:cond delay="1999"/>
                                          </p:stCondLst>
                                        </p:cTn>
                                        <p:tgtEl>
                                          <p:spTgt spid="7"/>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2000"/>
                                        <p:tgtEl>
                                          <p:spTgt spid="8"/>
                                        </p:tgtEl>
                                        <p:attrNameLst>
                                          <p:attrName>ppt_x</p:attrName>
                                        </p:attrNameLst>
                                      </p:cBhvr>
                                      <p:tavLst>
                                        <p:tav tm="0">
                                          <p:val>
                                            <p:strVal val="ppt_x"/>
                                          </p:val>
                                        </p:tav>
                                        <p:tav tm="100000">
                                          <p:val>
                                            <p:strVal val="0-ppt_w/2"/>
                                          </p:val>
                                        </p:tav>
                                      </p:tavLst>
                                    </p:anim>
                                    <p:anim calcmode="lin" valueType="num">
                                      <p:cBhvr additive="base">
                                        <p:cTn id="227" dur="2000"/>
                                        <p:tgtEl>
                                          <p:spTgt spid="8"/>
                                        </p:tgtEl>
                                        <p:attrNameLst>
                                          <p:attrName>ppt_y</p:attrName>
                                        </p:attrNameLst>
                                      </p:cBhvr>
                                      <p:tavLst>
                                        <p:tav tm="0">
                                          <p:val>
                                            <p:strVal val="ppt_y"/>
                                          </p:val>
                                        </p:tav>
                                        <p:tav tm="100000">
                                          <p:val>
                                            <p:strVal val="ppt_y"/>
                                          </p:val>
                                        </p:tav>
                                      </p:tavLst>
                                    </p:anim>
                                    <p:set>
                                      <p:cBhvr>
                                        <p:cTn id="228" dur="1" fill="hold">
                                          <p:stCondLst>
                                            <p:cond delay="1999"/>
                                          </p:stCondLst>
                                        </p:cTn>
                                        <p:tgtEl>
                                          <p:spTgt spid="8"/>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2000"/>
                                        <p:tgtEl>
                                          <p:spTgt spid="9"/>
                                        </p:tgtEl>
                                        <p:attrNameLst>
                                          <p:attrName>ppt_x</p:attrName>
                                        </p:attrNameLst>
                                      </p:cBhvr>
                                      <p:tavLst>
                                        <p:tav tm="0">
                                          <p:val>
                                            <p:strVal val="ppt_x"/>
                                          </p:val>
                                        </p:tav>
                                        <p:tav tm="100000">
                                          <p:val>
                                            <p:strVal val="0-ppt_w/2"/>
                                          </p:val>
                                        </p:tav>
                                      </p:tavLst>
                                    </p:anim>
                                    <p:anim calcmode="lin" valueType="num">
                                      <p:cBhvr additive="base">
                                        <p:cTn id="231" dur="2000"/>
                                        <p:tgtEl>
                                          <p:spTgt spid="9"/>
                                        </p:tgtEl>
                                        <p:attrNameLst>
                                          <p:attrName>ppt_y</p:attrName>
                                        </p:attrNameLst>
                                      </p:cBhvr>
                                      <p:tavLst>
                                        <p:tav tm="0">
                                          <p:val>
                                            <p:strVal val="ppt_y"/>
                                          </p:val>
                                        </p:tav>
                                        <p:tav tm="100000">
                                          <p:val>
                                            <p:strVal val="ppt_y"/>
                                          </p:val>
                                        </p:tav>
                                      </p:tavLst>
                                    </p:anim>
                                    <p:set>
                                      <p:cBhvr>
                                        <p:cTn id="232" dur="1" fill="hold">
                                          <p:stCondLst>
                                            <p:cond delay="1999"/>
                                          </p:stCondLst>
                                        </p:cTn>
                                        <p:tgtEl>
                                          <p:spTgt spid="9"/>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2000"/>
                                        <p:tgtEl>
                                          <p:spTgt spid="10"/>
                                        </p:tgtEl>
                                        <p:attrNameLst>
                                          <p:attrName>ppt_x</p:attrName>
                                        </p:attrNameLst>
                                      </p:cBhvr>
                                      <p:tavLst>
                                        <p:tav tm="0">
                                          <p:val>
                                            <p:strVal val="ppt_x"/>
                                          </p:val>
                                        </p:tav>
                                        <p:tav tm="100000">
                                          <p:val>
                                            <p:strVal val="0-ppt_w/2"/>
                                          </p:val>
                                        </p:tav>
                                      </p:tavLst>
                                    </p:anim>
                                    <p:anim calcmode="lin" valueType="num">
                                      <p:cBhvr additive="base">
                                        <p:cTn id="235" dur="2000"/>
                                        <p:tgtEl>
                                          <p:spTgt spid="10"/>
                                        </p:tgtEl>
                                        <p:attrNameLst>
                                          <p:attrName>ppt_y</p:attrName>
                                        </p:attrNameLst>
                                      </p:cBhvr>
                                      <p:tavLst>
                                        <p:tav tm="0">
                                          <p:val>
                                            <p:strVal val="ppt_y"/>
                                          </p:val>
                                        </p:tav>
                                        <p:tav tm="100000">
                                          <p:val>
                                            <p:strVal val="ppt_y"/>
                                          </p:val>
                                        </p:tav>
                                      </p:tavLst>
                                    </p:anim>
                                    <p:set>
                                      <p:cBhvr>
                                        <p:cTn id="236" dur="1" fill="hold">
                                          <p:stCondLst>
                                            <p:cond delay="1999"/>
                                          </p:stCondLst>
                                        </p:cTn>
                                        <p:tgtEl>
                                          <p:spTgt spid="10"/>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2000"/>
                                        <p:tgtEl>
                                          <p:spTgt spid="11"/>
                                        </p:tgtEl>
                                        <p:attrNameLst>
                                          <p:attrName>ppt_x</p:attrName>
                                        </p:attrNameLst>
                                      </p:cBhvr>
                                      <p:tavLst>
                                        <p:tav tm="0">
                                          <p:val>
                                            <p:strVal val="ppt_x"/>
                                          </p:val>
                                        </p:tav>
                                        <p:tav tm="100000">
                                          <p:val>
                                            <p:strVal val="0-ppt_w/2"/>
                                          </p:val>
                                        </p:tav>
                                      </p:tavLst>
                                    </p:anim>
                                    <p:anim calcmode="lin" valueType="num">
                                      <p:cBhvr additive="base">
                                        <p:cTn id="239" dur="2000"/>
                                        <p:tgtEl>
                                          <p:spTgt spid="11"/>
                                        </p:tgtEl>
                                        <p:attrNameLst>
                                          <p:attrName>ppt_y</p:attrName>
                                        </p:attrNameLst>
                                      </p:cBhvr>
                                      <p:tavLst>
                                        <p:tav tm="0">
                                          <p:val>
                                            <p:strVal val="ppt_y"/>
                                          </p:val>
                                        </p:tav>
                                        <p:tav tm="100000">
                                          <p:val>
                                            <p:strVal val="ppt_y"/>
                                          </p:val>
                                        </p:tav>
                                      </p:tavLst>
                                    </p:anim>
                                    <p:set>
                                      <p:cBhvr>
                                        <p:cTn id="240" dur="1" fill="hold">
                                          <p:stCondLst>
                                            <p:cond delay="1999"/>
                                          </p:stCondLst>
                                        </p:cTn>
                                        <p:tgtEl>
                                          <p:spTgt spid="11"/>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2000"/>
                                        <p:tgtEl>
                                          <p:spTgt spid="12"/>
                                        </p:tgtEl>
                                        <p:attrNameLst>
                                          <p:attrName>ppt_x</p:attrName>
                                        </p:attrNameLst>
                                      </p:cBhvr>
                                      <p:tavLst>
                                        <p:tav tm="0">
                                          <p:val>
                                            <p:strVal val="ppt_x"/>
                                          </p:val>
                                        </p:tav>
                                        <p:tav tm="100000">
                                          <p:val>
                                            <p:strVal val="0-ppt_w/2"/>
                                          </p:val>
                                        </p:tav>
                                      </p:tavLst>
                                    </p:anim>
                                    <p:anim calcmode="lin" valueType="num">
                                      <p:cBhvr additive="base">
                                        <p:cTn id="243" dur="2000"/>
                                        <p:tgtEl>
                                          <p:spTgt spid="12"/>
                                        </p:tgtEl>
                                        <p:attrNameLst>
                                          <p:attrName>ppt_y</p:attrName>
                                        </p:attrNameLst>
                                      </p:cBhvr>
                                      <p:tavLst>
                                        <p:tav tm="0">
                                          <p:val>
                                            <p:strVal val="ppt_y"/>
                                          </p:val>
                                        </p:tav>
                                        <p:tav tm="100000">
                                          <p:val>
                                            <p:strVal val="ppt_y"/>
                                          </p:val>
                                        </p:tav>
                                      </p:tavLst>
                                    </p:anim>
                                    <p:set>
                                      <p:cBhvr>
                                        <p:cTn id="244" dur="1" fill="hold">
                                          <p:stCondLst>
                                            <p:cond delay="1999"/>
                                          </p:stCondLst>
                                        </p:cTn>
                                        <p:tgtEl>
                                          <p:spTgt spid="12"/>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2000"/>
                                        <p:tgtEl>
                                          <p:spTgt spid="13"/>
                                        </p:tgtEl>
                                        <p:attrNameLst>
                                          <p:attrName>ppt_x</p:attrName>
                                        </p:attrNameLst>
                                      </p:cBhvr>
                                      <p:tavLst>
                                        <p:tav tm="0">
                                          <p:val>
                                            <p:strVal val="ppt_x"/>
                                          </p:val>
                                        </p:tav>
                                        <p:tav tm="100000">
                                          <p:val>
                                            <p:strVal val="0-ppt_w/2"/>
                                          </p:val>
                                        </p:tav>
                                      </p:tavLst>
                                    </p:anim>
                                    <p:anim calcmode="lin" valueType="num">
                                      <p:cBhvr additive="base">
                                        <p:cTn id="247" dur="2000"/>
                                        <p:tgtEl>
                                          <p:spTgt spid="13"/>
                                        </p:tgtEl>
                                        <p:attrNameLst>
                                          <p:attrName>ppt_y</p:attrName>
                                        </p:attrNameLst>
                                      </p:cBhvr>
                                      <p:tavLst>
                                        <p:tav tm="0">
                                          <p:val>
                                            <p:strVal val="ppt_y"/>
                                          </p:val>
                                        </p:tav>
                                        <p:tav tm="100000">
                                          <p:val>
                                            <p:strVal val="ppt_y"/>
                                          </p:val>
                                        </p:tav>
                                      </p:tavLst>
                                    </p:anim>
                                    <p:set>
                                      <p:cBhvr>
                                        <p:cTn id="248" dur="1" fill="hold">
                                          <p:stCondLst>
                                            <p:cond delay="1999"/>
                                          </p:stCondLst>
                                        </p:cTn>
                                        <p:tgtEl>
                                          <p:spTgt spid="13"/>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2000"/>
                                        <p:tgtEl>
                                          <p:spTgt spid="14"/>
                                        </p:tgtEl>
                                        <p:attrNameLst>
                                          <p:attrName>ppt_x</p:attrName>
                                        </p:attrNameLst>
                                      </p:cBhvr>
                                      <p:tavLst>
                                        <p:tav tm="0">
                                          <p:val>
                                            <p:strVal val="ppt_x"/>
                                          </p:val>
                                        </p:tav>
                                        <p:tav tm="100000">
                                          <p:val>
                                            <p:strVal val="0-ppt_w/2"/>
                                          </p:val>
                                        </p:tav>
                                      </p:tavLst>
                                    </p:anim>
                                    <p:anim calcmode="lin" valueType="num">
                                      <p:cBhvr additive="base">
                                        <p:cTn id="251" dur="2000"/>
                                        <p:tgtEl>
                                          <p:spTgt spid="14"/>
                                        </p:tgtEl>
                                        <p:attrNameLst>
                                          <p:attrName>ppt_y</p:attrName>
                                        </p:attrNameLst>
                                      </p:cBhvr>
                                      <p:tavLst>
                                        <p:tav tm="0">
                                          <p:val>
                                            <p:strVal val="ppt_y"/>
                                          </p:val>
                                        </p:tav>
                                        <p:tav tm="100000">
                                          <p:val>
                                            <p:strVal val="ppt_y"/>
                                          </p:val>
                                        </p:tav>
                                      </p:tavLst>
                                    </p:anim>
                                    <p:set>
                                      <p:cBhvr>
                                        <p:cTn id="252" dur="1" fill="hold">
                                          <p:stCondLst>
                                            <p:cond delay="1999"/>
                                          </p:stCondLst>
                                        </p:cTn>
                                        <p:tgtEl>
                                          <p:spTgt spid="14"/>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2000"/>
                                        <p:tgtEl>
                                          <p:spTgt spid="15"/>
                                        </p:tgtEl>
                                        <p:attrNameLst>
                                          <p:attrName>ppt_x</p:attrName>
                                        </p:attrNameLst>
                                      </p:cBhvr>
                                      <p:tavLst>
                                        <p:tav tm="0">
                                          <p:val>
                                            <p:strVal val="ppt_x"/>
                                          </p:val>
                                        </p:tav>
                                        <p:tav tm="100000">
                                          <p:val>
                                            <p:strVal val="0-ppt_w/2"/>
                                          </p:val>
                                        </p:tav>
                                      </p:tavLst>
                                    </p:anim>
                                    <p:anim calcmode="lin" valueType="num">
                                      <p:cBhvr additive="base">
                                        <p:cTn id="255" dur="2000"/>
                                        <p:tgtEl>
                                          <p:spTgt spid="15"/>
                                        </p:tgtEl>
                                        <p:attrNameLst>
                                          <p:attrName>ppt_y</p:attrName>
                                        </p:attrNameLst>
                                      </p:cBhvr>
                                      <p:tavLst>
                                        <p:tav tm="0">
                                          <p:val>
                                            <p:strVal val="ppt_y"/>
                                          </p:val>
                                        </p:tav>
                                        <p:tav tm="100000">
                                          <p:val>
                                            <p:strVal val="ppt_y"/>
                                          </p:val>
                                        </p:tav>
                                      </p:tavLst>
                                    </p:anim>
                                    <p:set>
                                      <p:cBhvr>
                                        <p:cTn id="256" dur="1" fill="hold">
                                          <p:stCondLst>
                                            <p:cond delay="1999"/>
                                          </p:stCondLst>
                                        </p:cTn>
                                        <p:tgtEl>
                                          <p:spTgt spid="15"/>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2000"/>
                                        <p:tgtEl>
                                          <p:spTgt spid="16"/>
                                        </p:tgtEl>
                                        <p:attrNameLst>
                                          <p:attrName>ppt_x</p:attrName>
                                        </p:attrNameLst>
                                      </p:cBhvr>
                                      <p:tavLst>
                                        <p:tav tm="0">
                                          <p:val>
                                            <p:strVal val="ppt_x"/>
                                          </p:val>
                                        </p:tav>
                                        <p:tav tm="100000">
                                          <p:val>
                                            <p:strVal val="0-ppt_w/2"/>
                                          </p:val>
                                        </p:tav>
                                      </p:tavLst>
                                    </p:anim>
                                    <p:anim calcmode="lin" valueType="num">
                                      <p:cBhvr additive="base">
                                        <p:cTn id="259" dur="2000"/>
                                        <p:tgtEl>
                                          <p:spTgt spid="16"/>
                                        </p:tgtEl>
                                        <p:attrNameLst>
                                          <p:attrName>ppt_y</p:attrName>
                                        </p:attrNameLst>
                                      </p:cBhvr>
                                      <p:tavLst>
                                        <p:tav tm="0">
                                          <p:val>
                                            <p:strVal val="ppt_y"/>
                                          </p:val>
                                        </p:tav>
                                        <p:tav tm="100000">
                                          <p:val>
                                            <p:strVal val="ppt_y"/>
                                          </p:val>
                                        </p:tav>
                                      </p:tavLst>
                                    </p:anim>
                                    <p:set>
                                      <p:cBhvr>
                                        <p:cTn id="260" dur="1" fill="hold">
                                          <p:stCondLst>
                                            <p:cond delay="1999"/>
                                          </p:stCondLst>
                                        </p:cTn>
                                        <p:tgtEl>
                                          <p:spTgt spid="16"/>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2000"/>
                                        <p:tgtEl>
                                          <p:spTgt spid="17"/>
                                        </p:tgtEl>
                                        <p:attrNameLst>
                                          <p:attrName>ppt_x</p:attrName>
                                        </p:attrNameLst>
                                      </p:cBhvr>
                                      <p:tavLst>
                                        <p:tav tm="0">
                                          <p:val>
                                            <p:strVal val="ppt_x"/>
                                          </p:val>
                                        </p:tav>
                                        <p:tav tm="100000">
                                          <p:val>
                                            <p:strVal val="0-ppt_w/2"/>
                                          </p:val>
                                        </p:tav>
                                      </p:tavLst>
                                    </p:anim>
                                    <p:anim calcmode="lin" valueType="num">
                                      <p:cBhvr additive="base">
                                        <p:cTn id="263" dur="2000"/>
                                        <p:tgtEl>
                                          <p:spTgt spid="17"/>
                                        </p:tgtEl>
                                        <p:attrNameLst>
                                          <p:attrName>ppt_y</p:attrName>
                                        </p:attrNameLst>
                                      </p:cBhvr>
                                      <p:tavLst>
                                        <p:tav tm="0">
                                          <p:val>
                                            <p:strVal val="ppt_y"/>
                                          </p:val>
                                        </p:tav>
                                        <p:tav tm="100000">
                                          <p:val>
                                            <p:strVal val="ppt_y"/>
                                          </p:val>
                                        </p:tav>
                                      </p:tavLst>
                                    </p:anim>
                                    <p:set>
                                      <p:cBhvr>
                                        <p:cTn id="264" dur="1" fill="hold">
                                          <p:stCondLst>
                                            <p:cond delay="1999"/>
                                          </p:stCondLst>
                                        </p:cTn>
                                        <p:tgtEl>
                                          <p:spTgt spid="17"/>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2000"/>
                                        <p:tgtEl>
                                          <p:spTgt spid="18"/>
                                        </p:tgtEl>
                                        <p:attrNameLst>
                                          <p:attrName>ppt_x</p:attrName>
                                        </p:attrNameLst>
                                      </p:cBhvr>
                                      <p:tavLst>
                                        <p:tav tm="0">
                                          <p:val>
                                            <p:strVal val="ppt_x"/>
                                          </p:val>
                                        </p:tav>
                                        <p:tav tm="100000">
                                          <p:val>
                                            <p:strVal val="0-ppt_w/2"/>
                                          </p:val>
                                        </p:tav>
                                      </p:tavLst>
                                    </p:anim>
                                    <p:anim calcmode="lin" valueType="num">
                                      <p:cBhvr additive="base">
                                        <p:cTn id="267" dur="2000"/>
                                        <p:tgtEl>
                                          <p:spTgt spid="18"/>
                                        </p:tgtEl>
                                        <p:attrNameLst>
                                          <p:attrName>ppt_y</p:attrName>
                                        </p:attrNameLst>
                                      </p:cBhvr>
                                      <p:tavLst>
                                        <p:tav tm="0">
                                          <p:val>
                                            <p:strVal val="ppt_y"/>
                                          </p:val>
                                        </p:tav>
                                        <p:tav tm="100000">
                                          <p:val>
                                            <p:strVal val="ppt_y"/>
                                          </p:val>
                                        </p:tav>
                                      </p:tavLst>
                                    </p:anim>
                                    <p:set>
                                      <p:cBhvr>
                                        <p:cTn id="268" dur="1" fill="hold">
                                          <p:stCondLst>
                                            <p:cond delay="1999"/>
                                          </p:stCondLst>
                                        </p:cTn>
                                        <p:tgtEl>
                                          <p:spTgt spid="18"/>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2000"/>
                                        <p:tgtEl>
                                          <p:spTgt spid="19"/>
                                        </p:tgtEl>
                                        <p:attrNameLst>
                                          <p:attrName>ppt_x</p:attrName>
                                        </p:attrNameLst>
                                      </p:cBhvr>
                                      <p:tavLst>
                                        <p:tav tm="0">
                                          <p:val>
                                            <p:strVal val="ppt_x"/>
                                          </p:val>
                                        </p:tav>
                                        <p:tav tm="100000">
                                          <p:val>
                                            <p:strVal val="0-ppt_w/2"/>
                                          </p:val>
                                        </p:tav>
                                      </p:tavLst>
                                    </p:anim>
                                    <p:anim calcmode="lin" valueType="num">
                                      <p:cBhvr additive="base">
                                        <p:cTn id="271" dur="2000"/>
                                        <p:tgtEl>
                                          <p:spTgt spid="19"/>
                                        </p:tgtEl>
                                        <p:attrNameLst>
                                          <p:attrName>ppt_y</p:attrName>
                                        </p:attrNameLst>
                                      </p:cBhvr>
                                      <p:tavLst>
                                        <p:tav tm="0">
                                          <p:val>
                                            <p:strVal val="ppt_y"/>
                                          </p:val>
                                        </p:tav>
                                        <p:tav tm="100000">
                                          <p:val>
                                            <p:strVal val="ppt_y"/>
                                          </p:val>
                                        </p:tav>
                                      </p:tavLst>
                                    </p:anim>
                                    <p:set>
                                      <p:cBhvr>
                                        <p:cTn id="272" dur="1" fill="hold">
                                          <p:stCondLst>
                                            <p:cond delay="1999"/>
                                          </p:stCondLst>
                                        </p:cTn>
                                        <p:tgtEl>
                                          <p:spTgt spid="19"/>
                                        </p:tgtEl>
                                        <p:attrNameLst>
                                          <p:attrName>style.visibility</p:attrName>
                                        </p:attrNameLst>
                                      </p:cBhvr>
                                      <p:to>
                                        <p:strVal val="hidden"/>
                                      </p:to>
                                    </p:set>
                                  </p:childTnLst>
                                </p:cTn>
                              </p:par>
                              <p:par>
                                <p:cTn id="273" presetID="2" presetClass="exit" presetSubtype="8" fill="hold" grpId="2" nodeType="withEffect">
                                  <p:stCondLst>
                                    <p:cond delay="0"/>
                                  </p:stCondLst>
                                  <p:childTnLst>
                                    <p:anim calcmode="lin" valueType="num">
                                      <p:cBhvr additive="base">
                                        <p:cTn id="274" dur="2000"/>
                                        <p:tgtEl>
                                          <p:spTgt spid="20"/>
                                        </p:tgtEl>
                                        <p:attrNameLst>
                                          <p:attrName>ppt_x</p:attrName>
                                        </p:attrNameLst>
                                      </p:cBhvr>
                                      <p:tavLst>
                                        <p:tav tm="0">
                                          <p:val>
                                            <p:strVal val="ppt_x"/>
                                          </p:val>
                                        </p:tav>
                                        <p:tav tm="100000">
                                          <p:val>
                                            <p:strVal val="0-ppt_w/2"/>
                                          </p:val>
                                        </p:tav>
                                      </p:tavLst>
                                    </p:anim>
                                    <p:anim calcmode="lin" valueType="num">
                                      <p:cBhvr additive="base">
                                        <p:cTn id="275" dur="2000"/>
                                        <p:tgtEl>
                                          <p:spTgt spid="20"/>
                                        </p:tgtEl>
                                        <p:attrNameLst>
                                          <p:attrName>ppt_y</p:attrName>
                                        </p:attrNameLst>
                                      </p:cBhvr>
                                      <p:tavLst>
                                        <p:tav tm="0">
                                          <p:val>
                                            <p:strVal val="ppt_y"/>
                                          </p:val>
                                        </p:tav>
                                        <p:tav tm="100000">
                                          <p:val>
                                            <p:strVal val="ppt_y"/>
                                          </p:val>
                                        </p:tav>
                                      </p:tavLst>
                                    </p:anim>
                                    <p:set>
                                      <p:cBhvr>
                                        <p:cTn id="276" dur="1" fill="hold">
                                          <p:stCondLst>
                                            <p:cond delay="1999"/>
                                          </p:stCondLst>
                                        </p:cTn>
                                        <p:tgtEl>
                                          <p:spTgt spid="20"/>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2000"/>
                                        <p:tgtEl>
                                          <p:spTgt spid="21"/>
                                        </p:tgtEl>
                                        <p:attrNameLst>
                                          <p:attrName>ppt_x</p:attrName>
                                        </p:attrNameLst>
                                      </p:cBhvr>
                                      <p:tavLst>
                                        <p:tav tm="0">
                                          <p:val>
                                            <p:strVal val="ppt_x"/>
                                          </p:val>
                                        </p:tav>
                                        <p:tav tm="100000">
                                          <p:val>
                                            <p:strVal val="0-ppt_w/2"/>
                                          </p:val>
                                        </p:tav>
                                      </p:tavLst>
                                    </p:anim>
                                    <p:anim calcmode="lin" valueType="num">
                                      <p:cBhvr additive="base">
                                        <p:cTn id="279" dur="2000"/>
                                        <p:tgtEl>
                                          <p:spTgt spid="21"/>
                                        </p:tgtEl>
                                        <p:attrNameLst>
                                          <p:attrName>ppt_y</p:attrName>
                                        </p:attrNameLst>
                                      </p:cBhvr>
                                      <p:tavLst>
                                        <p:tav tm="0">
                                          <p:val>
                                            <p:strVal val="ppt_y"/>
                                          </p:val>
                                        </p:tav>
                                        <p:tav tm="100000">
                                          <p:val>
                                            <p:strVal val="ppt_y"/>
                                          </p:val>
                                        </p:tav>
                                      </p:tavLst>
                                    </p:anim>
                                    <p:set>
                                      <p:cBhvr>
                                        <p:cTn id="280" dur="1" fill="hold">
                                          <p:stCondLst>
                                            <p:cond delay="1999"/>
                                          </p:stCondLst>
                                        </p:cTn>
                                        <p:tgtEl>
                                          <p:spTgt spid="21"/>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2000"/>
                                        <p:tgtEl>
                                          <p:spTgt spid="22"/>
                                        </p:tgtEl>
                                        <p:attrNameLst>
                                          <p:attrName>ppt_x</p:attrName>
                                        </p:attrNameLst>
                                      </p:cBhvr>
                                      <p:tavLst>
                                        <p:tav tm="0">
                                          <p:val>
                                            <p:strVal val="ppt_x"/>
                                          </p:val>
                                        </p:tav>
                                        <p:tav tm="100000">
                                          <p:val>
                                            <p:strVal val="0-ppt_w/2"/>
                                          </p:val>
                                        </p:tav>
                                      </p:tavLst>
                                    </p:anim>
                                    <p:anim calcmode="lin" valueType="num">
                                      <p:cBhvr additive="base">
                                        <p:cTn id="283" dur="2000"/>
                                        <p:tgtEl>
                                          <p:spTgt spid="22"/>
                                        </p:tgtEl>
                                        <p:attrNameLst>
                                          <p:attrName>ppt_y</p:attrName>
                                        </p:attrNameLst>
                                      </p:cBhvr>
                                      <p:tavLst>
                                        <p:tav tm="0">
                                          <p:val>
                                            <p:strVal val="ppt_y"/>
                                          </p:val>
                                        </p:tav>
                                        <p:tav tm="100000">
                                          <p:val>
                                            <p:strVal val="ppt_y"/>
                                          </p:val>
                                        </p:tav>
                                      </p:tavLst>
                                    </p:anim>
                                    <p:set>
                                      <p:cBhvr>
                                        <p:cTn id="284" dur="1" fill="hold">
                                          <p:stCondLst>
                                            <p:cond delay="1999"/>
                                          </p:stCondLst>
                                        </p:cTn>
                                        <p:tgtEl>
                                          <p:spTgt spid="22"/>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2000"/>
                                        <p:tgtEl>
                                          <p:spTgt spid="23"/>
                                        </p:tgtEl>
                                        <p:attrNameLst>
                                          <p:attrName>ppt_x</p:attrName>
                                        </p:attrNameLst>
                                      </p:cBhvr>
                                      <p:tavLst>
                                        <p:tav tm="0">
                                          <p:val>
                                            <p:strVal val="ppt_x"/>
                                          </p:val>
                                        </p:tav>
                                        <p:tav tm="100000">
                                          <p:val>
                                            <p:strVal val="0-ppt_w/2"/>
                                          </p:val>
                                        </p:tav>
                                      </p:tavLst>
                                    </p:anim>
                                    <p:anim calcmode="lin" valueType="num">
                                      <p:cBhvr additive="base">
                                        <p:cTn id="287" dur="2000"/>
                                        <p:tgtEl>
                                          <p:spTgt spid="23"/>
                                        </p:tgtEl>
                                        <p:attrNameLst>
                                          <p:attrName>ppt_y</p:attrName>
                                        </p:attrNameLst>
                                      </p:cBhvr>
                                      <p:tavLst>
                                        <p:tav tm="0">
                                          <p:val>
                                            <p:strVal val="ppt_y"/>
                                          </p:val>
                                        </p:tav>
                                        <p:tav tm="100000">
                                          <p:val>
                                            <p:strVal val="ppt_y"/>
                                          </p:val>
                                        </p:tav>
                                      </p:tavLst>
                                    </p:anim>
                                    <p:set>
                                      <p:cBhvr>
                                        <p:cTn id="288" dur="1" fill="hold">
                                          <p:stCondLst>
                                            <p:cond delay="1999"/>
                                          </p:stCondLst>
                                        </p:cTn>
                                        <p:tgtEl>
                                          <p:spTgt spid="23"/>
                                        </p:tgtEl>
                                        <p:attrNameLst>
                                          <p:attrName>style.visibility</p:attrName>
                                        </p:attrNameLst>
                                      </p:cBhvr>
                                      <p:to>
                                        <p:strVal val="hidden"/>
                                      </p:to>
                                    </p:set>
                                  </p:childTnLst>
                                </p:cTn>
                              </p:par>
                              <p:par>
                                <p:cTn id="289" presetID="2" presetClass="exit" presetSubtype="8" fill="hold" grpId="2" nodeType="withEffect">
                                  <p:stCondLst>
                                    <p:cond delay="0"/>
                                  </p:stCondLst>
                                  <p:childTnLst>
                                    <p:anim calcmode="lin" valueType="num">
                                      <p:cBhvr additive="base">
                                        <p:cTn id="290" dur="2000"/>
                                        <p:tgtEl>
                                          <p:spTgt spid="24"/>
                                        </p:tgtEl>
                                        <p:attrNameLst>
                                          <p:attrName>ppt_x</p:attrName>
                                        </p:attrNameLst>
                                      </p:cBhvr>
                                      <p:tavLst>
                                        <p:tav tm="0">
                                          <p:val>
                                            <p:strVal val="ppt_x"/>
                                          </p:val>
                                        </p:tav>
                                        <p:tav tm="100000">
                                          <p:val>
                                            <p:strVal val="0-ppt_w/2"/>
                                          </p:val>
                                        </p:tav>
                                      </p:tavLst>
                                    </p:anim>
                                    <p:anim calcmode="lin" valueType="num">
                                      <p:cBhvr additive="base">
                                        <p:cTn id="291" dur="2000"/>
                                        <p:tgtEl>
                                          <p:spTgt spid="24"/>
                                        </p:tgtEl>
                                        <p:attrNameLst>
                                          <p:attrName>ppt_y</p:attrName>
                                        </p:attrNameLst>
                                      </p:cBhvr>
                                      <p:tavLst>
                                        <p:tav tm="0">
                                          <p:val>
                                            <p:strVal val="ppt_y"/>
                                          </p:val>
                                        </p:tav>
                                        <p:tav tm="100000">
                                          <p:val>
                                            <p:strVal val="ppt_y"/>
                                          </p:val>
                                        </p:tav>
                                      </p:tavLst>
                                    </p:anim>
                                    <p:set>
                                      <p:cBhvr>
                                        <p:cTn id="292" dur="1" fill="hold">
                                          <p:stCondLst>
                                            <p:cond delay="1999"/>
                                          </p:stCondLst>
                                        </p:cTn>
                                        <p:tgtEl>
                                          <p:spTgt spid="24"/>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2000"/>
                                        <p:tgtEl>
                                          <p:spTgt spid="25"/>
                                        </p:tgtEl>
                                        <p:attrNameLst>
                                          <p:attrName>ppt_x</p:attrName>
                                        </p:attrNameLst>
                                      </p:cBhvr>
                                      <p:tavLst>
                                        <p:tav tm="0">
                                          <p:val>
                                            <p:strVal val="ppt_x"/>
                                          </p:val>
                                        </p:tav>
                                        <p:tav tm="100000">
                                          <p:val>
                                            <p:strVal val="0-ppt_w/2"/>
                                          </p:val>
                                        </p:tav>
                                      </p:tavLst>
                                    </p:anim>
                                    <p:anim calcmode="lin" valueType="num">
                                      <p:cBhvr additive="base">
                                        <p:cTn id="295" dur="2000"/>
                                        <p:tgtEl>
                                          <p:spTgt spid="25"/>
                                        </p:tgtEl>
                                        <p:attrNameLst>
                                          <p:attrName>ppt_y</p:attrName>
                                        </p:attrNameLst>
                                      </p:cBhvr>
                                      <p:tavLst>
                                        <p:tav tm="0">
                                          <p:val>
                                            <p:strVal val="ppt_y"/>
                                          </p:val>
                                        </p:tav>
                                        <p:tav tm="100000">
                                          <p:val>
                                            <p:strVal val="ppt_y"/>
                                          </p:val>
                                        </p:tav>
                                      </p:tavLst>
                                    </p:anim>
                                    <p:set>
                                      <p:cBhvr>
                                        <p:cTn id="296" dur="1" fill="hold">
                                          <p:stCondLst>
                                            <p:cond delay="1999"/>
                                          </p:stCondLst>
                                        </p:cTn>
                                        <p:tgtEl>
                                          <p:spTgt spid="25"/>
                                        </p:tgtEl>
                                        <p:attrNameLst>
                                          <p:attrName>style.visibility</p:attrName>
                                        </p:attrNameLst>
                                      </p:cBhvr>
                                      <p:to>
                                        <p:strVal val="hidden"/>
                                      </p:to>
                                    </p:set>
                                  </p:childTnLst>
                                </p:cTn>
                              </p:par>
                              <p:par>
                                <p:cTn id="297" presetID="2" presetClass="exit" presetSubtype="8" fill="hold" grpId="2" nodeType="withEffect">
                                  <p:stCondLst>
                                    <p:cond delay="0"/>
                                  </p:stCondLst>
                                  <p:childTnLst>
                                    <p:anim calcmode="lin" valueType="num">
                                      <p:cBhvr additive="base">
                                        <p:cTn id="298" dur="2000"/>
                                        <p:tgtEl>
                                          <p:spTgt spid="26"/>
                                        </p:tgtEl>
                                        <p:attrNameLst>
                                          <p:attrName>ppt_x</p:attrName>
                                        </p:attrNameLst>
                                      </p:cBhvr>
                                      <p:tavLst>
                                        <p:tav tm="0">
                                          <p:val>
                                            <p:strVal val="ppt_x"/>
                                          </p:val>
                                        </p:tav>
                                        <p:tav tm="100000">
                                          <p:val>
                                            <p:strVal val="0-ppt_w/2"/>
                                          </p:val>
                                        </p:tav>
                                      </p:tavLst>
                                    </p:anim>
                                    <p:anim calcmode="lin" valueType="num">
                                      <p:cBhvr additive="base">
                                        <p:cTn id="299" dur="2000"/>
                                        <p:tgtEl>
                                          <p:spTgt spid="26"/>
                                        </p:tgtEl>
                                        <p:attrNameLst>
                                          <p:attrName>ppt_y</p:attrName>
                                        </p:attrNameLst>
                                      </p:cBhvr>
                                      <p:tavLst>
                                        <p:tav tm="0">
                                          <p:val>
                                            <p:strVal val="ppt_y"/>
                                          </p:val>
                                        </p:tav>
                                        <p:tav tm="100000">
                                          <p:val>
                                            <p:strVal val="ppt_y"/>
                                          </p:val>
                                        </p:tav>
                                      </p:tavLst>
                                    </p:anim>
                                    <p:set>
                                      <p:cBhvr>
                                        <p:cTn id="300" dur="1" fill="hold">
                                          <p:stCondLst>
                                            <p:cond delay="1999"/>
                                          </p:stCondLst>
                                        </p:cTn>
                                        <p:tgtEl>
                                          <p:spTgt spid="26"/>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2000"/>
                                        <p:tgtEl>
                                          <p:spTgt spid="27"/>
                                        </p:tgtEl>
                                        <p:attrNameLst>
                                          <p:attrName>ppt_x</p:attrName>
                                        </p:attrNameLst>
                                      </p:cBhvr>
                                      <p:tavLst>
                                        <p:tav tm="0">
                                          <p:val>
                                            <p:strVal val="ppt_x"/>
                                          </p:val>
                                        </p:tav>
                                        <p:tav tm="100000">
                                          <p:val>
                                            <p:strVal val="0-ppt_w/2"/>
                                          </p:val>
                                        </p:tav>
                                      </p:tavLst>
                                    </p:anim>
                                    <p:anim calcmode="lin" valueType="num">
                                      <p:cBhvr additive="base">
                                        <p:cTn id="303" dur="2000"/>
                                        <p:tgtEl>
                                          <p:spTgt spid="27"/>
                                        </p:tgtEl>
                                        <p:attrNameLst>
                                          <p:attrName>ppt_y</p:attrName>
                                        </p:attrNameLst>
                                      </p:cBhvr>
                                      <p:tavLst>
                                        <p:tav tm="0">
                                          <p:val>
                                            <p:strVal val="ppt_y"/>
                                          </p:val>
                                        </p:tav>
                                        <p:tav tm="100000">
                                          <p:val>
                                            <p:strVal val="ppt_y"/>
                                          </p:val>
                                        </p:tav>
                                      </p:tavLst>
                                    </p:anim>
                                    <p:set>
                                      <p:cBhvr>
                                        <p:cTn id="304" dur="1" fill="hold">
                                          <p:stCondLst>
                                            <p:cond delay="1999"/>
                                          </p:stCondLst>
                                        </p:cTn>
                                        <p:tgtEl>
                                          <p:spTgt spid="27"/>
                                        </p:tgtEl>
                                        <p:attrNameLst>
                                          <p:attrName>style.visibility</p:attrName>
                                        </p:attrNameLst>
                                      </p:cBhvr>
                                      <p:to>
                                        <p:strVal val="hidden"/>
                                      </p:to>
                                    </p:set>
                                  </p:childTnLst>
                                </p:cTn>
                              </p:par>
                              <p:par>
                                <p:cTn id="305" presetID="2" presetClass="exit" presetSubtype="8" fill="hold" grpId="2" nodeType="withEffect">
                                  <p:stCondLst>
                                    <p:cond delay="0"/>
                                  </p:stCondLst>
                                  <p:childTnLst>
                                    <p:anim calcmode="lin" valueType="num">
                                      <p:cBhvr additive="base">
                                        <p:cTn id="306" dur="2000"/>
                                        <p:tgtEl>
                                          <p:spTgt spid="28"/>
                                        </p:tgtEl>
                                        <p:attrNameLst>
                                          <p:attrName>ppt_x</p:attrName>
                                        </p:attrNameLst>
                                      </p:cBhvr>
                                      <p:tavLst>
                                        <p:tav tm="0">
                                          <p:val>
                                            <p:strVal val="ppt_x"/>
                                          </p:val>
                                        </p:tav>
                                        <p:tav tm="100000">
                                          <p:val>
                                            <p:strVal val="0-ppt_w/2"/>
                                          </p:val>
                                        </p:tav>
                                      </p:tavLst>
                                    </p:anim>
                                    <p:anim calcmode="lin" valueType="num">
                                      <p:cBhvr additive="base">
                                        <p:cTn id="307" dur="2000"/>
                                        <p:tgtEl>
                                          <p:spTgt spid="28"/>
                                        </p:tgtEl>
                                        <p:attrNameLst>
                                          <p:attrName>ppt_y</p:attrName>
                                        </p:attrNameLst>
                                      </p:cBhvr>
                                      <p:tavLst>
                                        <p:tav tm="0">
                                          <p:val>
                                            <p:strVal val="ppt_y"/>
                                          </p:val>
                                        </p:tav>
                                        <p:tav tm="100000">
                                          <p:val>
                                            <p:strVal val="ppt_y"/>
                                          </p:val>
                                        </p:tav>
                                      </p:tavLst>
                                    </p:anim>
                                    <p:set>
                                      <p:cBhvr>
                                        <p:cTn id="308" dur="1" fill="hold">
                                          <p:stCondLst>
                                            <p:cond delay="1999"/>
                                          </p:stCondLst>
                                        </p:cTn>
                                        <p:tgtEl>
                                          <p:spTgt spid="28"/>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2000"/>
                                        <p:tgtEl>
                                          <p:spTgt spid="29"/>
                                        </p:tgtEl>
                                        <p:attrNameLst>
                                          <p:attrName>ppt_x</p:attrName>
                                        </p:attrNameLst>
                                      </p:cBhvr>
                                      <p:tavLst>
                                        <p:tav tm="0">
                                          <p:val>
                                            <p:strVal val="ppt_x"/>
                                          </p:val>
                                        </p:tav>
                                        <p:tav tm="100000">
                                          <p:val>
                                            <p:strVal val="0-ppt_w/2"/>
                                          </p:val>
                                        </p:tav>
                                      </p:tavLst>
                                    </p:anim>
                                    <p:anim calcmode="lin" valueType="num">
                                      <p:cBhvr additive="base">
                                        <p:cTn id="311" dur="2000"/>
                                        <p:tgtEl>
                                          <p:spTgt spid="29"/>
                                        </p:tgtEl>
                                        <p:attrNameLst>
                                          <p:attrName>ppt_y</p:attrName>
                                        </p:attrNameLst>
                                      </p:cBhvr>
                                      <p:tavLst>
                                        <p:tav tm="0">
                                          <p:val>
                                            <p:strVal val="ppt_y"/>
                                          </p:val>
                                        </p:tav>
                                        <p:tav tm="100000">
                                          <p:val>
                                            <p:strVal val="ppt_y"/>
                                          </p:val>
                                        </p:tav>
                                      </p:tavLst>
                                    </p:anim>
                                    <p:set>
                                      <p:cBhvr>
                                        <p:cTn id="312" dur="1" fill="hold">
                                          <p:stCondLst>
                                            <p:cond delay="1999"/>
                                          </p:stCondLst>
                                        </p:cTn>
                                        <p:tgtEl>
                                          <p:spTgt spid="29"/>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2000"/>
                                        <p:tgtEl>
                                          <p:spTgt spid="30"/>
                                        </p:tgtEl>
                                        <p:attrNameLst>
                                          <p:attrName>ppt_x</p:attrName>
                                        </p:attrNameLst>
                                      </p:cBhvr>
                                      <p:tavLst>
                                        <p:tav tm="0">
                                          <p:val>
                                            <p:strVal val="ppt_x"/>
                                          </p:val>
                                        </p:tav>
                                        <p:tav tm="100000">
                                          <p:val>
                                            <p:strVal val="0-ppt_w/2"/>
                                          </p:val>
                                        </p:tav>
                                      </p:tavLst>
                                    </p:anim>
                                    <p:anim calcmode="lin" valueType="num">
                                      <p:cBhvr additive="base">
                                        <p:cTn id="315" dur="2000"/>
                                        <p:tgtEl>
                                          <p:spTgt spid="30"/>
                                        </p:tgtEl>
                                        <p:attrNameLst>
                                          <p:attrName>ppt_y</p:attrName>
                                        </p:attrNameLst>
                                      </p:cBhvr>
                                      <p:tavLst>
                                        <p:tav tm="0">
                                          <p:val>
                                            <p:strVal val="ppt_y"/>
                                          </p:val>
                                        </p:tav>
                                        <p:tav tm="100000">
                                          <p:val>
                                            <p:strVal val="ppt_y"/>
                                          </p:val>
                                        </p:tav>
                                      </p:tavLst>
                                    </p:anim>
                                    <p:set>
                                      <p:cBhvr>
                                        <p:cTn id="316" dur="1" fill="hold">
                                          <p:stCondLst>
                                            <p:cond delay="1999"/>
                                          </p:stCondLst>
                                        </p:cTn>
                                        <p:tgtEl>
                                          <p:spTgt spid="30"/>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2000"/>
                                        <p:tgtEl>
                                          <p:spTgt spid="31"/>
                                        </p:tgtEl>
                                        <p:attrNameLst>
                                          <p:attrName>ppt_x</p:attrName>
                                        </p:attrNameLst>
                                      </p:cBhvr>
                                      <p:tavLst>
                                        <p:tav tm="0">
                                          <p:val>
                                            <p:strVal val="ppt_x"/>
                                          </p:val>
                                        </p:tav>
                                        <p:tav tm="100000">
                                          <p:val>
                                            <p:strVal val="0-ppt_w/2"/>
                                          </p:val>
                                        </p:tav>
                                      </p:tavLst>
                                    </p:anim>
                                    <p:anim calcmode="lin" valueType="num">
                                      <p:cBhvr additive="base">
                                        <p:cTn id="319" dur="2000"/>
                                        <p:tgtEl>
                                          <p:spTgt spid="31"/>
                                        </p:tgtEl>
                                        <p:attrNameLst>
                                          <p:attrName>ppt_y</p:attrName>
                                        </p:attrNameLst>
                                      </p:cBhvr>
                                      <p:tavLst>
                                        <p:tav tm="0">
                                          <p:val>
                                            <p:strVal val="ppt_y"/>
                                          </p:val>
                                        </p:tav>
                                        <p:tav tm="100000">
                                          <p:val>
                                            <p:strVal val="ppt_y"/>
                                          </p:val>
                                        </p:tav>
                                      </p:tavLst>
                                    </p:anim>
                                    <p:set>
                                      <p:cBhvr>
                                        <p:cTn id="320" dur="1" fill="hold">
                                          <p:stCondLst>
                                            <p:cond delay="1999"/>
                                          </p:stCondLst>
                                        </p:cTn>
                                        <p:tgtEl>
                                          <p:spTgt spid="31"/>
                                        </p:tgtEl>
                                        <p:attrNameLst>
                                          <p:attrName>style.visibility</p:attrName>
                                        </p:attrNameLst>
                                      </p:cBhvr>
                                      <p:to>
                                        <p:strVal val="hidden"/>
                                      </p:to>
                                    </p:set>
                                  </p:childTnLst>
                                </p:cTn>
                              </p:par>
                              <p:par>
                                <p:cTn id="321" presetID="2" presetClass="exit" presetSubtype="8" fill="hold" grpId="2" nodeType="withEffect">
                                  <p:stCondLst>
                                    <p:cond delay="0"/>
                                  </p:stCondLst>
                                  <p:childTnLst>
                                    <p:anim calcmode="lin" valueType="num">
                                      <p:cBhvr additive="base">
                                        <p:cTn id="322" dur="2000"/>
                                        <p:tgtEl>
                                          <p:spTgt spid="32"/>
                                        </p:tgtEl>
                                        <p:attrNameLst>
                                          <p:attrName>ppt_x</p:attrName>
                                        </p:attrNameLst>
                                      </p:cBhvr>
                                      <p:tavLst>
                                        <p:tav tm="0">
                                          <p:val>
                                            <p:strVal val="ppt_x"/>
                                          </p:val>
                                        </p:tav>
                                        <p:tav tm="100000">
                                          <p:val>
                                            <p:strVal val="0-ppt_w/2"/>
                                          </p:val>
                                        </p:tav>
                                      </p:tavLst>
                                    </p:anim>
                                    <p:anim calcmode="lin" valueType="num">
                                      <p:cBhvr additive="base">
                                        <p:cTn id="323" dur="2000"/>
                                        <p:tgtEl>
                                          <p:spTgt spid="32"/>
                                        </p:tgtEl>
                                        <p:attrNameLst>
                                          <p:attrName>ppt_y</p:attrName>
                                        </p:attrNameLst>
                                      </p:cBhvr>
                                      <p:tavLst>
                                        <p:tav tm="0">
                                          <p:val>
                                            <p:strVal val="ppt_y"/>
                                          </p:val>
                                        </p:tav>
                                        <p:tav tm="100000">
                                          <p:val>
                                            <p:strVal val="ppt_y"/>
                                          </p:val>
                                        </p:tav>
                                      </p:tavLst>
                                    </p:anim>
                                    <p:set>
                                      <p:cBhvr>
                                        <p:cTn id="324" dur="1" fill="hold">
                                          <p:stCondLst>
                                            <p:cond delay="1999"/>
                                          </p:stCondLst>
                                        </p:cTn>
                                        <p:tgtEl>
                                          <p:spTgt spid="32"/>
                                        </p:tgtEl>
                                        <p:attrNameLst>
                                          <p:attrName>style.visibility</p:attrName>
                                        </p:attrNameLst>
                                      </p:cBhvr>
                                      <p:to>
                                        <p:strVal val="hidden"/>
                                      </p:to>
                                    </p:set>
                                  </p:childTnLst>
                                </p:cTn>
                              </p:par>
                              <p:par>
                                <p:cTn id="325" presetID="2" presetClass="exit" presetSubtype="8" fill="hold" grpId="2" nodeType="withEffect">
                                  <p:stCondLst>
                                    <p:cond delay="0"/>
                                  </p:stCondLst>
                                  <p:childTnLst>
                                    <p:anim calcmode="lin" valueType="num">
                                      <p:cBhvr additive="base">
                                        <p:cTn id="326" dur="2000"/>
                                        <p:tgtEl>
                                          <p:spTgt spid="33"/>
                                        </p:tgtEl>
                                        <p:attrNameLst>
                                          <p:attrName>ppt_x</p:attrName>
                                        </p:attrNameLst>
                                      </p:cBhvr>
                                      <p:tavLst>
                                        <p:tav tm="0">
                                          <p:val>
                                            <p:strVal val="ppt_x"/>
                                          </p:val>
                                        </p:tav>
                                        <p:tav tm="100000">
                                          <p:val>
                                            <p:strVal val="0-ppt_w/2"/>
                                          </p:val>
                                        </p:tav>
                                      </p:tavLst>
                                    </p:anim>
                                    <p:anim calcmode="lin" valueType="num">
                                      <p:cBhvr additive="base">
                                        <p:cTn id="327" dur="2000"/>
                                        <p:tgtEl>
                                          <p:spTgt spid="33"/>
                                        </p:tgtEl>
                                        <p:attrNameLst>
                                          <p:attrName>ppt_y</p:attrName>
                                        </p:attrNameLst>
                                      </p:cBhvr>
                                      <p:tavLst>
                                        <p:tav tm="0">
                                          <p:val>
                                            <p:strVal val="ppt_y"/>
                                          </p:val>
                                        </p:tav>
                                        <p:tav tm="100000">
                                          <p:val>
                                            <p:strVal val="ppt_y"/>
                                          </p:val>
                                        </p:tav>
                                      </p:tavLst>
                                    </p:anim>
                                    <p:set>
                                      <p:cBhvr>
                                        <p:cTn id="328" dur="1" fill="hold">
                                          <p:stCondLst>
                                            <p:cond delay="1999"/>
                                          </p:stCondLst>
                                        </p:cTn>
                                        <p:tgtEl>
                                          <p:spTgt spid="33"/>
                                        </p:tgtEl>
                                        <p:attrNameLst>
                                          <p:attrName>style.visibility</p:attrName>
                                        </p:attrNameLst>
                                      </p:cBhvr>
                                      <p:to>
                                        <p:strVal val="hidden"/>
                                      </p:to>
                                    </p:set>
                                  </p:childTnLst>
                                </p:cTn>
                              </p:par>
                              <p:par>
                                <p:cTn id="329" presetID="2" presetClass="exit" presetSubtype="8" fill="hold" grpId="2" nodeType="withEffect">
                                  <p:stCondLst>
                                    <p:cond delay="0"/>
                                  </p:stCondLst>
                                  <p:childTnLst>
                                    <p:anim calcmode="lin" valueType="num">
                                      <p:cBhvr additive="base">
                                        <p:cTn id="330" dur="2000"/>
                                        <p:tgtEl>
                                          <p:spTgt spid="34"/>
                                        </p:tgtEl>
                                        <p:attrNameLst>
                                          <p:attrName>ppt_x</p:attrName>
                                        </p:attrNameLst>
                                      </p:cBhvr>
                                      <p:tavLst>
                                        <p:tav tm="0">
                                          <p:val>
                                            <p:strVal val="ppt_x"/>
                                          </p:val>
                                        </p:tav>
                                        <p:tav tm="100000">
                                          <p:val>
                                            <p:strVal val="0-ppt_w/2"/>
                                          </p:val>
                                        </p:tav>
                                      </p:tavLst>
                                    </p:anim>
                                    <p:anim calcmode="lin" valueType="num">
                                      <p:cBhvr additive="base">
                                        <p:cTn id="331" dur="2000"/>
                                        <p:tgtEl>
                                          <p:spTgt spid="34"/>
                                        </p:tgtEl>
                                        <p:attrNameLst>
                                          <p:attrName>ppt_y</p:attrName>
                                        </p:attrNameLst>
                                      </p:cBhvr>
                                      <p:tavLst>
                                        <p:tav tm="0">
                                          <p:val>
                                            <p:strVal val="ppt_y"/>
                                          </p:val>
                                        </p:tav>
                                        <p:tav tm="100000">
                                          <p:val>
                                            <p:strVal val="ppt_y"/>
                                          </p:val>
                                        </p:tav>
                                      </p:tavLst>
                                    </p:anim>
                                    <p:set>
                                      <p:cBhvr>
                                        <p:cTn id="332" dur="1" fill="hold">
                                          <p:stCondLst>
                                            <p:cond delay="1999"/>
                                          </p:stCondLst>
                                        </p:cTn>
                                        <p:tgtEl>
                                          <p:spTgt spid="34"/>
                                        </p:tgtEl>
                                        <p:attrNameLst>
                                          <p:attrName>style.visibility</p:attrName>
                                        </p:attrNameLst>
                                      </p:cBhvr>
                                      <p:to>
                                        <p:strVal val="hidden"/>
                                      </p:to>
                                    </p:set>
                                  </p:childTnLst>
                                </p:cTn>
                              </p:par>
                              <p:par>
                                <p:cTn id="333" presetID="2" presetClass="exit" presetSubtype="8" fill="hold" grpId="2" nodeType="withEffect">
                                  <p:stCondLst>
                                    <p:cond delay="0"/>
                                  </p:stCondLst>
                                  <p:childTnLst>
                                    <p:anim calcmode="lin" valueType="num">
                                      <p:cBhvr additive="base">
                                        <p:cTn id="334" dur="2000"/>
                                        <p:tgtEl>
                                          <p:spTgt spid="35"/>
                                        </p:tgtEl>
                                        <p:attrNameLst>
                                          <p:attrName>ppt_x</p:attrName>
                                        </p:attrNameLst>
                                      </p:cBhvr>
                                      <p:tavLst>
                                        <p:tav tm="0">
                                          <p:val>
                                            <p:strVal val="ppt_x"/>
                                          </p:val>
                                        </p:tav>
                                        <p:tav tm="100000">
                                          <p:val>
                                            <p:strVal val="0-ppt_w/2"/>
                                          </p:val>
                                        </p:tav>
                                      </p:tavLst>
                                    </p:anim>
                                    <p:anim calcmode="lin" valueType="num">
                                      <p:cBhvr additive="base">
                                        <p:cTn id="335" dur="2000"/>
                                        <p:tgtEl>
                                          <p:spTgt spid="35"/>
                                        </p:tgtEl>
                                        <p:attrNameLst>
                                          <p:attrName>ppt_y</p:attrName>
                                        </p:attrNameLst>
                                      </p:cBhvr>
                                      <p:tavLst>
                                        <p:tav tm="0">
                                          <p:val>
                                            <p:strVal val="ppt_y"/>
                                          </p:val>
                                        </p:tav>
                                        <p:tav tm="100000">
                                          <p:val>
                                            <p:strVal val="ppt_y"/>
                                          </p:val>
                                        </p:tav>
                                      </p:tavLst>
                                    </p:anim>
                                    <p:set>
                                      <p:cBhvr>
                                        <p:cTn id="336" dur="1" fill="hold">
                                          <p:stCondLst>
                                            <p:cond delay="1999"/>
                                          </p:stCondLst>
                                        </p:cTn>
                                        <p:tgtEl>
                                          <p:spTgt spid="35"/>
                                        </p:tgtEl>
                                        <p:attrNameLst>
                                          <p:attrName>style.visibility</p:attrName>
                                        </p:attrNameLst>
                                      </p:cBhvr>
                                      <p:to>
                                        <p:strVal val="hidden"/>
                                      </p:to>
                                    </p:set>
                                  </p:childTnLst>
                                </p:cTn>
                              </p:par>
                              <p:par>
                                <p:cTn id="337" presetID="2" presetClass="exit" presetSubtype="8" fill="hold" grpId="2" nodeType="withEffect">
                                  <p:stCondLst>
                                    <p:cond delay="0"/>
                                  </p:stCondLst>
                                  <p:childTnLst>
                                    <p:anim calcmode="lin" valueType="num">
                                      <p:cBhvr additive="base">
                                        <p:cTn id="338" dur="2000"/>
                                        <p:tgtEl>
                                          <p:spTgt spid="36"/>
                                        </p:tgtEl>
                                        <p:attrNameLst>
                                          <p:attrName>ppt_x</p:attrName>
                                        </p:attrNameLst>
                                      </p:cBhvr>
                                      <p:tavLst>
                                        <p:tav tm="0">
                                          <p:val>
                                            <p:strVal val="ppt_x"/>
                                          </p:val>
                                        </p:tav>
                                        <p:tav tm="100000">
                                          <p:val>
                                            <p:strVal val="0-ppt_w/2"/>
                                          </p:val>
                                        </p:tav>
                                      </p:tavLst>
                                    </p:anim>
                                    <p:anim calcmode="lin" valueType="num">
                                      <p:cBhvr additive="base">
                                        <p:cTn id="339" dur="2000"/>
                                        <p:tgtEl>
                                          <p:spTgt spid="36"/>
                                        </p:tgtEl>
                                        <p:attrNameLst>
                                          <p:attrName>ppt_y</p:attrName>
                                        </p:attrNameLst>
                                      </p:cBhvr>
                                      <p:tavLst>
                                        <p:tav tm="0">
                                          <p:val>
                                            <p:strVal val="ppt_y"/>
                                          </p:val>
                                        </p:tav>
                                        <p:tav tm="100000">
                                          <p:val>
                                            <p:strVal val="ppt_y"/>
                                          </p:val>
                                        </p:tav>
                                      </p:tavLst>
                                    </p:anim>
                                    <p:set>
                                      <p:cBhvr>
                                        <p:cTn id="340" dur="1" fill="hold">
                                          <p:stCondLst>
                                            <p:cond delay="1999"/>
                                          </p:stCondLst>
                                        </p:cTn>
                                        <p:tgtEl>
                                          <p:spTgt spid="36"/>
                                        </p:tgtEl>
                                        <p:attrNameLst>
                                          <p:attrName>style.visibility</p:attrName>
                                        </p:attrNameLst>
                                      </p:cBhvr>
                                      <p:to>
                                        <p:strVal val="hidden"/>
                                      </p:to>
                                    </p:set>
                                  </p:childTnLst>
                                </p:cTn>
                              </p:par>
                              <p:par>
                                <p:cTn id="341" presetID="2" presetClass="exit" presetSubtype="8" fill="hold" grpId="2" nodeType="withEffect">
                                  <p:stCondLst>
                                    <p:cond delay="0"/>
                                  </p:stCondLst>
                                  <p:childTnLst>
                                    <p:anim calcmode="lin" valueType="num">
                                      <p:cBhvr additive="base">
                                        <p:cTn id="342" dur="2000"/>
                                        <p:tgtEl>
                                          <p:spTgt spid="37"/>
                                        </p:tgtEl>
                                        <p:attrNameLst>
                                          <p:attrName>ppt_x</p:attrName>
                                        </p:attrNameLst>
                                      </p:cBhvr>
                                      <p:tavLst>
                                        <p:tav tm="0">
                                          <p:val>
                                            <p:strVal val="ppt_x"/>
                                          </p:val>
                                        </p:tav>
                                        <p:tav tm="100000">
                                          <p:val>
                                            <p:strVal val="0-ppt_w/2"/>
                                          </p:val>
                                        </p:tav>
                                      </p:tavLst>
                                    </p:anim>
                                    <p:anim calcmode="lin" valueType="num">
                                      <p:cBhvr additive="base">
                                        <p:cTn id="343" dur="2000"/>
                                        <p:tgtEl>
                                          <p:spTgt spid="37"/>
                                        </p:tgtEl>
                                        <p:attrNameLst>
                                          <p:attrName>ppt_y</p:attrName>
                                        </p:attrNameLst>
                                      </p:cBhvr>
                                      <p:tavLst>
                                        <p:tav tm="0">
                                          <p:val>
                                            <p:strVal val="ppt_y"/>
                                          </p:val>
                                        </p:tav>
                                        <p:tav tm="100000">
                                          <p:val>
                                            <p:strVal val="ppt_y"/>
                                          </p:val>
                                        </p:tav>
                                      </p:tavLst>
                                    </p:anim>
                                    <p:set>
                                      <p:cBhvr>
                                        <p:cTn id="344" dur="1" fill="hold">
                                          <p:stCondLst>
                                            <p:cond delay="1999"/>
                                          </p:stCondLst>
                                        </p:cTn>
                                        <p:tgtEl>
                                          <p:spTgt spid="37"/>
                                        </p:tgtEl>
                                        <p:attrNameLst>
                                          <p:attrName>style.visibility</p:attrName>
                                        </p:attrNameLst>
                                      </p:cBhvr>
                                      <p:to>
                                        <p:strVal val="hidden"/>
                                      </p:to>
                                    </p:set>
                                  </p:childTnLst>
                                </p:cTn>
                              </p:par>
                              <p:par>
                                <p:cTn id="345" presetID="2" presetClass="exit" presetSubtype="8" fill="hold" grpId="2" nodeType="withEffect">
                                  <p:stCondLst>
                                    <p:cond delay="0"/>
                                  </p:stCondLst>
                                  <p:childTnLst>
                                    <p:anim calcmode="lin" valueType="num">
                                      <p:cBhvr additive="base">
                                        <p:cTn id="346" dur="2000"/>
                                        <p:tgtEl>
                                          <p:spTgt spid="38"/>
                                        </p:tgtEl>
                                        <p:attrNameLst>
                                          <p:attrName>ppt_x</p:attrName>
                                        </p:attrNameLst>
                                      </p:cBhvr>
                                      <p:tavLst>
                                        <p:tav tm="0">
                                          <p:val>
                                            <p:strVal val="ppt_x"/>
                                          </p:val>
                                        </p:tav>
                                        <p:tav tm="100000">
                                          <p:val>
                                            <p:strVal val="0-ppt_w/2"/>
                                          </p:val>
                                        </p:tav>
                                      </p:tavLst>
                                    </p:anim>
                                    <p:anim calcmode="lin" valueType="num">
                                      <p:cBhvr additive="base">
                                        <p:cTn id="347" dur="2000"/>
                                        <p:tgtEl>
                                          <p:spTgt spid="38"/>
                                        </p:tgtEl>
                                        <p:attrNameLst>
                                          <p:attrName>ppt_y</p:attrName>
                                        </p:attrNameLst>
                                      </p:cBhvr>
                                      <p:tavLst>
                                        <p:tav tm="0">
                                          <p:val>
                                            <p:strVal val="ppt_y"/>
                                          </p:val>
                                        </p:tav>
                                        <p:tav tm="100000">
                                          <p:val>
                                            <p:strVal val="ppt_y"/>
                                          </p:val>
                                        </p:tav>
                                      </p:tavLst>
                                    </p:anim>
                                    <p:set>
                                      <p:cBhvr>
                                        <p:cTn id="348" dur="1" fill="hold">
                                          <p:stCondLst>
                                            <p:cond delay="1999"/>
                                          </p:stCondLst>
                                        </p:cTn>
                                        <p:tgtEl>
                                          <p:spTgt spid="38"/>
                                        </p:tgtEl>
                                        <p:attrNameLst>
                                          <p:attrName>style.visibility</p:attrName>
                                        </p:attrNameLst>
                                      </p:cBhvr>
                                      <p:to>
                                        <p:strVal val="hidden"/>
                                      </p:to>
                                    </p:set>
                                  </p:childTnLst>
                                </p:cTn>
                              </p:par>
                              <p:par>
                                <p:cTn id="349" presetID="3" presetClass="exit" presetSubtype="10" fill="hold" grpId="3" nodeType="withEffect">
                                  <p:stCondLst>
                                    <p:cond delay="0"/>
                                  </p:stCondLst>
                                  <p:childTnLst>
                                    <p:animEffect transition="out" filter="blinds(horizontal)">
                                      <p:cBhvr>
                                        <p:cTn id="350" dur="2000"/>
                                        <p:tgtEl>
                                          <p:spTgt spid="5"/>
                                        </p:tgtEl>
                                      </p:cBhvr>
                                    </p:animEffect>
                                    <p:set>
                                      <p:cBhvr>
                                        <p:cTn id="351" dur="1" fill="hold">
                                          <p:stCondLst>
                                            <p:cond delay="1999"/>
                                          </p:stCondLst>
                                        </p:cTn>
                                        <p:tgtEl>
                                          <p:spTgt spid="5"/>
                                        </p:tgtEl>
                                        <p:attrNameLst>
                                          <p:attrName>style.visibility</p:attrName>
                                        </p:attrNameLst>
                                      </p:cBhvr>
                                      <p:to>
                                        <p:strVal val="hidden"/>
                                      </p:to>
                                    </p:set>
                                  </p:childTnLst>
                                </p:cTn>
                              </p:par>
                              <p:par>
                                <p:cTn id="352" presetID="3" presetClass="exit" presetSubtype="10" fill="hold" grpId="3" nodeType="withEffect">
                                  <p:stCondLst>
                                    <p:cond delay="0"/>
                                  </p:stCondLst>
                                  <p:childTnLst>
                                    <p:animEffect transition="out" filter="blinds(horizontal)">
                                      <p:cBhvr>
                                        <p:cTn id="353" dur="2000"/>
                                        <p:tgtEl>
                                          <p:spTgt spid="6"/>
                                        </p:tgtEl>
                                      </p:cBhvr>
                                    </p:animEffect>
                                    <p:set>
                                      <p:cBhvr>
                                        <p:cTn id="354" dur="1" fill="hold">
                                          <p:stCondLst>
                                            <p:cond delay="1999"/>
                                          </p:stCondLst>
                                        </p:cTn>
                                        <p:tgtEl>
                                          <p:spTgt spid="6"/>
                                        </p:tgtEl>
                                        <p:attrNameLst>
                                          <p:attrName>style.visibility</p:attrName>
                                        </p:attrNameLst>
                                      </p:cBhvr>
                                      <p:to>
                                        <p:strVal val="hidden"/>
                                      </p:to>
                                    </p:set>
                                  </p:childTnLst>
                                </p:cTn>
                              </p:par>
                              <p:par>
                                <p:cTn id="355" presetID="3" presetClass="exit" presetSubtype="10" fill="hold" grpId="3" nodeType="withEffect">
                                  <p:stCondLst>
                                    <p:cond delay="0"/>
                                  </p:stCondLst>
                                  <p:childTnLst>
                                    <p:animEffect transition="out" filter="blinds(horizontal)">
                                      <p:cBhvr>
                                        <p:cTn id="356" dur="2000"/>
                                        <p:tgtEl>
                                          <p:spTgt spid="7"/>
                                        </p:tgtEl>
                                      </p:cBhvr>
                                    </p:animEffect>
                                    <p:set>
                                      <p:cBhvr>
                                        <p:cTn id="357" dur="1" fill="hold">
                                          <p:stCondLst>
                                            <p:cond delay="1999"/>
                                          </p:stCondLst>
                                        </p:cTn>
                                        <p:tgtEl>
                                          <p:spTgt spid="7"/>
                                        </p:tgtEl>
                                        <p:attrNameLst>
                                          <p:attrName>style.visibility</p:attrName>
                                        </p:attrNameLst>
                                      </p:cBhvr>
                                      <p:to>
                                        <p:strVal val="hidden"/>
                                      </p:to>
                                    </p:set>
                                  </p:childTnLst>
                                </p:cTn>
                              </p:par>
                              <p:par>
                                <p:cTn id="358" presetID="3" presetClass="exit" presetSubtype="10" fill="hold" grpId="3" nodeType="withEffect">
                                  <p:stCondLst>
                                    <p:cond delay="0"/>
                                  </p:stCondLst>
                                  <p:childTnLst>
                                    <p:animEffect transition="out" filter="blinds(horizontal)">
                                      <p:cBhvr>
                                        <p:cTn id="359" dur="2000"/>
                                        <p:tgtEl>
                                          <p:spTgt spid="8"/>
                                        </p:tgtEl>
                                      </p:cBhvr>
                                    </p:animEffect>
                                    <p:set>
                                      <p:cBhvr>
                                        <p:cTn id="360" dur="1" fill="hold">
                                          <p:stCondLst>
                                            <p:cond delay="1999"/>
                                          </p:stCondLst>
                                        </p:cTn>
                                        <p:tgtEl>
                                          <p:spTgt spid="8"/>
                                        </p:tgtEl>
                                        <p:attrNameLst>
                                          <p:attrName>style.visibility</p:attrName>
                                        </p:attrNameLst>
                                      </p:cBhvr>
                                      <p:to>
                                        <p:strVal val="hidden"/>
                                      </p:to>
                                    </p:set>
                                  </p:childTnLst>
                                </p:cTn>
                              </p:par>
                              <p:par>
                                <p:cTn id="361" presetID="3" presetClass="exit" presetSubtype="10" fill="hold" grpId="3" nodeType="withEffect">
                                  <p:stCondLst>
                                    <p:cond delay="0"/>
                                  </p:stCondLst>
                                  <p:childTnLst>
                                    <p:animEffect transition="out" filter="blinds(horizontal)">
                                      <p:cBhvr>
                                        <p:cTn id="362" dur="2000"/>
                                        <p:tgtEl>
                                          <p:spTgt spid="9"/>
                                        </p:tgtEl>
                                      </p:cBhvr>
                                    </p:animEffect>
                                    <p:set>
                                      <p:cBhvr>
                                        <p:cTn id="363" dur="1" fill="hold">
                                          <p:stCondLst>
                                            <p:cond delay="1999"/>
                                          </p:stCondLst>
                                        </p:cTn>
                                        <p:tgtEl>
                                          <p:spTgt spid="9"/>
                                        </p:tgtEl>
                                        <p:attrNameLst>
                                          <p:attrName>style.visibility</p:attrName>
                                        </p:attrNameLst>
                                      </p:cBhvr>
                                      <p:to>
                                        <p:strVal val="hidden"/>
                                      </p:to>
                                    </p:set>
                                  </p:childTnLst>
                                </p:cTn>
                              </p:par>
                              <p:par>
                                <p:cTn id="364" presetID="3" presetClass="exit" presetSubtype="10" fill="hold" grpId="3" nodeType="withEffect">
                                  <p:stCondLst>
                                    <p:cond delay="0"/>
                                  </p:stCondLst>
                                  <p:childTnLst>
                                    <p:animEffect transition="out" filter="blinds(horizontal)">
                                      <p:cBhvr>
                                        <p:cTn id="365" dur="2000"/>
                                        <p:tgtEl>
                                          <p:spTgt spid="10"/>
                                        </p:tgtEl>
                                      </p:cBhvr>
                                    </p:animEffect>
                                    <p:set>
                                      <p:cBhvr>
                                        <p:cTn id="366" dur="1" fill="hold">
                                          <p:stCondLst>
                                            <p:cond delay="1999"/>
                                          </p:stCondLst>
                                        </p:cTn>
                                        <p:tgtEl>
                                          <p:spTgt spid="10"/>
                                        </p:tgtEl>
                                        <p:attrNameLst>
                                          <p:attrName>style.visibility</p:attrName>
                                        </p:attrNameLst>
                                      </p:cBhvr>
                                      <p:to>
                                        <p:strVal val="hidden"/>
                                      </p:to>
                                    </p:set>
                                  </p:childTnLst>
                                </p:cTn>
                              </p:par>
                              <p:par>
                                <p:cTn id="367" presetID="3" presetClass="exit" presetSubtype="10" fill="hold" grpId="3" nodeType="withEffect">
                                  <p:stCondLst>
                                    <p:cond delay="0"/>
                                  </p:stCondLst>
                                  <p:childTnLst>
                                    <p:animEffect transition="out" filter="blinds(horizontal)">
                                      <p:cBhvr>
                                        <p:cTn id="368" dur="2000"/>
                                        <p:tgtEl>
                                          <p:spTgt spid="11"/>
                                        </p:tgtEl>
                                      </p:cBhvr>
                                    </p:animEffect>
                                    <p:set>
                                      <p:cBhvr>
                                        <p:cTn id="369" dur="1" fill="hold">
                                          <p:stCondLst>
                                            <p:cond delay="1999"/>
                                          </p:stCondLst>
                                        </p:cTn>
                                        <p:tgtEl>
                                          <p:spTgt spid="11"/>
                                        </p:tgtEl>
                                        <p:attrNameLst>
                                          <p:attrName>style.visibility</p:attrName>
                                        </p:attrNameLst>
                                      </p:cBhvr>
                                      <p:to>
                                        <p:strVal val="hidden"/>
                                      </p:to>
                                    </p:set>
                                  </p:childTnLst>
                                </p:cTn>
                              </p:par>
                              <p:par>
                                <p:cTn id="370" presetID="3" presetClass="exit" presetSubtype="10" fill="hold" grpId="3" nodeType="withEffect">
                                  <p:stCondLst>
                                    <p:cond delay="0"/>
                                  </p:stCondLst>
                                  <p:childTnLst>
                                    <p:animEffect transition="out" filter="blinds(horizontal)">
                                      <p:cBhvr>
                                        <p:cTn id="371" dur="2000"/>
                                        <p:tgtEl>
                                          <p:spTgt spid="12"/>
                                        </p:tgtEl>
                                      </p:cBhvr>
                                    </p:animEffect>
                                    <p:set>
                                      <p:cBhvr>
                                        <p:cTn id="372" dur="1" fill="hold">
                                          <p:stCondLst>
                                            <p:cond delay="1999"/>
                                          </p:stCondLst>
                                        </p:cTn>
                                        <p:tgtEl>
                                          <p:spTgt spid="12"/>
                                        </p:tgtEl>
                                        <p:attrNameLst>
                                          <p:attrName>style.visibility</p:attrName>
                                        </p:attrNameLst>
                                      </p:cBhvr>
                                      <p:to>
                                        <p:strVal val="hidden"/>
                                      </p:to>
                                    </p:set>
                                  </p:childTnLst>
                                </p:cTn>
                              </p:par>
                              <p:par>
                                <p:cTn id="373" presetID="3" presetClass="exit" presetSubtype="10" fill="hold" grpId="3" nodeType="withEffect">
                                  <p:stCondLst>
                                    <p:cond delay="0"/>
                                  </p:stCondLst>
                                  <p:childTnLst>
                                    <p:animEffect transition="out" filter="blinds(horizontal)">
                                      <p:cBhvr>
                                        <p:cTn id="374" dur="2000"/>
                                        <p:tgtEl>
                                          <p:spTgt spid="13"/>
                                        </p:tgtEl>
                                      </p:cBhvr>
                                    </p:animEffect>
                                    <p:set>
                                      <p:cBhvr>
                                        <p:cTn id="375" dur="1" fill="hold">
                                          <p:stCondLst>
                                            <p:cond delay="1999"/>
                                          </p:stCondLst>
                                        </p:cTn>
                                        <p:tgtEl>
                                          <p:spTgt spid="13"/>
                                        </p:tgtEl>
                                        <p:attrNameLst>
                                          <p:attrName>style.visibility</p:attrName>
                                        </p:attrNameLst>
                                      </p:cBhvr>
                                      <p:to>
                                        <p:strVal val="hidden"/>
                                      </p:to>
                                    </p:set>
                                  </p:childTnLst>
                                </p:cTn>
                              </p:par>
                              <p:par>
                                <p:cTn id="376" presetID="3" presetClass="exit" presetSubtype="10" fill="hold" grpId="3" nodeType="withEffect">
                                  <p:stCondLst>
                                    <p:cond delay="0"/>
                                  </p:stCondLst>
                                  <p:childTnLst>
                                    <p:animEffect transition="out" filter="blinds(horizontal)">
                                      <p:cBhvr>
                                        <p:cTn id="377" dur="2000"/>
                                        <p:tgtEl>
                                          <p:spTgt spid="14"/>
                                        </p:tgtEl>
                                      </p:cBhvr>
                                    </p:animEffect>
                                    <p:set>
                                      <p:cBhvr>
                                        <p:cTn id="378" dur="1" fill="hold">
                                          <p:stCondLst>
                                            <p:cond delay="1999"/>
                                          </p:stCondLst>
                                        </p:cTn>
                                        <p:tgtEl>
                                          <p:spTgt spid="14"/>
                                        </p:tgtEl>
                                        <p:attrNameLst>
                                          <p:attrName>style.visibility</p:attrName>
                                        </p:attrNameLst>
                                      </p:cBhvr>
                                      <p:to>
                                        <p:strVal val="hidden"/>
                                      </p:to>
                                    </p:set>
                                  </p:childTnLst>
                                </p:cTn>
                              </p:par>
                              <p:par>
                                <p:cTn id="379" presetID="3" presetClass="exit" presetSubtype="10" fill="hold" grpId="3" nodeType="withEffect">
                                  <p:stCondLst>
                                    <p:cond delay="0"/>
                                  </p:stCondLst>
                                  <p:childTnLst>
                                    <p:animEffect transition="out" filter="blinds(horizontal)">
                                      <p:cBhvr>
                                        <p:cTn id="380" dur="2000"/>
                                        <p:tgtEl>
                                          <p:spTgt spid="15"/>
                                        </p:tgtEl>
                                      </p:cBhvr>
                                    </p:animEffect>
                                    <p:set>
                                      <p:cBhvr>
                                        <p:cTn id="381" dur="1" fill="hold">
                                          <p:stCondLst>
                                            <p:cond delay="1999"/>
                                          </p:stCondLst>
                                        </p:cTn>
                                        <p:tgtEl>
                                          <p:spTgt spid="15"/>
                                        </p:tgtEl>
                                        <p:attrNameLst>
                                          <p:attrName>style.visibility</p:attrName>
                                        </p:attrNameLst>
                                      </p:cBhvr>
                                      <p:to>
                                        <p:strVal val="hidden"/>
                                      </p:to>
                                    </p:set>
                                  </p:childTnLst>
                                </p:cTn>
                              </p:par>
                              <p:par>
                                <p:cTn id="382" presetID="3" presetClass="exit" presetSubtype="10" fill="hold" grpId="3" nodeType="withEffect">
                                  <p:stCondLst>
                                    <p:cond delay="0"/>
                                  </p:stCondLst>
                                  <p:childTnLst>
                                    <p:animEffect transition="out" filter="blinds(horizontal)">
                                      <p:cBhvr>
                                        <p:cTn id="383" dur="2000"/>
                                        <p:tgtEl>
                                          <p:spTgt spid="16"/>
                                        </p:tgtEl>
                                      </p:cBhvr>
                                    </p:animEffect>
                                    <p:set>
                                      <p:cBhvr>
                                        <p:cTn id="384" dur="1" fill="hold">
                                          <p:stCondLst>
                                            <p:cond delay="1999"/>
                                          </p:stCondLst>
                                        </p:cTn>
                                        <p:tgtEl>
                                          <p:spTgt spid="16"/>
                                        </p:tgtEl>
                                        <p:attrNameLst>
                                          <p:attrName>style.visibility</p:attrName>
                                        </p:attrNameLst>
                                      </p:cBhvr>
                                      <p:to>
                                        <p:strVal val="hidden"/>
                                      </p:to>
                                    </p:set>
                                  </p:childTnLst>
                                </p:cTn>
                              </p:par>
                              <p:par>
                                <p:cTn id="385" presetID="3" presetClass="exit" presetSubtype="10" fill="hold" grpId="3" nodeType="withEffect">
                                  <p:stCondLst>
                                    <p:cond delay="0"/>
                                  </p:stCondLst>
                                  <p:childTnLst>
                                    <p:animEffect transition="out" filter="blinds(horizontal)">
                                      <p:cBhvr>
                                        <p:cTn id="386" dur="2000"/>
                                        <p:tgtEl>
                                          <p:spTgt spid="17"/>
                                        </p:tgtEl>
                                      </p:cBhvr>
                                    </p:animEffect>
                                    <p:set>
                                      <p:cBhvr>
                                        <p:cTn id="387" dur="1" fill="hold">
                                          <p:stCondLst>
                                            <p:cond delay="1999"/>
                                          </p:stCondLst>
                                        </p:cTn>
                                        <p:tgtEl>
                                          <p:spTgt spid="17"/>
                                        </p:tgtEl>
                                        <p:attrNameLst>
                                          <p:attrName>style.visibility</p:attrName>
                                        </p:attrNameLst>
                                      </p:cBhvr>
                                      <p:to>
                                        <p:strVal val="hidden"/>
                                      </p:to>
                                    </p:set>
                                  </p:childTnLst>
                                </p:cTn>
                              </p:par>
                              <p:par>
                                <p:cTn id="388" presetID="3" presetClass="exit" presetSubtype="10" fill="hold" grpId="3" nodeType="withEffect">
                                  <p:stCondLst>
                                    <p:cond delay="0"/>
                                  </p:stCondLst>
                                  <p:childTnLst>
                                    <p:animEffect transition="out" filter="blinds(horizontal)">
                                      <p:cBhvr>
                                        <p:cTn id="389" dur="2000"/>
                                        <p:tgtEl>
                                          <p:spTgt spid="18"/>
                                        </p:tgtEl>
                                      </p:cBhvr>
                                    </p:animEffect>
                                    <p:set>
                                      <p:cBhvr>
                                        <p:cTn id="390" dur="1" fill="hold">
                                          <p:stCondLst>
                                            <p:cond delay="1999"/>
                                          </p:stCondLst>
                                        </p:cTn>
                                        <p:tgtEl>
                                          <p:spTgt spid="18"/>
                                        </p:tgtEl>
                                        <p:attrNameLst>
                                          <p:attrName>style.visibility</p:attrName>
                                        </p:attrNameLst>
                                      </p:cBhvr>
                                      <p:to>
                                        <p:strVal val="hidden"/>
                                      </p:to>
                                    </p:set>
                                  </p:childTnLst>
                                </p:cTn>
                              </p:par>
                              <p:par>
                                <p:cTn id="391" presetID="3" presetClass="exit" presetSubtype="10" fill="hold" grpId="3" nodeType="withEffect">
                                  <p:stCondLst>
                                    <p:cond delay="0"/>
                                  </p:stCondLst>
                                  <p:childTnLst>
                                    <p:animEffect transition="out" filter="blinds(horizontal)">
                                      <p:cBhvr>
                                        <p:cTn id="392" dur="2000"/>
                                        <p:tgtEl>
                                          <p:spTgt spid="19"/>
                                        </p:tgtEl>
                                      </p:cBhvr>
                                    </p:animEffect>
                                    <p:set>
                                      <p:cBhvr>
                                        <p:cTn id="393" dur="1" fill="hold">
                                          <p:stCondLst>
                                            <p:cond delay="1999"/>
                                          </p:stCondLst>
                                        </p:cTn>
                                        <p:tgtEl>
                                          <p:spTgt spid="19"/>
                                        </p:tgtEl>
                                        <p:attrNameLst>
                                          <p:attrName>style.visibility</p:attrName>
                                        </p:attrNameLst>
                                      </p:cBhvr>
                                      <p:to>
                                        <p:strVal val="hidden"/>
                                      </p:to>
                                    </p:set>
                                  </p:childTnLst>
                                </p:cTn>
                              </p:par>
                              <p:par>
                                <p:cTn id="394" presetID="3" presetClass="exit" presetSubtype="10" fill="hold" grpId="3" nodeType="withEffect">
                                  <p:stCondLst>
                                    <p:cond delay="0"/>
                                  </p:stCondLst>
                                  <p:childTnLst>
                                    <p:animEffect transition="out" filter="blinds(horizontal)">
                                      <p:cBhvr>
                                        <p:cTn id="395" dur="2000"/>
                                        <p:tgtEl>
                                          <p:spTgt spid="20"/>
                                        </p:tgtEl>
                                      </p:cBhvr>
                                    </p:animEffect>
                                    <p:set>
                                      <p:cBhvr>
                                        <p:cTn id="396" dur="1" fill="hold">
                                          <p:stCondLst>
                                            <p:cond delay="1999"/>
                                          </p:stCondLst>
                                        </p:cTn>
                                        <p:tgtEl>
                                          <p:spTgt spid="20"/>
                                        </p:tgtEl>
                                        <p:attrNameLst>
                                          <p:attrName>style.visibility</p:attrName>
                                        </p:attrNameLst>
                                      </p:cBhvr>
                                      <p:to>
                                        <p:strVal val="hidden"/>
                                      </p:to>
                                    </p:set>
                                  </p:childTnLst>
                                </p:cTn>
                              </p:par>
                              <p:par>
                                <p:cTn id="397" presetID="3" presetClass="exit" presetSubtype="10" fill="hold" grpId="3" nodeType="withEffect">
                                  <p:stCondLst>
                                    <p:cond delay="0"/>
                                  </p:stCondLst>
                                  <p:childTnLst>
                                    <p:animEffect transition="out" filter="blinds(horizontal)">
                                      <p:cBhvr>
                                        <p:cTn id="398" dur="2000"/>
                                        <p:tgtEl>
                                          <p:spTgt spid="21"/>
                                        </p:tgtEl>
                                      </p:cBhvr>
                                    </p:animEffect>
                                    <p:set>
                                      <p:cBhvr>
                                        <p:cTn id="399" dur="1" fill="hold">
                                          <p:stCondLst>
                                            <p:cond delay="1999"/>
                                          </p:stCondLst>
                                        </p:cTn>
                                        <p:tgtEl>
                                          <p:spTgt spid="21"/>
                                        </p:tgtEl>
                                        <p:attrNameLst>
                                          <p:attrName>style.visibility</p:attrName>
                                        </p:attrNameLst>
                                      </p:cBhvr>
                                      <p:to>
                                        <p:strVal val="hidden"/>
                                      </p:to>
                                    </p:set>
                                  </p:childTnLst>
                                </p:cTn>
                              </p:par>
                              <p:par>
                                <p:cTn id="400" presetID="3" presetClass="exit" presetSubtype="10" fill="hold" grpId="3" nodeType="withEffect">
                                  <p:stCondLst>
                                    <p:cond delay="0"/>
                                  </p:stCondLst>
                                  <p:childTnLst>
                                    <p:animEffect transition="out" filter="blinds(horizontal)">
                                      <p:cBhvr>
                                        <p:cTn id="401" dur="2000"/>
                                        <p:tgtEl>
                                          <p:spTgt spid="22"/>
                                        </p:tgtEl>
                                      </p:cBhvr>
                                    </p:animEffect>
                                    <p:set>
                                      <p:cBhvr>
                                        <p:cTn id="402" dur="1" fill="hold">
                                          <p:stCondLst>
                                            <p:cond delay="1999"/>
                                          </p:stCondLst>
                                        </p:cTn>
                                        <p:tgtEl>
                                          <p:spTgt spid="22"/>
                                        </p:tgtEl>
                                        <p:attrNameLst>
                                          <p:attrName>style.visibility</p:attrName>
                                        </p:attrNameLst>
                                      </p:cBhvr>
                                      <p:to>
                                        <p:strVal val="hidden"/>
                                      </p:to>
                                    </p:set>
                                  </p:childTnLst>
                                </p:cTn>
                              </p:par>
                              <p:par>
                                <p:cTn id="403" presetID="3" presetClass="exit" presetSubtype="10" fill="hold" grpId="3" nodeType="withEffect">
                                  <p:stCondLst>
                                    <p:cond delay="0"/>
                                  </p:stCondLst>
                                  <p:childTnLst>
                                    <p:animEffect transition="out" filter="blinds(horizontal)">
                                      <p:cBhvr>
                                        <p:cTn id="404" dur="2000"/>
                                        <p:tgtEl>
                                          <p:spTgt spid="23"/>
                                        </p:tgtEl>
                                      </p:cBhvr>
                                    </p:animEffect>
                                    <p:set>
                                      <p:cBhvr>
                                        <p:cTn id="405" dur="1" fill="hold">
                                          <p:stCondLst>
                                            <p:cond delay="1999"/>
                                          </p:stCondLst>
                                        </p:cTn>
                                        <p:tgtEl>
                                          <p:spTgt spid="23"/>
                                        </p:tgtEl>
                                        <p:attrNameLst>
                                          <p:attrName>style.visibility</p:attrName>
                                        </p:attrNameLst>
                                      </p:cBhvr>
                                      <p:to>
                                        <p:strVal val="hidden"/>
                                      </p:to>
                                    </p:set>
                                  </p:childTnLst>
                                </p:cTn>
                              </p:par>
                              <p:par>
                                <p:cTn id="406" presetID="3" presetClass="exit" presetSubtype="10" fill="hold" grpId="3" nodeType="withEffect">
                                  <p:stCondLst>
                                    <p:cond delay="0"/>
                                  </p:stCondLst>
                                  <p:childTnLst>
                                    <p:animEffect transition="out" filter="blinds(horizontal)">
                                      <p:cBhvr>
                                        <p:cTn id="407" dur="2000"/>
                                        <p:tgtEl>
                                          <p:spTgt spid="24"/>
                                        </p:tgtEl>
                                      </p:cBhvr>
                                    </p:animEffect>
                                    <p:set>
                                      <p:cBhvr>
                                        <p:cTn id="408" dur="1" fill="hold">
                                          <p:stCondLst>
                                            <p:cond delay="1999"/>
                                          </p:stCondLst>
                                        </p:cTn>
                                        <p:tgtEl>
                                          <p:spTgt spid="24"/>
                                        </p:tgtEl>
                                        <p:attrNameLst>
                                          <p:attrName>style.visibility</p:attrName>
                                        </p:attrNameLst>
                                      </p:cBhvr>
                                      <p:to>
                                        <p:strVal val="hidden"/>
                                      </p:to>
                                    </p:set>
                                  </p:childTnLst>
                                </p:cTn>
                              </p:par>
                              <p:par>
                                <p:cTn id="409" presetID="3" presetClass="exit" presetSubtype="10" fill="hold" grpId="3" nodeType="withEffect">
                                  <p:stCondLst>
                                    <p:cond delay="0"/>
                                  </p:stCondLst>
                                  <p:childTnLst>
                                    <p:animEffect transition="out" filter="blinds(horizontal)">
                                      <p:cBhvr>
                                        <p:cTn id="410" dur="2000"/>
                                        <p:tgtEl>
                                          <p:spTgt spid="25"/>
                                        </p:tgtEl>
                                      </p:cBhvr>
                                    </p:animEffect>
                                    <p:set>
                                      <p:cBhvr>
                                        <p:cTn id="411" dur="1" fill="hold">
                                          <p:stCondLst>
                                            <p:cond delay="1999"/>
                                          </p:stCondLst>
                                        </p:cTn>
                                        <p:tgtEl>
                                          <p:spTgt spid="25"/>
                                        </p:tgtEl>
                                        <p:attrNameLst>
                                          <p:attrName>style.visibility</p:attrName>
                                        </p:attrNameLst>
                                      </p:cBhvr>
                                      <p:to>
                                        <p:strVal val="hidden"/>
                                      </p:to>
                                    </p:set>
                                  </p:childTnLst>
                                </p:cTn>
                              </p:par>
                              <p:par>
                                <p:cTn id="412" presetID="3" presetClass="exit" presetSubtype="10" fill="hold" grpId="3" nodeType="withEffect">
                                  <p:stCondLst>
                                    <p:cond delay="0"/>
                                  </p:stCondLst>
                                  <p:childTnLst>
                                    <p:animEffect transition="out" filter="blinds(horizontal)">
                                      <p:cBhvr>
                                        <p:cTn id="413" dur="2000"/>
                                        <p:tgtEl>
                                          <p:spTgt spid="26"/>
                                        </p:tgtEl>
                                      </p:cBhvr>
                                    </p:animEffect>
                                    <p:set>
                                      <p:cBhvr>
                                        <p:cTn id="414" dur="1" fill="hold">
                                          <p:stCondLst>
                                            <p:cond delay="1999"/>
                                          </p:stCondLst>
                                        </p:cTn>
                                        <p:tgtEl>
                                          <p:spTgt spid="26"/>
                                        </p:tgtEl>
                                        <p:attrNameLst>
                                          <p:attrName>style.visibility</p:attrName>
                                        </p:attrNameLst>
                                      </p:cBhvr>
                                      <p:to>
                                        <p:strVal val="hidden"/>
                                      </p:to>
                                    </p:set>
                                  </p:childTnLst>
                                </p:cTn>
                              </p:par>
                              <p:par>
                                <p:cTn id="415" presetID="3" presetClass="exit" presetSubtype="10" fill="hold" grpId="3" nodeType="withEffect">
                                  <p:stCondLst>
                                    <p:cond delay="0"/>
                                  </p:stCondLst>
                                  <p:childTnLst>
                                    <p:animEffect transition="out" filter="blinds(horizontal)">
                                      <p:cBhvr>
                                        <p:cTn id="416" dur="2000"/>
                                        <p:tgtEl>
                                          <p:spTgt spid="27"/>
                                        </p:tgtEl>
                                      </p:cBhvr>
                                    </p:animEffect>
                                    <p:set>
                                      <p:cBhvr>
                                        <p:cTn id="417" dur="1" fill="hold">
                                          <p:stCondLst>
                                            <p:cond delay="1999"/>
                                          </p:stCondLst>
                                        </p:cTn>
                                        <p:tgtEl>
                                          <p:spTgt spid="27"/>
                                        </p:tgtEl>
                                        <p:attrNameLst>
                                          <p:attrName>style.visibility</p:attrName>
                                        </p:attrNameLst>
                                      </p:cBhvr>
                                      <p:to>
                                        <p:strVal val="hidden"/>
                                      </p:to>
                                    </p:set>
                                  </p:childTnLst>
                                </p:cTn>
                              </p:par>
                              <p:par>
                                <p:cTn id="418" presetID="3" presetClass="exit" presetSubtype="10" fill="hold" grpId="3" nodeType="withEffect">
                                  <p:stCondLst>
                                    <p:cond delay="0"/>
                                  </p:stCondLst>
                                  <p:childTnLst>
                                    <p:animEffect transition="out" filter="blinds(horizontal)">
                                      <p:cBhvr>
                                        <p:cTn id="419" dur="2000"/>
                                        <p:tgtEl>
                                          <p:spTgt spid="28"/>
                                        </p:tgtEl>
                                      </p:cBhvr>
                                    </p:animEffect>
                                    <p:set>
                                      <p:cBhvr>
                                        <p:cTn id="420" dur="1" fill="hold">
                                          <p:stCondLst>
                                            <p:cond delay="1999"/>
                                          </p:stCondLst>
                                        </p:cTn>
                                        <p:tgtEl>
                                          <p:spTgt spid="28"/>
                                        </p:tgtEl>
                                        <p:attrNameLst>
                                          <p:attrName>style.visibility</p:attrName>
                                        </p:attrNameLst>
                                      </p:cBhvr>
                                      <p:to>
                                        <p:strVal val="hidden"/>
                                      </p:to>
                                    </p:set>
                                  </p:childTnLst>
                                </p:cTn>
                              </p:par>
                              <p:par>
                                <p:cTn id="421" presetID="3" presetClass="exit" presetSubtype="10" fill="hold" grpId="3" nodeType="withEffect">
                                  <p:stCondLst>
                                    <p:cond delay="0"/>
                                  </p:stCondLst>
                                  <p:childTnLst>
                                    <p:animEffect transition="out" filter="blinds(horizontal)">
                                      <p:cBhvr>
                                        <p:cTn id="422" dur="2000"/>
                                        <p:tgtEl>
                                          <p:spTgt spid="29"/>
                                        </p:tgtEl>
                                      </p:cBhvr>
                                    </p:animEffect>
                                    <p:set>
                                      <p:cBhvr>
                                        <p:cTn id="423" dur="1" fill="hold">
                                          <p:stCondLst>
                                            <p:cond delay="1999"/>
                                          </p:stCondLst>
                                        </p:cTn>
                                        <p:tgtEl>
                                          <p:spTgt spid="29"/>
                                        </p:tgtEl>
                                        <p:attrNameLst>
                                          <p:attrName>style.visibility</p:attrName>
                                        </p:attrNameLst>
                                      </p:cBhvr>
                                      <p:to>
                                        <p:strVal val="hidden"/>
                                      </p:to>
                                    </p:set>
                                  </p:childTnLst>
                                </p:cTn>
                              </p:par>
                              <p:par>
                                <p:cTn id="424" presetID="3" presetClass="exit" presetSubtype="10" fill="hold" grpId="3" nodeType="withEffect">
                                  <p:stCondLst>
                                    <p:cond delay="0"/>
                                  </p:stCondLst>
                                  <p:childTnLst>
                                    <p:animEffect transition="out" filter="blinds(horizontal)">
                                      <p:cBhvr>
                                        <p:cTn id="425" dur="2000"/>
                                        <p:tgtEl>
                                          <p:spTgt spid="30"/>
                                        </p:tgtEl>
                                      </p:cBhvr>
                                    </p:animEffect>
                                    <p:set>
                                      <p:cBhvr>
                                        <p:cTn id="426" dur="1" fill="hold">
                                          <p:stCondLst>
                                            <p:cond delay="1999"/>
                                          </p:stCondLst>
                                        </p:cTn>
                                        <p:tgtEl>
                                          <p:spTgt spid="30"/>
                                        </p:tgtEl>
                                        <p:attrNameLst>
                                          <p:attrName>style.visibility</p:attrName>
                                        </p:attrNameLst>
                                      </p:cBhvr>
                                      <p:to>
                                        <p:strVal val="hidden"/>
                                      </p:to>
                                    </p:set>
                                  </p:childTnLst>
                                </p:cTn>
                              </p:par>
                              <p:par>
                                <p:cTn id="427" presetID="3" presetClass="exit" presetSubtype="10" fill="hold" grpId="3" nodeType="withEffect">
                                  <p:stCondLst>
                                    <p:cond delay="0"/>
                                  </p:stCondLst>
                                  <p:childTnLst>
                                    <p:animEffect transition="out" filter="blinds(horizontal)">
                                      <p:cBhvr>
                                        <p:cTn id="428" dur="2000"/>
                                        <p:tgtEl>
                                          <p:spTgt spid="31"/>
                                        </p:tgtEl>
                                      </p:cBhvr>
                                    </p:animEffect>
                                    <p:set>
                                      <p:cBhvr>
                                        <p:cTn id="429" dur="1" fill="hold">
                                          <p:stCondLst>
                                            <p:cond delay="1999"/>
                                          </p:stCondLst>
                                        </p:cTn>
                                        <p:tgtEl>
                                          <p:spTgt spid="31"/>
                                        </p:tgtEl>
                                        <p:attrNameLst>
                                          <p:attrName>style.visibility</p:attrName>
                                        </p:attrNameLst>
                                      </p:cBhvr>
                                      <p:to>
                                        <p:strVal val="hidden"/>
                                      </p:to>
                                    </p:set>
                                  </p:childTnLst>
                                </p:cTn>
                              </p:par>
                              <p:par>
                                <p:cTn id="430" presetID="3" presetClass="exit" presetSubtype="10" fill="hold" grpId="3" nodeType="withEffect">
                                  <p:stCondLst>
                                    <p:cond delay="0"/>
                                  </p:stCondLst>
                                  <p:childTnLst>
                                    <p:animEffect transition="out" filter="blinds(horizontal)">
                                      <p:cBhvr>
                                        <p:cTn id="431" dur="2000"/>
                                        <p:tgtEl>
                                          <p:spTgt spid="32"/>
                                        </p:tgtEl>
                                      </p:cBhvr>
                                    </p:animEffect>
                                    <p:set>
                                      <p:cBhvr>
                                        <p:cTn id="432" dur="1" fill="hold">
                                          <p:stCondLst>
                                            <p:cond delay="1999"/>
                                          </p:stCondLst>
                                        </p:cTn>
                                        <p:tgtEl>
                                          <p:spTgt spid="32"/>
                                        </p:tgtEl>
                                        <p:attrNameLst>
                                          <p:attrName>style.visibility</p:attrName>
                                        </p:attrNameLst>
                                      </p:cBhvr>
                                      <p:to>
                                        <p:strVal val="hidden"/>
                                      </p:to>
                                    </p:set>
                                  </p:childTnLst>
                                </p:cTn>
                              </p:par>
                              <p:par>
                                <p:cTn id="433" presetID="3" presetClass="exit" presetSubtype="10" fill="hold" grpId="3" nodeType="withEffect">
                                  <p:stCondLst>
                                    <p:cond delay="0"/>
                                  </p:stCondLst>
                                  <p:childTnLst>
                                    <p:animEffect transition="out" filter="blinds(horizontal)">
                                      <p:cBhvr>
                                        <p:cTn id="434" dur="2000"/>
                                        <p:tgtEl>
                                          <p:spTgt spid="33"/>
                                        </p:tgtEl>
                                      </p:cBhvr>
                                    </p:animEffect>
                                    <p:set>
                                      <p:cBhvr>
                                        <p:cTn id="435" dur="1" fill="hold">
                                          <p:stCondLst>
                                            <p:cond delay="1999"/>
                                          </p:stCondLst>
                                        </p:cTn>
                                        <p:tgtEl>
                                          <p:spTgt spid="33"/>
                                        </p:tgtEl>
                                        <p:attrNameLst>
                                          <p:attrName>style.visibility</p:attrName>
                                        </p:attrNameLst>
                                      </p:cBhvr>
                                      <p:to>
                                        <p:strVal val="hidden"/>
                                      </p:to>
                                    </p:set>
                                  </p:childTnLst>
                                </p:cTn>
                              </p:par>
                              <p:par>
                                <p:cTn id="436" presetID="3" presetClass="exit" presetSubtype="10" fill="hold" grpId="3" nodeType="withEffect">
                                  <p:stCondLst>
                                    <p:cond delay="0"/>
                                  </p:stCondLst>
                                  <p:childTnLst>
                                    <p:animEffect transition="out" filter="blinds(horizontal)">
                                      <p:cBhvr>
                                        <p:cTn id="437" dur="2000"/>
                                        <p:tgtEl>
                                          <p:spTgt spid="34"/>
                                        </p:tgtEl>
                                      </p:cBhvr>
                                    </p:animEffect>
                                    <p:set>
                                      <p:cBhvr>
                                        <p:cTn id="438" dur="1" fill="hold">
                                          <p:stCondLst>
                                            <p:cond delay="1999"/>
                                          </p:stCondLst>
                                        </p:cTn>
                                        <p:tgtEl>
                                          <p:spTgt spid="34"/>
                                        </p:tgtEl>
                                        <p:attrNameLst>
                                          <p:attrName>style.visibility</p:attrName>
                                        </p:attrNameLst>
                                      </p:cBhvr>
                                      <p:to>
                                        <p:strVal val="hidden"/>
                                      </p:to>
                                    </p:set>
                                  </p:childTnLst>
                                </p:cTn>
                              </p:par>
                              <p:par>
                                <p:cTn id="439" presetID="3" presetClass="exit" presetSubtype="10" fill="hold" grpId="3" nodeType="withEffect">
                                  <p:stCondLst>
                                    <p:cond delay="0"/>
                                  </p:stCondLst>
                                  <p:childTnLst>
                                    <p:animEffect transition="out" filter="blinds(horizontal)">
                                      <p:cBhvr>
                                        <p:cTn id="440" dur="2000"/>
                                        <p:tgtEl>
                                          <p:spTgt spid="35"/>
                                        </p:tgtEl>
                                      </p:cBhvr>
                                    </p:animEffect>
                                    <p:set>
                                      <p:cBhvr>
                                        <p:cTn id="441" dur="1" fill="hold">
                                          <p:stCondLst>
                                            <p:cond delay="1999"/>
                                          </p:stCondLst>
                                        </p:cTn>
                                        <p:tgtEl>
                                          <p:spTgt spid="35"/>
                                        </p:tgtEl>
                                        <p:attrNameLst>
                                          <p:attrName>style.visibility</p:attrName>
                                        </p:attrNameLst>
                                      </p:cBhvr>
                                      <p:to>
                                        <p:strVal val="hidden"/>
                                      </p:to>
                                    </p:set>
                                  </p:childTnLst>
                                </p:cTn>
                              </p:par>
                              <p:par>
                                <p:cTn id="442" presetID="3" presetClass="exit" presetSubtype="10" fill="hold" grpId="3" nodeType="withEffect">
                                  <p:stCondLst>
                                    <p:cond delay="0"/>
                                  </p:stCondLst>
                                  <p:childTnLst>
                                    <p:animEffect transition="out" filter="blinds(horizontal)">
                                      <p:cBhvr>
                                        <p:cTn id="443" dur="2000"/>
                                        <p:tgtEl>
                                          <p:spTgt spid="36"/>
                                        </p:tgtEl>
                                      </p:cBhvr>
                                    </p:animEffect>
                                    <p:set>
                                      <p:cBhvr>
                                        <p:cTn id="444" dur="1" fill="hold">
                                          <p:stCondLst>
                                            <p:cond delay="1999"/>
                                          </p:stCondLst>
                                        </p:cTn>
                                        <p:tgtEl>
                                          <p:spTgt spid="36"/>
                                        </p:tgtEl>
                                        <p:attrNameLst>
                                          <p:attrName>style.visibility</p:attrName>
                                        </p:attrNameLst>
                                      </p:cBhvr>
                                      <p:to>
                                        <p:strVal val="hidden"/>
                                      </p:to>
                                    </p:set>
                                  </p:childTnLst>
                                </p:cTn>
                              </p:par>
                              <p:par>
                                <p:cTn id="445" presetID="3" presetClass="exit" presetSubtype="10" fill="hold" grpId="3" nodeType="withEffect">
                                  <p:stCondLst>
                                    <p:cond delay="0"/>
                                  </p:stCondLst>
                                  <p:childTnLst>
                                    <p:animEffect transition="out" filter="blinds(horizontal)">
                                      <p:cBhvr>
                                        <p:cTn id="446" dur="2000"/>
                                        <p:tgtEl>
                                          <p:spTgt spid="37"/>
                                        </p:tgtEl>
                                      </p:cBhvr>
                                    </p:animEffect>
                                    <p:set>
                                      <p:cBhvr>
                                        <p:cTn id="447" dur="1" fill="hold">
                                          <p:stCondLst>
                                            <p:cond delay="1999"/>
                                          </p:stCondLst>
                                        </p:cTn>
                                        <p:tgtEl>
                                          <p:spTgt spid="37"/>
                                        </p:tgtEl>
                                        <p:attrNameLst>
                                          <p:attrName>style.visibility</p:attrName>
                                        </p:attrNameLst>
                                      </p:cBhvr>
                                      <p:to>
                                        <p:strVal val="hidden"/>
                                      </p:to>
                                    </p:set>
                                  </p:childTnLst>
                                </p:cTn>
                              </p:par>
                              <p:par>
                                <p:cTn id="448" presetID="3" presetClass="exit" presetSubtype="10" fill="hold" grpId="3" nodeType="withEffect">
                                  <p:stCondLst>
                                    <p:cond delay="0"/>
                                  </p:stCondLst>
                                  <p:childTnLst>
                                    <p:animEffect transition="out" filter="blinds(horizontal)">
                                      <p:cBhvr>
                                        <p:cTn id="449" dur="2000"/>
                                        <p:tgtEl>
                                          <p:spTgt spid="38"/>
                                        </p:tgtEl>
                                      </p:cBhvr>
                                    </p:animEffect>
                                    <p:set>
                                      <p:cBhvr>
                                        <p:cTn id="450" dur="1" fill="hold">
                                          <p:stCondLst>
                                            <p:cond delay="1999"/>
                                          </p:stCondLst>
                                        </p:cTn>
                                        <p:tgtEl>
                                          <p:spTgt spid="38"/>
                                        </p:tgtEl>
                                        <p:attrNameLst>
                                          <p:attrName>style.visibility</p:attrName>
                                        </p:attrNameLst>
                                      </p:cBhvr>
                                      <p:to>
                                        <p:strVal val="hidden"/>
                                      </p:to>
                                    </p:set>
                                  </p:childTnLst>
                                </p:cTn>
                              </p:par>
                              <p:par>
                                <p:cTn id="451" presetID="2" presetClass="entr" presetSubtype="2" fill="hold" nodeType="withEffect">
                                  <p:stCondLst>
                                    <p:cond delay="0"/>
                                  </p:stCondLst>
                                  <p:childTnLst>
                                    <p:set>
                                      <p:cBhvr>
                                        <p:cTn id="452" dur="1" fill="hold">
                                          <p:stCondLst>
                                            <p:cond delay="0"/>
                                          </p:stCondLst>
                                        </p:cTn>
                                        <p:tgtEl>
                                          <p:spTgt spid="4"/>
                                        </p:tgtEl>
                                        <p:attrNameLst>
                                          <p:attrName>style.visibility</p:attrName>
                                        </p:attrNameLst>
                                      </p:cBhvr>
                                      <p:to>
                                        <p:strVal val="visible"/>
                                      </p:to>
                                    </p:set>
                                    <p:anim calcmode="lin" valueType="num">
                                      <p:cBhvr additive="base">
                                        <p:cTn id="453" dur="2000" fill="hold"/>
                                        <p:tgtEl>
                                          <p:spTgt spid="4"/>
                                        </p:tgtEl>
                                        <p:attrNameLst>
                                          <p:attrName>ppt_x</p:attrName>
                                        </p:attrNameLst>
                                      </p:cBhvr>
                                      <p:tavLst>
                                        <p:tav tm="0">
                                          <p:val>
                                            <p:strVal val="1+#ppt_w/2"/>
                                          </p:val>
                                        </p:tav>
                                        <p:tav tm="100000">
                                          <p:val>
                                            <p:strVal val="#ppt_x"/>
                                          </p:val>
                                        </p:tav>
                                      </p:tavLst>
                                    </p:anim>
                                    <p:anim calcmode="lin" valueType="num">
                                      <p:cBhvr additive="base">
                                        <p:cTn id="454"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CC9900"/>
          </a:solidFill>
        </p:spPr>
        <p:txBody>
          <a:bodyPr/>
          <a:lstStyle/>
          <a:p>
            <a:endParaRPr lang="es-ES" dirty="0"/>
          </a:p>
        </p:txBody>
      </p:sp>
      <p:pic>
        <p:nvPicPr>
          <p:cNvPr id="4" name="3 Imagen" descr="0(54).jpg"/>
          <p:cNvPicPr>
            <a:picLocks noChangeAspect="1"/>
          </p:cNvPicPr>
          <p:nvPr/>
        </p:nvPicPr>
        <p:blipFill>
          <a:blip r:embed="rId2"/>
          <a:stretch>
            <a:fillRect/>
          </a:stretch>
        </p:blipFill>
        <p:spPr>
          <a:xfrm>
            <a:off x="0" y="13368"/>
            <a:ext cx="9144000" cy="6844632"/>
          </a:xfrm>
          <a:prstGeom prst="rect">
            <a:avLst/>
          </a:prstGeom>
        </p:spPr>
      </p:pic>
      <p:sp>
        <p:nvSpPr>
          <p:cNvPr id="5" name="4 Triángulo rectángulo"/>
          <p:cNvSpPr/>
          <p:nvPr/>
        </p:nvSpPr>
        <p:spPr>
          <a:xfrm>
            <a:off x="0" y="0"/>
            <a:ext cx="914400"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8286776" y="0"/>
            <a:ext cx="857224"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500034" y="500042"/>
            <a:ext cx="914400"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7858148" y="428604"/>
            <a:ext cx="857224"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1000132" y="1000132"/>
            <a:ext cx="914400"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1500166" y="1500174"/>
            <a:ext cx="914400"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7358082" y="928670"/>
            <a:ext cx="857224"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6858016" y="1428736"/>
            <a:ext cx="857224"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2000264" y="2000264"/>
            <a:ext cx="914400"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2500298" y="2500306"/>
            <a:ext cx="914400"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3000396" y="3000396"/>
            <a:ext cx="914400"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3428992" y="3429000"/>
            <a:ext cx="914400"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6286512" y="2071678"/>
            <a:ext cx="857224"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5929322" y="2500306"/>
            <a:ext cx="857224"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5500694" y="2928934"/>
            <a:ext cx="857224"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5072066" y="3357562"/>
            <a:ext cx="857224"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a:off x="4714876" y="3786214"/>
            <a:ext cx="857224"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a:off x="3786182" y="3786190"/>
            <a:ext cx="914400" cy="914400"/>
          </a:xfrm>
          <a:prstGeom prst="rtTriangle">
            <a:avLst/>
          </a:prstGeom>
          <a:gradFill flip="none" rotWithShape="1">
            <a:gsLst>
              <a:gs pos="54000">
                <a:schemeClr val="accent6">
                  <a:lumMod val="20000"/>
                  <a:lumOff val="80000"/>
                </a:schemeClr>
              </a:gs>
              <a:gs pos="50000">
                <a:srgbClr val="996600">
                  <a:shade val="67500"/>
                  <a:satMod val="115000"/>
                </a:srgbClr>
              </a:gs>
              <a:gs pos="100000">
                <a:srgbClr val="996600">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0-#ppt_w/2"/>
                                          </p:val>
                                        </p:tav>
                                        <p:tav tm="100000">
                                          <p:val>
                                            <p:strVal val="#ppt_x"/>
                                          </p:val>
                                        </p:tav>
                                      </p:tavLst>
                                    </p:anim>
                                    <p:anim calcmode="lin" valueType="num">
                                      <p:cBhvr additive="base">
                                        <p:cTn id="19" dur="2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0-#ppt_w/2"/>
                                          </p:val>
                                        </p:tav>
                                        <p:tav tm="100000">
                                          <p:val>
                                            <p:strVal val="#ppt_x"/>
                                          </p:val>
                                        </p:tav>
                                      </p:tavLst>
                                    </p:anim>
                                    <p:anim calcmode="lin" valueType="num">
                                      <p:cBhvr additive="base">
                                        <p:cTn id="23" dur="2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2000" fill="hold"/>
                                        <p:tgtEl>
                                          <p:spTgt spid="14"/>
                                        </p:tgtEl>
                                        <p:attrNameLst>
                                          <p:attrName>ppt_x</p:attrName>
                                        </p:attrNameLst>
                                      </p:cBhvr>
                                      <p:tavLst>
                                        <p:tav tm="0">
                                          <p:val>
                                            <p:strVal val="0-#ppt_w/2"/>
                                          </p:val>
                                        </p:tav>
                                        <p:tav tm="100000">
                                          <p:val>
                                            <p:strVal val="#ppt_x"/>
                                          </p:val>
                                        </p:tav>
                                      </p:tavLst>
                                    </p:anim>
                                    <p:anim calcmode="lin" valueType="num">
                                      <p:cBhvr additive="base">
                                        <p:cTn id="31" dur="2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0-#ppt_w/2"/>
                                          </p:val>
                                        </p:tav>
                                        <p:tav tm="100000">
                                          <p:val>
                                            <p:strVal val="#ppt_x"/>
                                          </p:val>
                                        </p:tav>
                                      </p:tavLst>
                                    </p:anim>
                                    <p:anim calcmode="lin" valueType="num">
                                      <p:cBhvr additive="base">
                                        <p:cTn id="35" dur="2000" fill="hold"/>
                                        <p:tgtEl>
                                          <p:spTgt spid="15"/>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0-#ppt_w/2"/>
                                          </p:val>
                                        </p:tav>
                                        <p:tav tm="100000">
                                          <p:val>
                                            <p:strVal val="#ppt_x"/>
                                          </p:val>
                                        </p:tav>
                                      </p:tavLst>
                                    </p:anim>
                                    <p:anim calcmode="lin" valueType="num">
                                      <p:cBhvr additive="base">
                                        <p:cTn id="39" dur="2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2000" fill="hold"/>
                                        <p:tgtEl>
                                          <p:spTgt spid="22"/>
                                        </p:tgtEl>
                                        <p:attrNameLst>
                                          <p:attrName>ppt_x</p:attrName>
                                        </p:attrNameLst>
                                      </p:cBhvr>
                                      <p:tavLst>
                                        <p:tav tm="0">
                                          <p:val>
                                            <p:strVal val="0-#ppt_w/2"/>
                                          </p:val>
                                        </p:tav>
                                        <p:tav tm="100000">
                                          <p:val>
                                            <p:strVal val="#ppt_x"/>
                                          </p:val>
                                        </p:tav>
                                      </p:tavLst>
                                    </p:anim>
                                    <p:anim calcmode="lin" valueType="num">
                                      <p:cBhvr additive="base">
                                        <p:cTn id="43" dur="2000" fill="hold"/>
                                        <p:tgtEl>
                                          <p:spTgt spid="22"/>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1+#ppt_w/2"/>
                                          </p:val>
                                        </p:tav>
                                        <p:tav tm="100000">
                                          <p:val>
                                            <p:strVal val="#ppt_x"/>
                                          </p:val>
                                        </p:tav>
                                      </p:tavLst>
                                    </p:anim>
                                    <p:anim calcmode="lin" valueType="num">
                                      <p:cBhvr additive="base">
                                        <p:cTn id="47" dur="2000" fill="hold"/>
                                        <p:tgtEl>
                                          <p:spTgt spid="6"/>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1+#ppt_w/2"/>
                                          </p:val>
                                        </p:tav>
                                        <p:tav tm="100000">
                                          <p:val>
                                            <p:strVal val="#ppt_x"/>
                                          </p:val>
                                        </p:tav>
                                      </p:tavLst>
                                    </p:anim>
                                    <p:anim calcmode="lin" valueType="num">
                                      <p:cBhvr additive="base">
                                        <p:cTn id="51" dur="2000" fill="hold"/>
                                        <p:tgtEl>
                                          <p:spTgt spid="8"/>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1+#ppt_w/2"/>
                                          </p:val>
                                        </p:tav>
                                        <p:tav tm="100000">
                                          <p:val>
                                            <p:strVal val="#ppt_x"/>
                                          </p:val>
                                        </p:tav>
                                      </p:tavLst>
                                    </p:anim>
                                    <p:anim calcmode="lin" valueType="num">
                                      <p:cBhvr additive="base">
                                        <p:cTn id="55" dur="2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1+#ppt_w/2"/>
                                          </p:val>
                                        </p:tav>
                                        <p:tav tm="100000">
                                          <p:val>
                                            <p:strVal val="#ppt_x"/>
                                          </p:val>
                                        </p:tav>
                                      </p:tavLst>
                                    </p:anim>
                                    <p:anim calcmode="lin" valueType="num">
                                      <p:cBhvr additive="base">
                                        <p:cTn id="59" dur="2000" fill="hold"/>
                                        <p:tgtEl>
                                          <p:spTgt spid="12"/>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2000" fill="hold"/>
                                        <p:tgtEl>
                                          <p:spTgt spid="17"/>
                                        </p:tgtEl>
                                        <p:attrNameLst>
                                          <p:attrName>ppt_x</p:attrName>
                                        </p:attrNameLst>
                                      </p:cBhvr>
                                      <p:tavLst>
                                        <p:tav tm="0">
                                          <p:val>
                                            <p:strVal val="1+#ppt_w/2"/>
                                          </p:val>
                                        </p:tav>
                                        <p:tav tm="100000">
                                          <p:val>
                                            <p:strVal val="#ppt_x"/>
                                          </p:val>
                                        </p:tav>
                                      </p:tavLst>
                                    </p:anim>
                                    <p:anim calcmode="lin" valueType="num">
                                      <p:cBhvr additive="base">
                                        <p:cTn id="63" dur="2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2000" fill="hold"/>
                                        <p:tgtEl>
                                          <p:spTgt spid="18"/>
                                        </p:tgtEl>
                                        <p:attrNameLst>
                                          <p:attrName>ppt_x</p:attrName>
                                        </p:attrNameLst>
                                      </p:cBhvr>
                                      <p:tavLst>
                                        <p:tav tm="0">
                                          <p:val>
                                            <p:strVal val="1+#ppt_w/2"/>
                                          </p:val>
                                        </p:tav>
                                        <p:tav tm="100000">
                                          <p:val>
                                            <p:strVal val="#ppt_x"/>
                                          </p:val>
                                        </p:tav>
                                      </p:tavLst>
                                    </p:anim>
                                    <p:anim calcmode="lin" valueType="num">
                                      <p:cBhvr additive="base">
                                        <p:cTn id="67" dur="2000" fill="hold"/>
                                        <p:tgtEl>
                                          <p:spTgt spid="18"/>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2000" fill="hold"/>
                                        <p:tgtEl>
                                          <p:spTgt spid="19"/>
                                        </p:tgtEl>
                                        <p:attrNameLst>
                                          <p:attrName>ppt_x</p:attrName>
                                        </p:attrNameLst>
                                      </p:cBhvr>
                                      <p:tavLst>
                                        <p:tav tm="0">
                                          <p:val>
                                            <p:strVal val="1+#ppt_w/2"/>
                                          </p:val>
                                        </p:tav>
                                        <p:tav tm="100000">
                                          <p:val>
                                            <p:strVal val="#ppt_x"/>
                                          </p:val>
                                        </p:tav>
                                      </p:tavLst>
                                    </p:anim>
                                    <p:anim calcmode="lin" valueType="num">
                                      <p:cBhvr additive="base">
                                        <p:cTn id="71" dur="2000" fill="hold"/>
                                        <p:tgtEl>
                                          <p:spTgt spid="19"/>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2000" fill="hold"/>
                                        <p:tgtEl>
                                          <p:spTgt spid="20"/>
                                        </p:tgtEl>
                                        <p:attrNameLst>
                                          <p:attrName>ppt_x</p:attrName>
                                        </p:attrNameLst>
                                      </p:cBhvr>
                                      <p:tavLst>
                                        <p:tav tm="0">
                                          <p:val>
                                            <p:strVal val="1+#ppt_w/2"/>
                                          </p:val>
                                        </p:tav>
                                        <p:tav tm="100000">
                                          <p:val>
                                            <p:strVal val="#ppt_x"/>
                                          </p:val>
                                        </p:tav>
                                      </p:tavLst>
                                    </p:anim>
                                    <p:anim calcmode="lin" valueType="num">
                                      <p:cBhvr additive="base">
                                        <p:cTn id="75" dur="2000" fill="hold"/>
                                        <p:tgtEl>
                                          <p:spTgt spid="20"/>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2000" fill="hold"/>
                                        <p:tgtEl>
                                          <p:spTgt spid="21"/>
                                        </p:tgtEl>
                                        <p:attrNameLst>
                                          <p:attrName>ppt_x</p:attrName>
                                        </p:attrNameLst>
                                      </p:cBhvr>
                                      <p:tavLst>
                                        <p:tav tm="0">
                                          <p:val>
                                            <p:strVal val="1+#ppt_w/2"/>
                                          </p:val>
                                        </p:tav>
                                        <p:tav tm="100000">
                                          <p:val>
                                            <p:strVal val="#ppt_x"/>
                                          </p:val>
                                        </p:tav>
                                      </p:tavLst>
                                    </p:anim>
                                    <p:anim calcmode="lin" valueType="num">
                                      <p:cBhvr additive="base">
                                        <p:cTn id="79" dur="2000" fill="hold"/>
                                        <p:tgtEl>
                                          <p:spTgt spid="21"/>
                                        </p:tgtEl>
                                        <p:attrNameLst>
                                          <p:attrName>ppt_y</p:attrName>
                                        </p:attrNameLst>
                                      </p:cBhvr>
                                      <p:tavLst>
                                        <p:tav tm="0">
                                          <p:val>
                                            <p:strVal val="0-#ppt_h/2"/>
                                          </p:val>
                                        </p:tav>
                                        <p:tav tm="100000">
                                          <p:val>
                                            <p:strVal val="#ppt_y"/>
                                          </p:val>
                                        </p:tav>
                                      </p:tavLst>
                                    </p:anim>
                                  </p:childTnLst>
                                </p:cTn>
                              </p:par>
                              <p:par>
                                <p:cTn id="80" presetID="8" presetClass="emph" presetSubtype="0" fill="hold" grpId="1" nodeType="withEffect">
                                  <p:stCondLst>
                                    <p:cond delay="0"/>
                                  </p:stCondLst>
                                  <p:childTnLst>
                                    <p:animRot by="21600000">
                                      <p:cBhvr>
                                        <p:cTn id="81" dur="2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7"/>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9"/>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0"/>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3"/>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4"/>
                                        </p:tgtEl>
                                        <p:attrNameLst>
                                          <p:attrName>r</p:attrName>
                                        </p:attrNameLst>
                                      </p:cBhvr>
                                    </p:animRot>
                                  </p:childTnLst>
                                </p:cTn>
                              </p:par>
                              <p:par>
                                <p:cTn id="92" presetID="8" presetClass="emph" presetSubtype="0" fill="hold" grpId="1" nodeType="withEffect">
                                  <p:stCondLst>
                                    <p:cond delay="0"/>
                                  </p:stCondLst>
                                  <p:childTnLst>
                                    <p:animRot by="21600000">
                                      <p:cBhvr>
                                        <p:cTn id="93" dur="2000" fill="hold"/>
                                        <p:tgtEl>
                                          <p:spTgt spid="15"/>
                                        </p:tgtEl>
                                        <p:attrNameLst>
                                          <p:attrName>r</p:attrName>
                                        </p:attrNameLst>
                                      </p:cBhvr>
                                    </p:animRot>
                                  </p:childTnLst>
                                </p:cTn>
                              </p:par>
                              <p:par>
                                <p:cTn id="94" presetID="8" presetClass="emph" presetSubtype="0" fill="hold" grpId="1" nodeType="withEffect">
                                  <p:stCondLst>
                                    <p:cond delay="0"/>
                                  </p:stCondLst>
                                  <p:childTnLst>
                                    <p:animRot by="21600000">
                                      <p:cBhvr>
                                        <p:cTn id="95" dur="2000" fill="hold"/>
                                        <p:tgtEl>
                                          <p:spTgt spid="16"/>
                                        </p:tgtEl>
                                        <p:attrNameLst>
                                          <p:attrName>r</p:attrName>
                                        </p:attrNameLst>
                                      </p:cBhvr>
                                    </p:animRot>
                                  </p:childTnLst>
                                </p:cTn>
                              </p:par>
                              <p:par>
                                <p:cTn id="96" presetID="8" presetClass="emph" presetSubtype="0" fill="hold" grpId="1" nodeType="withEffect">
                                  <p:stCondLst>
                                    <p:cond delay="0"/>
                                  </p:stCondLst>
                                  <p:childTnLst>
                                    <p:animRot by="21600000">
                                      <p:cBhvr>
                                        <p:cTn id="97" dur="2000" fill="hold"/>
                                        <p:tgtEl>
                                          <p:spTgt spid="22"/>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8"/>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11"/>
                                        </p:tgtEl>
                                        <p:attrNameLst>
                                          <p:attrName>r</p:attrName>
                                        </p:attrNameLst>
                                      </p:cBhvr>
                                    </p:animRot>
                                  </p:childTnLst>
                                </p:cTn>
                              </p:par>
                              <p:par>
                                <p:cTn id="104" presetID="8" presetClass="emph" presetSubtype="0" fill="hold" grpId="1" nodeType="withEffect">
                                  <p:stCondLst>
                                    <p:cond delay="0"/>
                                  </p:stCondLst>
                                  <p:childTnLst>
                                    <p:animRot by="-21600000">
                                      <p:cBhvr>
                                        <p:cTn id="105" dur="2000" fill="hold"/>
                                        <p:tgtEl>
                                          <p:spTgt spid="12"/>
                                        </p:tgtEl>
                                        <p:attrNameLst>
                                          <p:attrName>r</p:attrName>
                                        </p:attrNameLst>
                                      </p:cBhvr>
                                    </p:animRot>
                                  </p:childTnLst>
                                </p:cTn>
                              </p:par>
                              <p:par>
                                <p:cTn id="106" presetID="8" presetClass="emph" presetSubtype="0" fill="hold" grpId="1" nodeType="withEffect">
                                  <p:stCondLst>
                                    <p:cond delay="0"/>
                                  </p:stCondLst>
                                  <p:childTnLst>
                                    <p:animRot by="-21600000">
                                      <p:cBhvr>
                                        <p:cTn id="107" dur="2000" fill="hold"/>
                                        <p:tgtEl>
                                          <p:spTgt spid="17"/>
                                        </p:tgtEl>
                                        <p:attrNameLst>
                                          <p:attrName>r</p:attrName>
                                        </p:attrNameLst>
                                      </p:cBhvr>
                                    </p:animRot>
                                  </p:childTnLst>
                                </p:cTn>
                              </p:par>
                              <p:par>
                                <p:cTn id="108" presetID="8" presetClass="emph" presetSubtype="0" fill="hold" grpId="1" nodeType="withEffect">
                                  <p:stCondLst>
                                    <p:cond delay="0"/>
                                  </p:stCondLst>
                                  <p:childTnLst>
                                    <p:animRot by="-21600000">
                                      <p:cBhvr>
                                        <p:cTn id="109" dur="2000" fill="hold"/>
                                        <p:tgtEl>
                                          <p:spTgt spid="18"/>
                                        </p:tgtEl>
                                        <p:attrNameLst>
                                          <p:attrName>r</p:attrName>
                                        </p:attrNameLst>
                                      </p:cBhvr>
                                    </p:animRot>
                                  </p:childTnLst>
                                </p:cTn>
                              </p:par>
                              <p:par>
                                <p:cTn id="110" presetID="8" presetClass="emph" presetSubtype="0" fill="hold" grpId="1" nodeType="withEffect">
                                  <p:stCondLst>
                                    <p:cond delay="0"/>
                                  </p:stCondLst>
                                  <p:childTnLst>
                                    <p:animRot by="-21600000">
                                      <p:cBhvr>
                                        <p:cTn id="111" dur="2000" fill="hold"/>
                                        <p:tgtEl>
                                          <p:spTgt spid="19"/>
                                        </p:tgtEl>
                                        <p:attrNameLst>
                                          <p:attrName>r</p:attrName>
                                        </p:attrNameLst>
                                      </p:cBhvr>
                                    </p:animRot>
                                  </p:childTnLst>
                                </p:cTn>
                              </p:par>
                              <p:par>
                                <p:cTn id="112" presetID="8" presetClass="emph" presetSubtype="0" fill="hold" grpId="1" nodeType="withEffect">
                                  <p:stCondLst>
                                    <p:cond delay="0"/>
                                  </p:stCondLst>
                                  <p:childTnLst>
                                    <p:animRot by="-21600000">
                                      <p:cBhvr>
                                        <p:cTn id="113" dur="2000" fill="hold"/>
                                        <p:tgtEl>
                                          <p:spTgt spid="20"/>
                                        </p:tgtEl>
                                        <p:attrNameLst>
                                          <p:attrName>r</p:attrName>
                                        </p:attrNameLst>
                                      </p:cBhvr>
                                    </p:animRot>
                                  </p:childTnLst>
                                </p:cTn>
                              </p:par>
                              <p:par>
                                <p:cTn id="114" presetID="8" presetClass="emph" presetSubtype="0" fill="hold" grpId="1" nodeType="withEffect">
                                  <p:stCondLst>
                                    <p:cond delay="0"/>
                                  </p:stCondLst>
                                  <p:childTnLst>
                                    <p:animRot by="-21600000">
                                      <p:cBhvr>
                                        <p:cTn id="115" dur="2000" fill="hold"/>
                                        <p:tgtEl>
                                          <p:spTgt spid="21"/>
                                        </p:tgtEl>
                                        <p:attrNameLst>
                                          <p:attrName>r</p:attrName>
                                        </p:attrNameLst>
                                      </p:cBhvr>
                                    </p:animRot>
                                  </p:childTnLst>
                                </p:cTn>
                              </p:par>
                              <p:par>
                                <p:cTn id="116" presetID="5" presetClass="entr" presetSubtype="10" fill="hold" grpId="2" nodeType="withEffect">
                                  <p:stCondLst>
                                    <p:cond delay="0"/>
                                  </p:stCondLst>
                                  <p:childTnLst>
                                    <p:set>
                                      <p:cBhvr>
                                        <p:cTn id="117" dur="1" fill="hold">
                                          <p:stCondLst>
                                            <p:cond delay="0"/>
                                          </p:stCondLst>
                                        </p:cTn>
                                        <p:tgtEl>
                                          <p:spTgt spid="5"/>
                                        </p:tgtEl>
                                        <p:attrNameLst>
                                          <p:attrName>style.visibility</p:attrName>
                                        </p:attrNameLst>
                                      </p:cBhvr>
                                      <p:to>
                                        <p:strVal val="visible"/>
                                      </p:to>
                                    </p:set>
                                    <p:animEffect transition="in" filter="checkerboard(across)">
                                      <p:cBhvr>
                                        <p:cTn id="118" dur="2000"/>
                                        <p:tgtEl>
                                          <p:spTgt spid="5"/>
                                        </p:tgtEl>
                                      </p:cBhvr>
                                    </p:animEffect>
                                  </p:childTnLst>
                                </p:cTn>
                              </p:par>
                              <p:par>
                                <p:cTn id="119" presetID="5" presetClass="entr" presetSubtype="10" fill="hold" grpId="2" nodeType="withEffect">
                                  <p:stCondLst>
                                    <p:cond delay="0"/>
                                  </p:stCondLst>
                                  <p:childTnLst>
                                    <p:set>
                                      <p:cBhvr>
                                        <p:cTn id="120" dur="1" fill="hold">
                                          <p:stCondLst>
                                            <p:cond delay="0"/>
                                          </p:stCondLst>
                                        </p:cTn>
                                        <p:tgtEl>
                                          <p:spTgt spid="6"/>
                                        </p:tgtEl>
                                        <p:attrNameLst>
                                          <p:attrName>style.visibility</p:attrName>
                                        </p:attrNameLst>
                                      </p:cBhvr>
                                      <p:to>
                                        <p:strVal val="visible"/>
                                      </p:to>
                                    </p:set>
                                    <p:animEffect transition="in" filter="checkerboard(across)">
                                      <p:cBhvr>
                                        <p:cTn id="121" dur="2000"/>
                                        <p:tgtEl>
                                          <p:spTgt spid="6"/>
                                        </p:tgtEl>
                                      </p:cBhvr>
                                    </p:animEffect>
                                  </p:childTnLst>
                                </p:cTn>
                              </p:par>
                              <p:par>
                                <p:cTn id="122" presetID="5" presetClass="entr" presetSubtype="10" fill="hold" grpId="2" nodeType="withEffect">
                                  <p:stCondLst>
                                    <p:cond delay="0"/>
                                  </p:stCondLst>
                                  <p:childTnLst>
                                    <p:set>
                                      <p:cBhvr>
                                        <p:cTn id="123" dur="1" fill="hold">
                                          <p:stCondLst>
                                            <p:cond delay="0"/>
                                          </p:stCondLst>
                                        </p:cTn>
                                        <p:tgtEl>
                                          <p:spTgt spid="7"/>
                                        </p:tgtEl>
                                        <p:attrNameLst>
                                          <p:attrName>style.visibility</p:attrName>
                                        </p:attrNameLst>
                                      </p:cBhvr>
                                      <p:to>
                                        <p:strVal val="visible"/>
                                      </p:to>
                                    </p:set>
                                    <p:animEffect transition="in" filter="checkerboard(across)">
                                      <p:cBhvr>
                                        <p:cTn id="124" dur="2000"/>
                                        <p:tgtEl>
                                          <p:spTgt spid="7"/>
                                        </p:tgtEl>
                                      </p:cBhvr>
                                    </p:animEffect>
                                  </p:childTnLst>
                                </p:cTn>
                              </p:par>
                              <p:par>
                                <p:cTn id="125" presetID="5" presetClass="entr" presetSubtype="10" fill="hold" grpId="2" nodeType="withEffect">
                                  <p:stCondLst>
                                    <p:cond delay="0"/>
                                  </p:stCondLst>
                                  <p:childTnLst>
                                    <p:set>
                                      <p:cBhvr>
                                        <p:cTn id="126" dur="1" fill="hold">
                                          <p:stCondLst>
                                            <p:cond delay="0"/>
                                          </p:stCondLst>
                                        </p:cTn>
                                        <p:tgtEl>
                                          <p:spTgt spid="8"/>
                                        </p:tgtEl>
                                        <p:attrNameLst>
                                          <p:attrName>style.visibility</p:attrName>
                                        </p:attrNameLst>
                                      </p:cBhvr>
                                      <p:to>
                                        <p:strVal val="visible"/>
                                      </p:to>
                                    </p:set>
                                    <p:animEffect transition="in" filter="checkerboard(across)">
                                      <p:cBhvr>
                                        <p:cTn id="127" dur="2000"/>
                                        <p:tgtEl>
                                          <p:spTgt spid="8"/>
                                        </p:tgtEl>
                                      </p:cBhvr>
                                    </p:animEffect>
                                  </p:childTnLst>
                                </p:cTn>
                              </p:par>
                              <p:par>
                                <p:cTn id="128" presetID="5" presetClass="entr" presetSubtype="10" fill="hold" grpId="2" nodeType="withEffect">
                                  <p:stCondLst>
                                    <p:cond delay="0"/>
                                  </p:stCondLst>
                                  <p:childTnLst>
                                    <p:set>
                                      <p:cBhvr>
                                        <p:cTn id="129" dur="1" fill="hold">
                                          <p:stCondLst>
                                            <p:cond delay="0"/>
                                          </p:stCondLst>
                                        </p:cTn>
                                        <p:tgtEl>
                                          <p:spTgt spid="9"/>
                                        </p:tgtEl>
                                        <p:attrNameLst>
                                          <p:attrName>style.visibility</p:attrName>
                                        </p:attrNameLst>
                                      </p:cBhvr>
                                      <p:to>
                                        <p:strVal val="visible"/>
                                      </p:to>
                                    </p:set>
                                    <p:animEffect transition="in" filter="checkerboard(across)">
                                      <p:cBhvr>
                                        <p:cTn id="130" dur="2000"/>
                                        <p:tgtEl>
                                          <p:spTgt spid="9"/>
                                        </p:tgtEl>
                                      </p:cBhvr>
                                    </p:animEffect>
                                  </p:childTnLst>
                                </p:cTn>
                              </p:par>
                              <p:par>
                                <p:cTn id="131" presetID="5" presetClass="entr" presetSubtype="10" fill="hold" grpId="2" nodeType="withEffect">
                                  <p:stCondLst>
                                    <p:cond delay="0"/>
                                  </p:stCondLst>
                                  <p:childTnLst>
                                    <p:set>
                                      <p:cBhvr>
                                        <p:cTn id="132" dur="1" fill="hold">
                                          <p:stCondLst>
                                            <p:cond delay="0"/>
                                          </p:stCondLst>
                                        </p:cTn>
                                        <p:tgtEl>
                                          <p:spTgt spid="10"/>
                                        </p:tgtEl>
                                        <p:attrNameLst>
                                          <p:attrName>style.visibility</p:attrName>
                                        </p:attrNameLst>
                                      </p:cBhvr>
                                      <p:to>
                                        <p:strVal val="visible"/>
                                      </p:to>
                                    </p:set>
                                    <p:animEffect transition="in" filter="checkerboard(across)">
                                      <p:cBhvr>
                                        <p:cTn id="133" dur="2000"/>
                                        <p:tgtEl>
                                          <p:spTgt spid="10"/>
                                        </p:tgtEl>
                                      </p:cBhvr>
                                    </p:animEffect>
                                  </p:childTnLst>
                                </p:cTn>
                              </p:par>
                              <p:par>
                                <p:cTn id="134" presetID="5" presetClass="entr" presetSubtype="10" fill="hold" grpId="2" nodeType="withEffect">
                                  <p:stCondLst>
                                    <p:cond delay="0"/>
                                  </p:stCondLst>
                                  <p:childTnLst>
                                    <p:set>
                                      <p:cBhvr>
                                        <p:cTn id="135" dur="1" fill="hold">
                                          <p:stCondLst>
                                            <p:cond delay="0"/>
                                          </p:stCondLst>
                                        </p:cTn>
                                        <p:tgtEl>
                                          <p:spTgt spid="11"/>
                                        </p:tgtEl>
                                        <p:attrNameLst>
                                          <p:attrName>style.visibility</p:attrName>
                                        </p:attrNameLst>
                                      </p:cBhvr>
                                      <p:to>
                                        <p:strVal val="visible"/>
                                      </p:to>
                                    </p:set>
                                    <p:animEffect transition="in" filter="checkerboard(across)">
                                      <p:cBhvr>
                                        <p:cTn id="136" dur="2000"/>
                                        <p:tgtEl>
                                          <p:spTgt spid="11"/>
                                        </p:tgtEl>
                                      </p:cBhvr>
                                    </p:animEffect>
                                  </p:childTnLst>
                                </p:cTn>
                              </p:par>
                              <p:par>
                                <p:cTn id="137" presetID="5" presetClass="entr" presetSubtype="10" fill="hold" grpId="2" nodeType="withEffect">
                                  <p:stCondLst>
                                    <p:cond delay="0"/>
                                  </p:stCondLst>
                                  <p:childTnLst>
                                    <p:set>
                                      <p:cBhvr>
                                        <p:cTn id="138" dur="1" fill="hold">
                                          <p:stCondLst>
                                            <p:cond delay="0"/>
                                          </p:stCondLst>
                                        </p:cTn>
                                        <p:tgtEl>
                                          <p:spTgt spid="12"/>
                                        </p:tgtEl>
                                        <p:attrNameLst>
                                          <p:attrName>style.visibility</p:attrName>
                                        </p:attrNameLst>
                                      </p:cBhvr>
                                      <p:to>
                                        <p:strVal val="visible"/>
                                      </p:to>
                                    </p:set>
                                    <p:animEffect transition="in" filter="checkerboard(across)">
                                      <p:cBhvr>
                                        <p:cTn id="139" dur="2000"/>
                                        <p:tgtEl>
                                          <p:spTgt spid="12"/>
                                        </p:tgtEl>
                                      </p:cBhvr>
                                    </p:animEffect>
                                  </p:childTnLst>
                                </p:cTn>
                              </p:par>
                              <p:par>
                                <p:cTn id="140" presetID="5" presetClass="entr" presetSubtype="10" fill="hold" grpId="2"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checkerboard(across)">
                                      <p:cBhvr>
                                        <p:cTn id="142" dur="2000"/>
                                        <p:tgtEl>
                                          <p:spTgt spid="13"/>
                                        </p:tgtEl>
                                      </p:cBhvr>
                                    </p:animEffect>
                                  </p:childTnLst>
                                </p:cTn>
                              </p:par>
                              <p:par>
                                <p:cTn id="143" presetID="5" presetClass="entr" presetSubtype="10" fill="hold" grpId="2" nodeType="withEffect">
                                  <p:stCondLst>
                                    <p:cond delay="0"/>
                                  </p:stCondLst>
                                  <p:childTnLst>
                                    <p:set>
                                      <p:cBhvr>
                                        <p:cTn id="144" dur="1" fill="hold">
                                          <p:stCondLst>
                                            <p:cond delay="0"/>
                                          </p:stCondLst>
                                        </p:cTn>
                                        <p:tgtEl>
                                          <p:spTgt spid="14"/>
                                        </p:tgtEl>
                                        <p:attrNameLst>
                                          <p:attrName>style.visibility</p:attrName>
                                        </p:attrNameLst>
                                      </p:cBhvr>
                                      <p:to>
                                        <p:strVal val="visible"/>
                                      </p:to>
                                    </p:set>
                                    <p:animEffect transition="in" filter="checkerboard(across)">
                                      <p:cBhvr>
                                        <p:cTn id="145" dur="2000"/>
                                        <p:tgtEl>
                                          <p:spTgt spid="14"/>
                                        </p:tgtEl>
                                      </p:cBhvr>
                                    </p:animEffect>
                                  </p:childTnLst>
                                </p:cTn>
                              </p:par>
                              <p:par>
                                <p:cTn id="146" presetID="5" presetClass="entr" presetSubtype="10" fill="hold" grpId="2" nodeType="withEffect">
                                  <p:stCondLst>
                                    <p:cond delay="0"/>
                                  </p:stCondLst>
                                  <p:childTnLst>
                                    <p:set>
                                      <p:cBhvr>
                                        <p:cTn id="147" dur="1" fill="hold">
                                          <p:stCondLst>
                                            <p:cond delay="0"/>
                                          </p:stCondLst>
                                        </p:cTn>
                                        <p:tgtEl>
                                          <p:spTgt spid="15"/>
                                        </p:tgtEl>
                                        <p:attrNameLst>
                                          <p:attrName>style.visibility</p:attrName>
                                        </p:attrNameLst>
                                      </p:cBhvr>
                                      <p:to>
                                        <p:strVal val="visible"/>
                                      </p:to>
                                    </p:set>
                                    <p:animEffect transition="in" filter="checkerboard(across)">
                                      <p:cBhvr>
                                        <p:cTn id="148" dur="2000"/>
                                        <p:tgtEl>
                                          <p:spTgt spid="15"/>
                                        </p:tgtEl>
                                      </p:cBhvr>
                                    </p:animEffect>
                                  </p:childTnLst>
                                </p:cTn>
                              </p:par>
                              <p:par>
                                <p:cTn id="149" presetID="5" presetClass="entr" presetSubtype="10" fill="hold" grpId="2" nodeType="withEffect">
                                  <p:stCondLst>
                                    <p:cond delay="0"/>
                                  </p:stCondLst>
                                  <p:childTnLst>
                                    <p:set>
                                      <p:cBhvr>
                                        <p:cTn id="150" dur="1" fill="hold">
                                          <p:stCondLst>
                                            <p:cond delay="0"/>
                                          </p:stCondLst>
                                        </p:cTn>
                                        <p:tgtEl>
                                          <p:spTgt spid="16"/>
                                        </p:tgtEl>
                                        <p:attrNameLst>
                                          <p:attrName>style.visibility</p:attrName>
                                        </p:attrNameLst>
                                      </p:cBhvr>
                                      <p:to>
                                        <p:strVal val="visible"/>
                                      </p:to>
                                    </p:set>
                                    <p:animEffect transition="in" filter="checkerboard(across)">
                                      <p:cBhvr>
                                        <p:cTn id="151" dur="2000"/>
                                        <p:tgtEl>
                                          <p:spTgt spid="16"/>
                                        </p:tgtEl>
                                      </p:cBhvr>
                                    </p:animEffect>
                                  </p:childTnLst>
                                </p:cTn>
                              </p:par>
                              <p:par>
                                <p:cTn id="152" presetID="5" presetClass="entr" presetSubtype="10" fill="hold" grpId="2" nodeType="withEffect">
                                  <p:stCondLst>
                                    <p:cond delay="0"/>
                                  </p:stCondLst>
                                  <p:childTnLst>
                                    <p:set>
                                      <p:cBhvr>
                                        <p:cTn id="153" dur="1" fill="hold">
                                          <p:stCondLst>
                                            <p:cond delay="0"/>
                                          </p:stCondLst>
                                        </p:cTn>
                                        <p:tgtEl>
                                          <p:spTgt spid="17"/>
                                        </p:tgtEl>
                                        <p:attrNameLst>
                                          <p:attrName>style.visibility</p:attrName>
                                        </p:attrNameLst>
                                      </p:cBhvr>
                                      <p:to>
                                        <p:strVal val="visible"/>
                                      </p:to>
                                    </p:set>
                                    <p:animEffect transition="in" filter="checkerboard(across)">
                                      <p:cBhvr>
                                        <p:cTn id="154" dur="2000"/>
                                        <p:tgtEl>
                                          <p:spTgt spid="17"/>
                                        </p:tgtEl>
                                      </p:cBhvr>
                                    </p:animEffect>
                                  </p:childTnLst>
                                </p:cTn>
                              </p:par>
                              <p:par>
                                <p:cTn id="155" presetID="5" presetClass="entr" presetSubtype="10" fill="hold" grpId="2" nodeType="withEffect">
                                  <p:stCondLst>
                                    <p:cond delay="0"/>
                                  </p:stCondLst>
                                  <p:childTnLst>
                                    <p:set>
                                      <p:cBhvr>
                                        <p:cTn id="156" dur="1" fill="hold">
                                          <p:stCondLst>
                                            <p:cond delay="0"/>
                                          </p:stCondLst>
                                        </p:cTn>
                                        <p:tgtEl>
                                          <p:spTgt spid="18"/>
                                        </p:tgtEl>
                                        <p:attrNameLst>
                                          <p:attrName>style.visibility</p:attrName>
                                        </p:attrNameLst>
                                      </p:cBhvr>
                                      <p:to>
                                        <p:strVal val="visible"/>
                                      </p:to>
                                    </p:set>
                                    <p:animEffect transition="in" filter="checkerboard(across)">
                                      <p:cBhvr>
                                        <p:cTn id="157" dur="2000"/>
                                        <p:tgtEl>
                                          <p:spTgt spid="18"/>
                                        </p:tgtEl>
                                      </p:cBhvr>
                                    </p:animEffect>
                                  </p:childTnLst>
                                </p:cTn>
                              </p:par>
                              <p:par>
                                <p:cTn id="158" presetID="5" presetClass="entr" presetSubtype="10" fill="hold" grpId="2" nodeType="withEffect">
                                  <p:stCondLst>
                                    <p:cond delay="0"/>
                                  </p:stCondLst>
                                  <p:childTnLst>
                                    <p:set>
                                      <p:cBhvr>
                                        <p:cTn id="159" dur="1" fill="hold">
                                          <p:stCondLst>
                                            <p:cond delay="0"/>
                                          </p:stCondLst>
                                        </p:cTn>
                                        <p:tgtEl>
                                          <p:spTgt spid="19"/>
                                        </p:tgtEl>
                                        <p:attrNameLst>
                                          <p:attrName>style.visibility</p:attrName>
                                        </p:attrNameLst>
                                      </p:cBhvr>
                                      <p:to>
                                        <p:strVal val="visible"/>
                                      </p:to>
                                    </p:set>
                                    <p:animEffect transition="in" filter="checkerboard(across)">
                                      <p:cBhvr>
                                        <p:cTn id="160" dur="2000"/>
                                        <p:tgtEl>
                                          <p:spTgt spid="19"/>
                                        </p:tgtEl>
                                      </p:cBhvr>
                                    </p:animEffect>
                                  </p:childTnLst>
                                </p:cTn>
                              </p:par>
                              <p:par>
                                <p:cTn id="161" presetID="5" presetClass="entr" presetSubtype="10" fill="hold" grpId="2" nodeType="withEffect">
                                  <p:stCondLst>
                                    <p:cond delay="0"/>
                                  </p:stCondLst>
                                  <p:childTnLst>
                                    <p:set>
                                      <p:cBhvr>
                                        <p:cTn id="162" dur="1" fill="hold">
                                          <p:stCondLst>
                                            <p:cond delay="0"/>
                                          </p:stCondLst>
                                        </p:cTn>
                                        <p:tgtEl>
                                          <p:spTgt spid="20"/>
                                        </p:tgtEl>
                                        <p:attrNameLst>
                                          <p:attrName>style.visibility</p:attrName>
                                        </p:attrNameLst>
                                      </p:cBhvr>
                                      <p:to>
                                        <p:strVal val="visible"/>
                                      </p:to>
                                    </p:set>
                                    <p:animEffect transition="in" filter="checkerboard(across)">
                                      <p:cBhvr>
                                        <p:cTn id="163" dur="2000"/>
                                        <p:tgtEl>
                                          <p:spTgt spid="20"/>
                                        </p:tgtEl>
                                      </p:cBhvr>
                                    </p:animEffect>
                                  </p:childTnLst>
                                </p:cTn>
                              </p:par>
                              <p:par>
                                <p:cTn id="164" presetID="5" presetClass="entr" presetSubtype="10" fill="hold" grpId="2" nodeType="withEffect">
                                  <p:stCondLst>
                                    <p:cond delay="0"/>
                                  </p:stCondLst>
                                  <p:childTnLst>
                                    <p:set>
                                      <p:cBhvr>
                                        <p:cTn id="165" dur="1" fill="hold">
                                          <p:stCondLst>
                                            <p:cond delay="0"/>
                                          </p:stCondLst>
                                        </p:cTn>
                                        <p:tgtEl>
                                          <p:spTgt spid="21"/>
                                        </p:tgtEl>
                                        <p:attrNameLst>
                                          <p:attrName>style.visibility</p:attrName>
                                        </p:attrNameLst>
                                      </p:cBhvr>
                                      <p:to>
                                        <p:strVal val="visible"/>
                                      </p:to>
                                    </p:set>
                                    <p:animEffect transition="in" filter="checkerboard(across)">
                                      <p:cBhvr>
                                        <p:cTn id="166" dur="2000"/>
                                        <p:tgtEl>
                                          <p:spTgt spid="21"/>
                                        </p:tgtEl>
                                      </p:cBhvr>
                                    </p:animEffect>
                                  </p:childTnLst>
                                </p:cTn>
                              </p:par>
                              <p:par>
                                <p:cTn id="167" presetID="5" presetClass="entr" presetSubtype="10" fill="hold" grpId="2" nodeType="withEffect">
                                  <p:stCondLst>
                                    <p:cond delay="0"/>
                                  </p:stCondLst>
                                  <p:childTnLst>
                                    <p:set>
                                      <p:cBhvr>
                                        <p:cTn id="168" dur="1" fill="hold">
                                          <p:stCondLst>
                                            <p:cond delay="0"/>
                                          </p:stCondLst>
                                        </p:cTn>
                                        <p:tgtEl>
                                          <p:spTgt spid="22"/>
                                        </p:tgtEl>
                                        <p:attrNameLst>
                                          <p:attrName>style.visibility</p:attrName>
                                        </p:attrNameLst>
                                      </p:cBhvr>
                                      <p:to>
                                        <p:strVal val="visible"/>
                                      </p:to>
                                    </p:set>
                                    <p:animEffect transition="in" filter="checkerboard(across)">
                                      <p:cBhvr>
                                        <p:cTn id="169" dur="2000"/>
                                        <p:tgtEl>
                                          <p:spTgt spid="22"/>
                                        </p:tgtEl>
                                      </p:cBhvr>
                                    </p:animEffect>
                                  </p:childTnLst>
                                </p:cTn>
                              </p:par>
                            </p:childTnLst>
                          </p:cTn>
                        </p:par>
                        <p:par>
                          <p:cTn id="170" fill="hold">
                            <p:stCondLst>
                              <p:cond delay="2000"/>
                            </p:stCondLst>
                            <p:childTnLst>
                              <p:par>
                                <p:cTn id="171" presetID="2" presetClass="exit" presetSubtype="2" fill="hold" grpId="3" nodeType="afterEffect">
                                  <p:stCondLst>
                                    <p:cond delay="0"/>
                                  </p:stCondLst>
                                  <p:childTnLst>
                                    <p:anim calcmode="lin" valueType="num">
                                      <p:cBhvr additive="base">
                                        <p:cTn id="172" dur="2000"/>
                                        <p:tgtEl>
                                          <p:spTgt spid="5"/>
                                        </p:tgtEl>
                                        <p:attrNameLst>
                                          <p:attrName>ppt_x</p:attrName>
                                        </p:attrNameLst>
                                      </p:cBhvr>
                                      <p:tavLst>
                                        <p:tav tm="0">
                                          <p:val>
                                            <p:strVal val="ppt_x"/>
                                          </p:val>
                                        </p:tav>
                                        <p:tav tm="100000">
                                          <p:val>
                                            <p:strVal val="1+ppt_w/2"/>
                                          </p:val>
                                        </p:tav>
                                      </p:tavLst>
                                    </p:anim>
                                    <p:anim calcmode="lin" valueType="num">
                                      <p:cBhvr additive="base">
                                        <p:cTn id="173" dur="2000"/>
                                        <p:tgtEl>
                                          <p:spTgt spid="5"/>
                                        </p:tgtEl>
                                        <p:attrNameLst>
                                          <p:attrName>ppt_y</p:attrName>
                                        </p:attrNameLst>
                                      </p:cBhvr>
                                      <p:tavLst>
                                        <p:tav tm="0">
                                          <p:val>
                                            <p:strVal val="ppt_y"/>
                                          </p:val>
                                        </p:tav>
                                        <p:tav tm="100000">
                                          <p:val>
                                            <p:strVal val="ppt_y"/>
                                          </p:val>
                                        </p:tav>
                                      </p:tavLst>
                                    </p:anim>
                                    <p:set>
                                      <p:cBhvr>
                                        <p:cTn id="174" dur="1" fill="hold">
                                          <p:stCondLst>
                                            <p:cond delay="1999"/>
                                          </p:stCondLst>
                                        </p:cTn>
                                        <p:tgtEl>
                                          <p:spTgt spid="5"/>
                                        </p:tgtEl>
                                        <p:attrNameLst>
                                          <p:attrName>style.visibility</p:attrName>
                                        </p:attrNameLst>
                                      </p:cBhvr>
                                      <p:to>
                                        <p:strVal val="hidden"/>
                                      </p:to>
                                    </p:set>
                                  </p:childTnLst>
                                </p:cTn>
                              </p:par>
                              <p:par>
                                <p:cTn id="175" presetID="2" presetClass="exit" presetSubtype="2" fill="hold" grpId="3" nodeType="withEffect">
                                  <p:stCondLst>
                                    <p:cond delay="0"/>
                                  </p:stCondLst>
                                  <p:childTnLst>
                                    <p:anim calcmode="lin" valueType="num">
                                      <p:cBhvr additive="base">
                                        <p:cTn id="176" dur="2000"/>
                                        <p:tgtEl>
                                          <p:spTgt spid="7"/>
                                        </p:tgtEl>
                                        <p:attrNameLst>
                                          <p:attrName>ppt_x</p:attrName>
                                        </p:attrNameLst>
                                      </p:cBhvr>
                                      <p:tavLst>
                                        <p:tav tm="0">
                                          <p:val>
                                            <p:strVal val="ppt_x"/>
                                          </p:val>
                                        </p:tav>
                                        <p:tav tm="100000">
                                          <p:val>
                                            <p:strVal val="1+ppt_w/2"/>
                                          </p:val>
                                        </p:tav>
                                      </p:tavLst>
                                    </p:anim>
                                    <p:anim calcmode="lin" valueType="num">
                                      <p:cBhvr additive="base">
                                        <p:cTn id="177" dur="2000"/>
                                        <p:tgtEl>
                                          <p:spTgt spid="7"/>
                                        </p:tgtEl>
                                        <p:attrNameLst>
                                          <p:attrName>ppt_y</p:attrName>
                                        </p:attrNameLst>
                                      </p:cBhvr>
                                      <p:tavLst>
                                        <p:tav tm="0">
                                          <p:val>
                                            <p:strVal val="ppt_y"/>
                                          </p:val>
                                        </p:tav>
                                        <p:tav tm="100000">
                                          <p:val>
                                            <p:strVal val="ppt_y"/>
                                          </p:val>
                                        </p:tav>
                                      </p:tavLst>
                                    </p:anim>
                                    <p:set>
                                      <p:cBhvr>
                                        <p:cTn id="178" dur="1" fill="hold">
                                          <p:stCondLst>
                                            <p:cond delay="1999"/>
                                          </p:stCondLst>
                                        </p:cTn>
                                        <p:tgtEl>
                                          <p:spTgt spid="7"/>
                                        </p:tgtEl>
                                        <p:attrNameLst>
                                          <p:attrName>style.visibility</p:attrName>
                                        </p:attrNameLst>
                                      </p:cBhvr>
                                      <p:to>
                                        <p:strVal val="hidden"/>
                                      </p:to>
                                    </p:set>
                                  </p:childTnLst>
                                </p:cTn>
                              </p:par>
                              <p:par>
                                <p:cTn id="179" presetID="2" presetClass="exit" presetSubtype="2" fill="hold" grpId="3" nodeType="withEffect">
                                  <p:stCondLst>
                                    <p:cond delay="0"/>
                                  </p:stCondLst>
                                  <p:childTnLst>
                                    <p:anim calcmode="lin" valueType="num">
                                      <p:cBhvr additive="base">
                                        <p:cTn id="180" dur="2000"/>
                                        <p:tgtEl>
                                          <p:spTgt spid="9"/>
                                        </p:tgtEl>
                                        <p:attrNameLst>
                                          <p:attrName>ppt_x</p:attrName>
                                        </p:attrNameLst>
                                      </p:cBhvr>
                                      <p:tavLst>
                                        <p:tav tm="0">
                                          <p:val>
                                            <p:strVal val="ppt_x"/>
                                          </p:val>
                                        </p:tav>
                                        <p:tav tm="100000">
                                          <p:val>
                                            <p:strVal val="1+ppt_w/2"/>
                                          </p:val>
                                        </p:tav>
                                      </p:tavLst>
                                    </p:anim>
                                    <p:anim calcmode="lin" valueType="num">
                                      <p:cBhvr additive="base">
                                        <p:cTn id="181" dur="2000"/>
                                        <p:tgtEl>
                                          <p:spTgt spid="9"/>
                                        </p:tgtEl>
                                        <p:attrNameLst>
                                          <p:attrName>ppt_y</p:attrName>
                                        </p:attrNameLst>
                                      </p:cBhvr>
                                      <p:tavLst>
                                        <p:tav tm="0">
                                          <p:val>
                                            <p:strVal val="ppt_y"/>
                                          </p:val>
                                        </p:tav>
                                        <p:tav tm="100000">
                                          <p:val>
                                            <p:strVal val="ppt_y"/>
                                          </p:val>
                                        </p:tav>
                                      </p:tavLst>
                                    </p:anim>
                                    <p:set>
                                      <p:cBhvr>
                                        <p:cTn id="182" dur="1" fill="hold">
                                          <p:stCondLst>
                                            <p:cond delay="1999"/>
                                          </p:stCondLst>
                                        </p:cTn>
                                        <p:tgtEl>
                                          <p:spTgt spid="9"/>
                                        </p:tgtEl>
                                        <p:attrNameLst>
                                          <p:attrName>style.visibility</p:attrName>
                                        </p:attrNameLst>
                                      </p:cBhvr>
                                      <p:to>
                                        <p:strVal val="hidden"/>
                                      </p:to>
                                    </p:set>
                                  </p:childTnLst>
                                </p:cTn>
                              </p:par>
                              <p:par>
                                <p:cTn id="183" presetID="2" presetClass="exit" presetSubtype="2" fill="hold" grpId="3" nodeType="withEffect">
                                  <p:stCondLst>
                                    <p:cond delay="0"/>
                                  </p:stCondLst>
                                  <p:childTnLst>
                                    <p:anim calcmode="lin" valueType="num">
                                      <p:cBhvr additive="base">
                                        <p:cTn id="184" dur="2000"/>
                                        <p:tgtEl>
                                          <p:spTgt spid="10"/>
                                        </p:tgtEl>
                                        <p:attrNameLst>
                                          <p:attrName>ppt_x</p:attrName>
                                        </p:attrNameLst>
                                      </p:cBhvr>
                                      <p:tavLst>
                                        <p:tav tm="0">
                                          <p:val>
                                            <p:strVal val="ppt_x"/>
                                          </p:val>
                                        </p:tav>
                                        <p:tav tm="100000">
                                          <p:val>
                                            <p:strVal val="1+ppt_w/2"/>
                                          </p:val>
                                        </p:tav>
                                      </p:tavLst>
                                    </p:anim>
                                    <p:anim calcmode="lin" valueType="num">
                                      <p:cBhvr additive="base">
                                        <p:cTn id="185" dur="2000"/>
                                        <p:tgtEl>
                                          <p:spTgt spid="10"/>
                                        </p:tgtEl>
                                        <p:attrNameLst>
                                          <p:attrName>ppt_y</p:attrName>
                                        </p:attrNameLst>
                                      </p:cBhvr>
                                      <p:tavLst>
                                        <p:tav tm="0">
                                          <p:val>
                                            <p:strVal val="ppt_y"/>
                                          </p:val>
                                        </p:tav>
                                        <p:tav tm="100000">
                                          <p:val>
                                            <p:strVal val="ppt_y"/>
                                          </p:val>
                                        </p:tav>
                                      </p:tavLst>
                                    </p:anim>
                                    <p:set>
                                      <p:cBhvr>
                                        <p:cTn id="186" dur="1" fill="hold">
                                          <p:stCondLst>
                                            <p:cond delay="1999"/>
                                          </p:stCondLst>
                                        </p:cTn>
                                        <p:tgtEl>
                                          <p:spTgt spid="10"/>
                                        </p:tgtEl>
                                        <p:attrNameLst>
                                          <p:attrName>style.visibility</p:attrName>
                                        </p:attrNameLst>
                                      </p:cBhvr>
                                      <p:to>
                                        <p:strVal val="hidden"/>
                                      </p:to>
                                    </p:set>
                                  </p:childTnLst>
                                </p:cTn>
                              </p:par>
                              <p:par>
                                <p:cTn id="187" presetID="2" presetClass="exit" presetSubtype="2" fill="hold" grpId="3" nodeType="withEffect">
                                  <p:stCondLst>
                                    <p:cond delay="0"/>
                                  </p:stCondLst>
                                  <p:childTnLst>
                                    <p:anim calcmode="lin" valueType="num">
                                      <p:cBhvr additive="base">
                                        <p:cTn id="188" dur="2000"/>
                                        <p:tgtEl>
                                          <p:spTgt spid="13"/>
                                        </p:tgtEl>
                                        <p:attrNameLst>
                                          <p:attrName>ppt_x</p:attrName>
                                        </p:attrNameLst>
                                      </p:cBhvr>
                                      <p:tavLst>
                                        <p:tav tm="0">
                                          <p:val>
                                            <p:strVal val="ppt_x"/>
                                          </p:val>
                                        </p:tav>
                                        <p:tav tm="100000">
                                          <p:val>
                                            <p:strVal val="1+ppt_w/2"/>
                                          </p:val>
                                        </p:tav>
                                      </p:tavLst>
                                    </p:anim>
                                    <p:anim calcmode="lin" valueType="num">
                                      <p:cBhvr additive="base">
                                        <p:cTn id="189" dur="2000"/>
                                        <p:tgtEl>
                                          <p:spTgt spid="13"/>
                                        </p:tgtEl>
                                        <p:attrNameLst>
                                          <p:attrName>ppt_y</p:attrName>
                                        </p:attrNameLst>
                                      </p:cBhvr>
                                      <p:tavLst>
                                        <p:tav tm="0">
                                          <p:val>
                                            <p:strVal val="ppt_y"/>
                                          </p:val>
                                        </p:tav>
                                        <p:tav tm="100000">
                                          <p:val>
                                            <p:strVal val="ppt_y"/>
                                          </p:val>
                                        </p:tav>
                                      </p:tavLst>
                                    </p:anim>
                                    <p:set>
                                      <p:cBhvr>
                                        <p:cTn id="190" dur="1" fill="hold">
                                          <p:stCondLst>
                                            <p:cond delay="1999"/>
                                          </p:stCondLst>
                                        </p:cTn>
                                        <p:tgtEl>
                                          <p:spTgt spid="13"/>
                                        </p:tgtEl>
                                        <p:attrNameLst>
                                          <p:attrName>style.visibility</p:attrName>
                                        </p:attrNameLst>
                                      </p:cBhvr>
                                      <p:to>
                                        <p:strVal val="hidden"/>
                                      </p:to>
                                    </p:set>
                                  </p:childTnLst>
                                </p:cTn>
                              </p:par>
                              <p:par>
                                <p:cTn id="191" presetID="2" presetClass="exit" presetSubtype="2" fill="hold" grpId="3" nodeType="withEffect">
                                  <p:stCondLst>
                                    <p:cond delay="0"/>
                                  </p:stCondLst>
                                  <p:childTnLst>
                                    <p:anim calcmode="lin" valueType="num">
                                      <p:cBhvr additive="base">
                                        <p:cTn id="192" dur="2000"/>
                                        <p:tgtEl>
                                          <p:spTgt spid="14"/>
                                        </p:tgtEl>
                                        <p:attrNameLst>
                                          <p:attrName>ppt_x</p:attrName>
                                        </p:attrNameLst>
                                      </p:cBhvr>
                                      <p:tavLst>
                                        <p:tav tm="0">
                                          <p:val>
                                            <p:strVal val="ppt_x"/>
                                          </p:val>
                                        </p:tav>
                                        <p:tav tm="100000">
                                          <p:val>
                                            <p:strVal val="1+ppt_w/2"/>
                                          </p:val>
                                        </p:tav>
                                      </p:tavLst>
                                    </p:anim>
                                    <p:anim calcmode="lin" valueType="num">
                                      <p:cBhvr additive="base">
                                        <p:cTn id="193" dur="2000"/>
                                        <p:tgtEl>
                                          <p:spTgt spid="14"/>
                                        </p:tgtEl>
                                        <p:attrNameLst>
                                          <p:attrName>ppt_y</p:attrName>
                                        </p:attrNameLst>
                                      </p:cBhvr>
                                      <p:tavLst>
                                        <p:tav tm="0">
                                          <p:val>
                                            <p:strVal val="ppt_y"/>
                                          </p:val>
                                        </p:tav>
                                        <p:tav tm="100000">
                                          <p:val>
                                            <p:strVal val="ppt_y"/>
                                          </p:val>
                                        </p:tav>
                                      </p:tavLst>
                                    </p:anim>
                                    <p:set>
                                      <p:cBhvr>
                                        <p:cTn id="194" dur="1" fill="hold">
                                          <p:stCondLst>
                                            <p:cond delay="1999"/>
                                          </p:stCondLst>
                                        </p:cTn>
                                        <p:tgtEl>
                                          <p:spTgt spid="14"/>
                                        </p:tgtEl>
                                        <p:attrNameLst>
                                          <p:attrName>style.visibility</p:attrName>
                                        </p:attrNameLst>
                                      </p:cBhvr>
                                      <p:to>
                                        <p:strVal val="hidden"/>
                                      </p:to>
                                    </p:set>
                                  </p:childTnLst>
                                </p:cTn>
                              </p:par>
                              <p:par>
                                <p:cTn id="195" presetID="2" presetClass="exit" presetSubtype="2" fill="hold" grpId="3" nodeType="withEffect">
                                  <p:stCondLst>
                                    <p:cond delay="0"/>
                                  </p:stCondLst>
                                  <p:childTnLst>
                                    <p:anim calcmode="lin" valueType="num">
                                      <p:cBhvr additive="base">
                                        <p:cTn id="196" dur="2000"/>
                                        <p:tgtEl>
                                          <p:spTgt spid="15"/>
                                        </p:tgtEl>
                                        <p:attrNameLst>
                                          <p:attrName>ppt_x</p:attrName>
                                        </p:attrNameLst>
                                      </p:cBhvr>
                                      <p:tavLst>
                                        <p:tav tm="0">
                                          <p:val>
                                            <p:strVal val="ppt_x"/>
                                          </p:val>
                                        </p:tav>
                                        <p:tav tm="100000">
                                          <p:val>
                                            <p:strVal val="1+ppt_w/2"/>
                                          </p:val>
                                        </p:tav>
                                      </p:tavLst>
                                    </p:anim>
                                    <p:anim calcmode="lin" valueType="num">
                                      <p:cBhvr additive="base">
                                        <p:cTn id="197" dur="2000"/>
                                        <p:tgtEl>
                                          <p:spTgt spid="15"/>
                                        </p:tgtEl>
                                        <p:attrNameLst>
                                          <p:attrName>ppt_y</p:attrName>
                                        </p:attrNameLst>
                                      </p:cBhvr>
                                      <p:tavLst>
                                        <p:tav tm="0">
                                          <p:val>
                                            <p:strVal val="ppt_y"/>
                                          </p:val>
                                        </p:tav>
                                        <p:tav tm="100000">
                                          <p:val>
                                            <p:strVal val="ppt_y"/>
                                          </p:val>
                                        </p:tav>
                                      </p:tavLst>
                                    </p:anim>
                                    <p:set>
                                      <p:cBhvr>
                                        <p:cTn id="198" dur="1" fill="hold">
                                          <p:stCondLst>
                                            <p:cond delay="1999"/>
                                          </p:stCondLst>
                                        </p:cTn>
                                        <p:tgtEl>
                                          <p:spTgt spid="15"/>
                                        </p:tgtEl>
                                        <p:attrNameLst>
                                          <p:attrName>style.visibility</p:attrName>
                                        </p:attrNameLst>
                                      </p:cBhvr>
                                      <p:to>
                                        <p:strVal val="hidden"/>
                                      </p:to>
                                    </p:set>
                                  </p:childTnLst>
                                </p:cTn>
                              </p:par>
                              <p:par>
                                <p:cTn id="199" presetID="2" presetClass="exit" presetSubtype="2" fill="hold" grpId="3" nodeType="withEffect">
                                  <p:stCondLst>
                                    <p:cond delay="0"/>
                                  </p:stCondLst>
                                  <p:childTnLst>
                                    <p:anim calcmode="lin" valueType="num">
                                      <p:cBhvr additive="base">
                                        <p:cTn id="200" dur="2000"/>
                                        <p:tgtEl>
                                          <p:spTgt spid="16"/>
                                        </p:tgtEl>
                                        <p:attrNameLst>
                                          <p:attrName>ppt_x</p:attrName>
                                        </p:attrNameLst>
                                      </p:cBhvr>
                                      <p:tavLst>
                                        <p:tav tm="0">
                                          <p:val>
                                            <p:strVal val="ppt_x"/>
                                          </p:val>
                                        </p:tav>
                                        <p:tav tm="100000">
                                          <p:val>
                                            <p:strVal val="1+ppt_w/2"/>
                                          </p:val>
                                        </p:tav>
                                      </p:tavLst>
                                    </p:anim>
                                    <p:anim calcmode="lin" valueType="num">
                                      <p:cBhvr additive="base">
                                        <p:cTn id="201" dur="2000"/>
                                        <p:tgtEl>
                                          <p:spTgt spid="16"/>
                                        </p:tgtEl>
                                        <p:attrNameLst>
                                          <p:attrName>ppt_y</p:attrName>
                                        </p:attrNameLst>
                                      </p:cBhvr>
                                      <p:tavLst>
                                        <p:tav tm="0">
                                          <p:val>
                                            <p:strVal val="ppt_y"/>
                                          </p:val>
                                        </p:tav>
                                        <p:tav tm="100000">
                                          <p:val>
                                            <p:strVal val="ppt_y"/>
                                          </p:val>
                                        </p:tav>
                                      </p:tavLst>
                                    </p:anim>
                                    <p:set>
                                      <p:cBhvr>
                                        <p:cTn id="202" dur="1" fill="hold">
                                          <p:stCondLst>
                                            <p:cond delay="1999"/>
                                          </p:stCondLst>
                                        </p:cTn>
                                        <p:tgtEl>
                                          <p:spTgt spid="16"/>
                                        </p:tgtEl>
                                        <p:attrNameLst>
                                          <p:attrName>style.visibility</p:attrName>
                                        </p:attrNameLst>
                                      </p:cBhvr>
                                      <p:to>
                                        <p:strVal val="hidden"/>
                                      </p:to>
                                    </p:set>
                                  </p:childTnLst>
                                </p:cTn>
                              </p:par>
                              <p:par>
                                <p:cTn id="203" presetID="2" presetClass="exit" presetSubtype="2" fill="hold" grpId="3" nodeType="withEffect">
                                  <p:stCondLst>
                                    <p:cond delay="0"/>
                                  </p:stCondLst>
                                  <p:childTnLst>
                                    <p:anim calcmode="lin" valueType="num">
                                      <p:cBhvr additive="base">
                                        <p:cTn id="204" dur="2000"/>
                                        <p:tgtEl>
                                          <p:spTgt spid="22"/>
                                        </p:tgtEl>
                                        <p:attrNameLst>
                                          <p:attrName>ppt_x</p:attrName>
                                        </p:attrNameLst>
                                      </p:cBhvr>
                                      <p:tavLst>
                                        <p:tav tm="0">
                                          <p:val>
                                            <p:strVal val="ppt_x"/>
                                          </p:val>
                                        </p:tav>
                                        <p:tav tm="100000">
                                          <p:val>
                                            <p:strVal val="1+ppt_w/2"/>
                                          </p:val>
                                        </p:tav>
                                      </p:tavLst>
                                    </p:anim>
                                    <p:anim calcmode="lin" valueType="num">
                                      <p:cBhvr additive="base">
                                        <p:cTn id="205" dur="2000"/>
                                        <p:tgtEl>
                                          <p:spTgt spid="22"/>
                                        </p:tgtEl>
                                        <p:attrNameLst>
                                          <p:attrName>ppt_y</p:attrName>
                                        </p:attrNameLst>
                                      </p:cBhvr>
                                      <p:tavLst>
                                        <p:tav tm="0">
                                          <p:val>
                                            <p:strVal val="ppt_y"/>
                                          </p:val>
                                        </p:tav>
                                        <p:tav tm="100000">
                                          <p:val>
                                            <p:strVal val="ppt_y"/>
                                          </p:val>
                                        </p:tav>
                                      </p:tavLst>
                                    </p:anim>
                                    <p:set>
                                      <p:cBhvr>
                                        <p:cTn id="206" dur="1" fill="hold">
                                          <p:stCondLst>
                                            <p:cond delay="1999"/>
                                          </p:stCondLst>
                                        </p:cTn>
                                        <p:tgtEl>
                                          <p:spTgt spid="22"/>
                                        </p:tgtEl>
                                        <p:attrNameLst>
                                          <p:attrName>style.visibility</p:attrName>
                                        </p:attrNameLst>
                                      </p:cBhvr>
                                      <p:to>
                                        <p:strVal val="hidden"/>
                                      </p:to>
                                    </p:set>
                                  </p:childTnLst>
                                </p:cTn>
                              </p:par>
                              <p:par>
                                <p:cTn id="207" presetID="2" presetClass="exit" presetSubtype="8" fill="hold" grpId="3" nodeType="withEffect">
                                  <p:stCondLst>
                                    <p:cond delay="0"/>
                                  </p:stCondLst>
                                  <p:childTnLst>
                                    <p:anim calcmode="lin" valueType="num">
                                      <p:cBhvr additive="base">
                                        <p:cTn id="208" dur="2000"/>
                                        <p:tgtEl>
                                          <p:spTgt spid="6"/>
                                        </p:tgtEl>
                                        <p:attrNameLst>
                                          <p:attrName>ppt_x</p:attrName>
                                        </p:attrNameLst>
                                      </p:cBhvr>
                                      <p:tavLst>
                                        <p:tav tm="0">
                                          <p:val>
                                            <p:strVal val="ppt_x"/>
                                          </p:val>
                                        </p:tav>
                                        <p:tav tm="100000">
                                          <p:val>
                                            <p:strVal val="0-ppt_w/2"/>
                                          </p:val>
                                        </p:tav>
                                      </p:tavLst>
                                    </p:anim>
                                    <p:anim calcmode="lin" valueType="num">
                                      <p:cBhvr additive="base">
                                        <p:cTn id="209" dur="2000"/>
                                        <p:tgtEl>
                                          <p:spTgt spid="6"/>
                                        </p:tgtEl>
                                        <p:attrNameLst>
                                          <p:attrName>ppt_y</p:attrName>
                                        </p:attrNameLst>
                                      </p:cBhvr>
                                      <p:tavLst>
                                        <p:tav tm="0">
                                          <p:val>
                                            <p:strVal val="ppt_y"/>
                                          </p:val>
                                        </p:tav>
                                        <p:tav tm="100000">
                                          <p:val>
                                            <p:strVal val="ppt_y"/>
                                          </p:val>
                                        </p:tav>
                                      </p:tavLst>
                                    </p:anim>
                                    <p:set>
                                      <p:cBhvr>
                                        <p:cTn id="210" dur="1" fill="hold">
                                          <p:stCondLst>
                                            <p:cond delay="1999"/>
                                          </p:stCondLst>
                                        </p:cTn>
                                        <p:tgtEl>
                                          <p:spTgt spid="6"/>
                                        </p:tgtEl>
                                        <p:attrNameLst>
                                          <p:attrName>style.visibility</p:attrName>
                                        </p:attrNameLst>
                                      </p:cBhvr>
                                      <p:to>
                                        <p:strVal val="hidden"/>
                                      </p:to>
                                    </p:set>
                                  </p:childTnLst>
                                </p:cTn>
                              </p:par>
                              <p:par>
                                <p:cTn id="211" presetID="2" presetClass="exit" presetSubtype="8" fill="hold" grpId="3" nodeType="withEffect">
                                  <p:stCondLst>
                                    <p:cond delay="0"/>
                                  </p:stCondLst>
                                  <p:childTnLst>
                                    <p:anim calcmode="lin" valueType="num">
                                      <p:cBhvr additive="base">
                                        <p:cTn id="212" dur="2000"/>
                                        <p:tgtEl>
                                          <p:spTgt spid="8"/>
                                        </p:tgtEl>
                                        <p:attrNameLst>
                                          <p:attrName>ppt_x</p:attrName>
                                        </p:attrNameLst>
                                      </p:cBhvr>
                                      <p:tavLst>
                                        <p:tav tm="0">
                                          <p:val>
                                            <p:strVal val="ppt_x"/>
                                          </p:val>
                                        </p:tav>
                                        <p:tav tm="100000">
                                          <p:val>
                                            <p:strVal val="0-ppt_w/2"/>
                                          </p:val>
                                        </p:tav>
                                      </p:tavLst>
                                    </p:anim>
                                    <p:anim calcmode="lin" valueType="num">
                                      <p:cBhvr additive="base">
                                        <p:cTn id="213" dur="2000"/>
                                        <p:tgtEl>
                                          <p:spTgt spid="8"/>
                                        </p:tgtEl>
                                        <p:attrNameLst>
                                          <p:attrName>ppt_y</p:attrName>
                                        </p:attrNameLst>
                                      </p:cBhvr>
                                      <p:tavLst>
                                        <p:tav tm="0">
                                          <p:val>
                                            <p:strVal val="ppt_y"/>
                                          </p:val>
                                        </p:tav>
                                        <p:tav tm="100000">
                                          <p:val>
                                            <p:strVal val="ppt_y"/>
                                          </p:val>
                                        </p:tav>
                                      </p:tavLst>
                                    </p:anim>
                                    <p:set>
                                      <p:cBhvr>
                                        <p:cTn id="214" dur="1" fill="hold">
                                          <p:stCondLst>
                                            <p:cond delay="1999"/>
                                          </p:stCondLst>
                                        </p:cTn>
                                        <p:tgtEl>
                                          <p:spTgt spid="8"/>
                                        </p:tgtEl>
                                        <p:attrNameLst>
                                          <p:attrName>style.visibility</p:attrName>
                                        </p:attrNameLst>
                                      </p:cBhvr>
                                      <p:to>
                                        <p:strVal val="hidden"/>
                                      </p:to>
                                    </p:set>
                                  </p:childTnLst>
                                </p:cTn>
                              </p:par>
                              <p:par>
                                <p:cTn id="215" presetID="2" presetClass="exit" presetSubtype="8" fill="hold" grpId="3" nodeType="withEffect">
                                  <p:stCondLst>
                                    <p:cond delay="0"/>
                                  </p:stCondLst>
                                  <p:childTnLst>
                                    <p:anim calcmode="lin" valueType="num">
                                      <p:cBhvr additive="base">
                                        <p:cTn id="216" dur="2000"/>
                                        <p:tgtEl>
                                          <p:spTgt spid="11"/>
                                        </p:tgtEl>
                                        <p:attrNameLst>
                                          <p:attrName>ppt_x</p:attrName>
                                        </p:attrNameLst>
                                      </p:cBhvr>
                                      <p:tavLst>
                                        <p:tav tm="0">
                                          <p:val>
                                            <p:strVal val="ppt_x"/>
                                          </p:val>
                                        </p:tav>
                                        <p:tav tm="100000">
                                          <p:val>
                                            <p:strVal val="0-ppt_w/2"/>
                                          </p:val>
                                        </p:tav>
                                      </p:tavLst>
                                    </p:anim>
                                    <p:anim calcmode="lin" valueType="num">
                                      <p:cBhvr additive="base">
                                        <p:cTn id="217" dur="2000"/>
                                        <p:tgtEl>
                                          <p:spTgt spid="11"/>
                                        </p:tgtEl>
                                        <p:attrNameLst>
                                          <p:attrName>ppt_y</p:attrName>
                                        </p:attrNameLst>
                                      </p:cBhvr>
                                      <p:tavLst>
                                        <p:tav tm="0">
                                          <p:val>
                                            <p:strVal val="ppt_y"/>
                                          </p:val>
                                        </p:tav>
                                        <p:tav tm="100000">
                                          <p:val>
                                            <p:strVal val="ppt_y"/>
                                          </p:val>
                                        </p:tav>
                                      </p:tavLst>
                                    </p:anim>
                                    <p:set>
                                      <p:cBhvr>
                                        <p:cTn id="218" dur="1" fill="hold">
                                          <p:stCondLst>
                                            <p:cond delay="1999"/>
                                          </p:stCondLst>
                                        </p:cTn>
                                        <p:tgtEl>
                                          <p:spTgt spid="11"/>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2000"/>
                                        <p:tgtEl>
                                          <p:spTgt spid="12"/>
                                        </p:tgtEl>
                                        <p:attrNameLst>
                                          <p:attrName>ppt_x</p:attrName>
                                        </p:attrNameLst>
                                      </p:cBhvr>
                                      <p:tavLst>
                                        <p:tav tm="0">
                                          <p:val>
                                            <p:strVal val="ppt_x"/>
                                          </p:val>
                                        </p:tav>
                                        <p:tav tm="100000">
                                          <p:val>
                                            <p:strVal val="0-ppt_w/2"/>
                                          </p:val>
                                        </p:tav>
                                      </p:tavLst>
                                    </p:anim>
                                    <p:anim calcmode="lin" valueType="num">
                                      <p:cBhvr additive="base">
                                        <p:cTn id="221" dur="2000"/>
                                        <p:tgtEl>
                                          <p:spTgt spid="12"/>
                                        </p:tgtEl>
                                        <p:attrNameLst>
                                          <p:attrName>ppt_y</p:attrName>
                                        </p:attrNameLst>
                                      </p:cBhvr>
                                      <p:tavLst>
                                        <p:tav tm="0">
                                          <p:val>
                                            <p:strVal val="ppt_y"/>
                                          </p:val>
                                        </p:tav>
                                        <p:tav tm="100000">
                                          <p:val>
                                            <p:strVal val="ppt_y"/>
                                          </p:val>
                                        </p:tav>
                                      </p:tavLst>
                                    </p:anim>
                                    <p:set>
                                      <p:cBhvr>
                                        <p:cTn id="222" dur="1" fill="hold">
                                          <p:stCondLst>
                                            <p:cond delay="1999"/>
                                          </p:stCondLst>
                                        </p:cTn>
                                        <p:tgtEl>
                                          <p:spTgt spid="12"/>
                                        </p:tgtEl>
                                        <p:attrNameLst>
                                          <p:attrName>style.visibility</p:attrName>
                                        </p:attrNameLst>
                                      </p:cBhvr>
                                      <p:to>
                                        <p:strVal val="hidden"/>
                                      </p:to>
                                    </p:set>
                                  </p:childTnLst>
                                </p:cTn>
                              </p:par>
                              <p:par>
                                <p:cTn id="223" presetID="2" presetClass="exit" presetSubtype="8" fill="hold" grpId="3" nodeType="withEffect">
                                  <p:stCondLst>
                                    <p:cond delay="0"/>
                                  </p:stCondLst>
                                  <p:childTnLst>
                                    <p:anim calcmode="lin" valueType="num">
                                      <p:cBhvr additive="base">
                                        <p:cTn id="224" dur="2000"/>
                                        <p:tgtEl>
                                          <p:spTgt spid="17"/>
                                        </p:tgtEl>
                                        <p:attrNameLst>
                                          <p:attrName>ppt_x</p:attrName>
                                        </p:attrNameLst>
                                      </p:cBhvr>
                                      <p:tavLst>
                                        <p:tav tm="0">
                                          <p:val>
                                            <p:strVal val="ppt_x"/>
                                          </p:val>
                                        </p:tav>
                                        <p:tav tm="100000">
                                          <p:val>
                                            <p:strVal val="0-ppt_w/2"/>
                                          </p:val>
                                        </p:tav>
                                      </p:tavLst>
                                    </p:anim>
                                    <p:anim calcmode="lin" valueType="num">
                                      <p:cBhvr additive="base">
                                        <p:cTn id="225" dur="2000"/>
                                        <p:tgtEl>
                                          <p:spTgt spid="17"/>
                                        </p:tgtEl>
                                        <p:attrNameLst>
                                          <p:attrName>ppt_y</p:attrName>
                                        </p:attrNameLst>
                                      </p:cBhvr>
                                      <p:tavLst>
                                        <p:tav tm="0">
                                          <p:val>
                                            <p:strVal val="ppt_y"/>
                                          </p:val>
                                        </p:tav>
                                        <p:tav tm="100000">
                                          <p:val>
                                            <p:strVal val="ppt_y"/>
                                          </p:val>
                                        </p:tav>
                                      </p:tavLst>
                                    </p:anim>
                                    <p:set>
                                      <p:cBhvr>
                                        <p:cTn id="226" dur="1" fill="hold">
                                          <p:stCondLst>
                                            <p:cond delay="1999"/>
                                          </p:stCondLst>
                                        </p:cTn>
                                        <p:tgtEl>
                                          <p:spTgt spid="17"/>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2000"/>
                                        <p:tgtEl>
                                          <p:spTgt spid="18"/>
                                        </p:tgtEl>
                                        <p:attrNameLst>
                                          <p:attrName>ppt_x</p:attrName>
                                        </p:attrNameLst>
                                      </p:cBhvr>
                                      <p:tavLst>
                                        <p:tav tm="0">
                                          <p:val>
                                            <p:strVal val="ppt_x"/>
                                          </p:val>
                                        </p:tav>
                                        <p:tav tm="100000">
                                          <p:val>
                                            <p:strVal val="0-ppt_w/2"/>
                                          </p:val>
                                        </p:tav>
                                      </p:tavLst>
                                    </p:anim>
                                    <p:anim calcmode="lin" valueType="num">
                                      <p:cBhvr additive="base">
                                        <p:cTn id="229" dur="2000"/>
                                        <p:tgtEl>
                                          <p:spTgt spid="18"/>
                                        </p:tgtEl>
                                        <p:attrNameLst>
                                          <p:attrName>ppt_y</p:attrName>
                                        </p:attrNameLst>
                                      </p:cBhvr>
                                      <p:tavLst>
                                        <p:tav tm="0">
                                          <p:val>
                                            <p:strVal val="ppt_y"/>
                                          </p:val>
                                        </p:tav>
                                        <p:tav tm="100000">
                                          <p:val>
                                            <p:strVal val="ppt_y"/>
                                          </p:val>
                                        </p:tav>
                                      </p:tavLst>
                                    </p:anim>
                                    <p:set>
                                      <p:cBhvr>
                                        <p:cTn id="230" dur="1" fill="hold">
                                          <p:stCondLst>
                                            <p:cond delay="1999"/>
                                          </p:stCondLst>
                                        </p:cTn>
                                        <p:tgtEl>
                                          <p:spTgt spid="18"/>
                                        </p:tgtEl>
                                        <p:attrNameLst>
                                          <p:attrName>style.visibility</p:attrName>
                                        </p:attrNameLst>
                                      </p:cBhvr>
                                      <p:to>
                                        <p:strVal val="hidden"/>
                                      </p:to>
                                    </p:set>
                                  </p:childTnLst>
                                </p:cTn>
                              </p:par>
                              <p:par>
                                <p:cTn id="231" presetID="2" presetClass="exit" presetSubtype="8" fill="hold" grpId="3" nodeType="withEffect">
                                  <p:stCondLst>
                                    <p:cond delay="0"/>
                                  </p:stCondLst>
                                  <p:childTnLst>
                                    <p:anim calcmode="lin" valueType="num">
                                      <p:cBhvr additive="base">
                                        <p:cTn id="232" dur="2000"/>
                                        <p:tgtEl>
                                          <p:spTgt spid="19"/>
                                        </p:tgtEl>
                                        <p:attrNameLst>
                                          <p:attrName>ppt_x</p:attrName>
                                        </p:attrNameLst>
                                      </p:cBhvr>
                                      <p:tavLst>
                                        <p:tav tm="0">
                                          <p:val>
                                            <p:strVal val="ppt_x"/>
                                          </p:val>
                                        </p:tav>
                                        <p:tav tm="100000">
                                          <p:val>
                                            <p:strVal val="0-ppt_w/2"/>
                                          </p:val>
                                        </p:tav>
                                      </p:tavLst>
                                    </p:anim>
                                    <p:anim calcmode="lin" valueType="num">
                                      <p:cBhvr additive="base">
                                        <p:cTn id="233" dur="2000"/>
                                        <p:tgtEl>
                                          <p:spTgt spid="19"/>
                                        </p:tgtEl>
                                        <p:attrNameLst>
                                          <p:attrName>ppt_y</p:attrName>
                                        </p:attrNameLst>
                                      </p:cBhvr>
                                      <p:tavLst>
                                        <p:tav tm="0">
                                          <p:val>
                                            <p:strVal val="ppt_y"/>
                                          </p:val>
                                        </p:tav>
                                        <p:tav tm="100000">
                                          <p:val>
                                            <p:strVal val="ppt_y"/>
                                          </p:val>
                                        </p:tav>
                                      </p:tavLst>
                                    </p:anim>
                                    <p:set>
                                      <p:cBhvr>
                                        <p:cTn id="234" dur="1" fill="hold">
                                          <p:stCondLst>
                                            <p:cond delay="1999"/>
                                          </p:stCondLst>
                                        </p:cTn>
                                        <p:tgtEl>
                                          <p:spTgt spid="19"/>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2000"/>
                                        <p:tgtEl>
                                          <p:spTgt spid="20"/>
                                        </p:tgtEl>
                                        <p:attrNameLst>
                                          <p:attrName>ppt_x</p:attrName>
                                        </p:attrNameLst>
                                      </p:cBhvr>
                                      <p:tavLst>
                                        <p:tav tm="0">
                                          <p:val>
                                            <p:strVal val="ppt_x"/>
                                          </p:val>
                                        </p:tav>
                                        <p:tav tm="100000">
                                          <p:val>
                                            <p:strVal val="0-ppt_w/2"/>
                                          </p:val>
                                        </p:tav>
                                      </p:tavLst>
                                    </p:anim>
                                    <p:anim calcmode="lin" valueType="num">
                                      <p:cBhvr additive="base">
                                        <p:cTn id="237" dur="2000"/>
                                        <p:tgtEl>
                                          <p:spTgt spid="20"/>
                                        </p:tgtEl>
                                        <p:attrNameLst>
                                          <p:attrName>ppt_y</p:attrName>
                                        </p:attrNameLst>
                                      </p:cBhvr>
                                      <p:tavLst>
                                        <p:tav tm="0">
                                          <p:val>
                                            <p:strVal val="ppt_y"/>
                                          </p:val>
                                        </p:tav>
                                        <p:tav tm="100000">
                                          <p:val>
                                            <p:strVal val="ppt_y"/>
                                          </p:val>
                                        </p:tav>
                                      </p:tavLst>
                                    </p:anim>
                                    <p:set>
                                      <p:cBhvr>
                                        <p:cTn id="238" dur="1" fill="hold">
                                          <p:stCondLst>
                                            <p:cond delay="1999"/>
                                          </p:stCondLst>
                                        </p:cTn>
                                        <p:tgtEl>
                                          <p:spTgt spid="20"/>
                                        </p:tgtEl>
                                        <p:attrNameLst>
                                          <p:attrName>style.visibility</p:attrName>
                                        </p:attrNameLst>
                                      </p:cBhvr>
                                      <p:to>
                                        <p:strVal val="hidden"/>
                                      </p:to>
                                    </p:set>
                                  </p:childTnLst>
                                </p:cTn>
                              </p:par>
                              <p:par>
                                <p:cTn id="239" presetID="2" presetClass="exit" presetSubtype="8" fill="hold" grpId="3" nodeType="withEffect">
                                  <p:stCondLst>
                                    <p:cond delay="0"/>
                                  </p:stCondLst>
                                  <p:childTnLst>
                                    <p:anim calcmode="lin" valueType="num">
                                      <p:cBhvr additive="base">
                                        <p:cTn id="240" dur="2000"/>
                                        <p:tgtEl>
                                          <p:spTgt spid="21"/>
                                        </p:tgtEl>
                                        <p:attrNameLst>
                                          <p:attrName>ppt_x</p:attrName>
                                        </p:attrNameLst>
                                      </p:cBhvr>
                                      <p:tavLst>
                                        <p:tav tm="0">
                                          <p:val>
                                            <p:strVal val="ppt_x"/>
                                          </p:val>
                                        </p:tav>
                                        <p:tav tm="100000">
                                          <p:val>
                                            <p:strVal val="0-ppt_w/2"/>
                                          </p:val>
                                        </p:tav>
                                      </p:tavLst>
                                    </p:anim>
                                    <p:anim calcmode="lin" valueType="num">
                                      <p:cBhvr additive="base">
                                        <p:cTn id="241" dur="2000"/>
                                        <p:tgtEl>
                                          <p:spTgt spid="21"/>
                                        </p:tgtEl>
                                        <p:attrNameLst>
                                          <p:attrName>ppt_y</p:attrName>
                                        </p:attrNameLst>
                                      </p:cBhvr>
                                      <p:tavLst>
                                        <p:tav tm="0">
                                          <p:val>
                                            <p:strVal val="ppt_y"/>
                                          </p:val>
                                        </p:tav>
                                        <p:tav tm="100000">
                                          <p:val>
                                            <p:strVal val="ppt_y"/>
                                          </p:val>
                                        </p:tav>
                                      </p:tavLst>
                                    </p:anim>
                                    <p:set>
                                      <p:cBhvr>
                                        <p:cTn id="242" dur="1" fill="hold">
                                          <p:stCondLst>
                                            <p:cond delay="1999"/>
                                          </p:stCondLst>
                                        </p:cTn>
                                        <p:tgtEl>
                                          <p:spTgt spid="21"/>
                                        </p:tgtEl>
                                        <p:attrNameLst>
                                          <p:attrName>style.visibility</p:attrName>
                                        </p:attrNameLst>
                                      </p:cBhvr>
                                      <p:to>
                                        <p:strVal val="hidden"/>
                                      </p:to>
                                    </p:set>
                                  </p:childTnLst>
                                </p:cTn>
                              </p:par>
                              <p:par>
                                <p:cTn id="243" presetID="8" presetClass="emph" presetSubtype="0" fill="hold" grpId="4" nodeType="withEffect">
                                  <p:stCondLst>
                                    <p:cond delay="0"/>
                                  </p:stCondLst>
                                  <p:childTnLst>
                                    <p:animRot by="21600000">
                                      <p:cBhvr>
                                        <p:cTn id="244" dur="2000" fill="hold"/>
                                        <p:tgtEl>
                                          <p:spTgt spid="5"/>
                                        </p:tgtEl>
                                        <p:attrNameLst>
                                          <p:attrName>r</p:attrName>
                                        </p:attrNameLst>
                                      </p:cBhvr>
                                    </p:animRot>
                                  </p:childTnLst>
                                </p:cTn>
                              </p:par>
                              <p:par>
                                <p:cTn id="245" presetID="8" presetClass="emph" presetSubtype="0" fill="hold" grpId="4" nodeType="withEffect">
                                  <p:stCondLst>
                                    <p:cond delay="0"/>
                                  </p:stCondLst>
                                  <p:childTnLst>
                                    <p:animRot by="21600000">
                                      <p:cBhvr>
                                        <p:cTn id="246" dur="2000" fill="hold"/>
                                        <p:tgtEl>
                                          <p:spTgt spid="7"/>
                                        </p:tgtEl>
                                        <p:attrNameLst>
                                          <p:attrName>r</p:attrName>
                                        </p:attrNameLst>
                                      </p:cBhvr>
                                    </p:animRot>
                                  </p:childTnLst>
                                </p:cTn>
                              </p:par>
                              <p:par>
                                <p:cTn id="247" presetID="8" presetClass="emph" presetSubtype="0" fill="hold" grpId="4" nodeType="withEffect">
                                  <p:stCondLst>
                                    <p:cond delay="0"/>
                                  </p:stCondLst>
                                  <p:childTnLst>
                                    <p:animRot by="21600000">
                                      <p:cBhvr>
                                        <p:cTn id="248" dur="2000" fill="hold"/>
                                        <p:tgtEl>
                                          <p:spTgt spid="9"/>
                                        </p:tgtEl>
                                        <p:attrNameLst>
                                          <p:attrName>r</p:attrName>
                                        </p:attrNameLst>
                                      </p:cBhvr>
                                    </p:animRot>
                                  </p:childTnLst>
                                </p:cTn>
                              </p:par>
                              <p:par>
                                <p:cTn id="249" presetID="8" presetClass="emph" presetSubtype="0" fill="hold" grpId="4" nodeType="withEffect">
                                  <p:stCondLst>
                                    <p:cond delay="0"/>
                                  </p:stCondLst>
                                  <p:childTnLst>
                                    <p:animRot by="21600000">
                                      <p:cBhvr>
                                        <p:cTn id="250" dur="2000" fill="hold"/>
                                        <p:tgtEl>
                                          <p:spTgt spid="10"/>
                                        </p:tgtEl>
                                        <p:attrNameLst>
                                          <p:attrName>r</p:attrName>
                                        </p:attrNameLst>
                                      </p:cBhvr>
                                    </p:animRot>
                                  </p:childTnLst>
                                </p:cTn>
                              </p:par>
                              <p:par>
                                <p:cTn id="251" presetID="8" presetClass="emph" presetSubtype="0" fill="hold" grpId="4" nodeType="withEffect">
                                  <p:stCondLst>
                                    <p:cond delay="0"/>
                                  </p:stCondLst>
                                  <p:childTnLst>
                                    <p:animRot by="21600000">
                                      <p:cBhvr>
                                        <p:cTn id="252" dur="2000" fill="hold"/>
                                        <p:tgtEl>
                                          <p:spTgt spid="13"/>
                                        </p:tgtEl>
                                        <p:attrNameLst>
                                          <p:attrName>r</p:attrName>
                                        </p:attrNameLst>
                                      </p:cBhvr>
                                    </p:animRot>
                                  </p:childTnLst>
                                </p:cTn>
                              </p:par>
                              <p:par>
                                <p:cTn id="253" presetID="8" presetClass="emph" presetSubtype="0" fill="hold" grpId="4" nodeType="withEffect">
                                  <p:stCondLst>
                                    <p:cond delay="0"/>
                                  </p:stCondLst>
                                  <p:childTnLst>
                                    <p:animRot by="21600000">
                                      <p:cBhvr>
                                        <p:cTn id="254" dur="2000" fill="hold"/>
                                        <p:tgtEl>
                                          <p:spTgt spid="14"/>
                                        </p:tgtEl>
                                        <p:attrNameLst>
                                          <p:attrName>r</p:attrName>
                                        </p:attrNameLst>
                                      </p:cBhvr>
                                    </p:animRot>
                                  </p:childTnLst>
                                </p:cTn>
                              </p:par>
                              <p:par>
                                <p:cTn id="255" presetID="8" presetClass="emph" presetSubtype="0" fill="hold" grpId="4" nodeType="withEffect">
                                  <p:stCondLst>
                                    <p:cond delay="0"/>
                                  </p:stCondLst>
                                  <p:childTnLst>
                                    <p:animRot by="21600000">
                                      <p:cBhvr>
                                        <p:cTn id="256" dur="2000" fill="hold"/>
                                        <p:tgtEl>
                                          <p:spTgt spid="15"/>
                                        </p:tgtEl>
                                        <p:attrNameLst>
                                          <p:attrName>r</p:attrName>
                                        </p:attrNameLst>
                                      </p:cBhvr>
                                    </p:animRot>
                                  </p:childTnLst>
                                </p:cTn>
                              </p:par>
                              <p:par>
                                <p:cTn id="257" presetID="8" presetClass="emph" presetSubtype="0" fill="hold" grpId="4" nodeType="withEffect">
                                  <p:stCondLst>
                                    <p:cond delay="0"/>
                                  </p:stCondLst>
                                  <p:childTnLst>
                                    <p:animRot by="21600000">
                                      <p:cBhvr>
                                        <p:cTn id="258" dur="2000" fill="hold"/>
                                        <p:tgtEl>
                                          <p:spTgt spid="16"/>
                                        </p:tgtEl>
                                        <p:attrNameLst>
                                          <p:attrName>r</p:attrName>
                                        </p:attrNameLst>
                                      </p:cBhvr>
                                    </p:animRot>
                                  </p:childTnLst>
                                </p:cTn>
                              </p:par>
                              <p:par>
                                <p:cTn id="259" presetID="8" presetClass="emph" presetSubtype="0" fill="hold" grpId="4" nodeType="withEffect">
                                  <p:stCondLst>
                                    <p:cond delay="0"/>
                                  </p:stCondLst>
                                  <p:childTnLst>
                                    <p:animRot by="21600000">
                                      <p:cBhvr>
                                        <p:cTn id="260" dur="2000" fill="hold"/>
                                        <p:tgtEl>
                                          <p:spTgt spid="22"/>
                                        </p:tgtEl>
                                        <p:attrNameLst>
                                          <p:attrName>r</p:attrName>
                                        </p:attrNameLst>
                                      </p:cBhvr>
                                    </p:animRot>
                                  </p:childTnLst>
                                </p:cTn>
                              </p:par>
                              <p:par>
                                <p:cTn id="261" presetID="8" presetClass="emph" presetSubtype="0" fill="hold" grpId="4" nodeType="withEffect">
                                  <p:stCondLst>
                                    <p:cond delay="0"/>
                                  </p:stCondLst>
                                  <p:childTnLst>
                                    <p:animRot by="-21600000">
                                      <p:cBhvr>
                                        <p:cTn id="262" dur="2000" fill="hold"/>
                                        <p:tgtEl>
                                          <p:spTgt spid="6"/>
                                        </p:tgtEl>
                                        <p:attrNameLst>
                                          <p:attrName>r</p:attrName>
                                        </p:attrNameLst>
                                      </p:cBhvr>
                                    </p:animRot>
                                  </p:childTnLst>
                                </p:cTn>
                              </p:par>
                              <p:par>
                                <p:cTn id="263" presetID="8" presetClass="emph" presetSubtype="0" fill="hold" grpId="4" nodeType="withEffect">
                                  <p:stCondLst>
                                    <p:cond delay="0"/>
                                  </p:stCondLst>
                                  <p:childTnLst>
                                    <p:animRot by="-21600000">
                                      <p:cBhvr>
                                        <p:cTn id="264" dur="2000" fill="hold"/>
                                        <p:tgtEl>
                                          <p:spTgt spid="8"/>
                                        </p:tgtEl>
                                        <p:attrNameLst>
                                          <p:attrName>r</p:attrName>
                                        </p:attrNameLst>
                                      </p:cBhvr>
                                    </p:animRot>
                                  </p:childTnLst>
                                </p:cTn>
                              </p:par>
                              <p:par>
                                <p:cTn id="265" presetID="8" presetClass="emph" presetSubtype="0" fill="hold" grpId="4" nodeType="withEffect">
                                  <p:stCondLst>
                                    <p:cond delay="0"/>
                                  </p:stCondLst>
                                  <p:childTnLst>
                                    <p:animRot by="-21600000">
                                      <p:cBhvr>
                                        <p:cTn id="266" dur="2000" fill="hold"/>
                                        <p:tgtEl>
                                          <p:spTgt spid="11"/>
                                        </p:tgtEl>
                                        <p:attrNameLst>
                                          <p:attrName>r</p:attrName>
                                        </p:attrNameLst>
                                      </p:cBhvr>
                                    </p:animRot>
                                  </p:childTnLst>
                                </p:cTn>
                              </p:par>
                              <p:par>
                                <p:cTn id="267" presetID="8" presetClass="emph" presetSubtype="0" fill="hold" grpId="4" nodeType="withEffect">
                                  <p:stCondLst>
                                    <p:cond delay="0"/>
                                  </p:stCondLst>
                                  <p:childTnLst>
                                    <p:animRot by="-21600000">
                                      <p:cBhvr>
                                        <p:cTn id="268" dur="2000" fill="hold"/>
                                        <p:tgtEl>
                                          <p:spTgt spid="12"/>
                                        </p:tgtEl>
                                        <p:attrNameLst>
                                          <p:attrName>r</p:attrName>
                                        </p:attrNameLst>
                                      </p:cBhvr>
                                    </p:animRot>
                                  </p:childTnLst>
                                </p:cTn>
                              </p:par>
                              <p:par>
                                <p:cTn id="269" presetID="8" presetClass="emph" presetSubtype="0" fill="hold" grpId="4" nodeType="withEffect">
                                  <p:stCondLst>
                                    <p:cond delay="0"/>
                                  </p:stCondLst>
                                  <p:childTnLst>
                                    <p:animRot by="-21600000">
                                      <p:cBhvr>
                                        <p:cTn id="270" dur="2000" fill="hold"/>
                                        <p:tgtEl>
                                          <p:spTgt spid="17"/>
                                        </p:tgtEl>
                                        <p:attrNameLst>
                                          <p:attrName>r</p:attrName>
                                        </p:attrNameLst>
                                      </p:cBhvr>
                                    </p:animRot>
                                  </p:childTnLst>
                                </p:cTn>
                              </p:par>
                              <p:par>
                                <p:cTn id="271" presetID="8" presetClass="emph" presetSubtype="0" fill="hold" grpId="4" nodeType="withEffect">
                                  <p:stCondLst>
                                    <p:cond delay="0"/>
                                  </p:stCondLst>
                                  <p:childTnLst>
                                    <p:animRot by="-21600000">
                                      <p:cBhvr>
                                        <p:cTn id="272" dur="2000" fill="hold"/>
                                        <p:tgtEl>
                                          <p:spTgt spid="18"/>
                                        </p:tgtEl>
                                        <p:attrNameLst>
                                          <p:attrName>r</p:attrName>
                                        </p:attrNameLst>
                                      </p:cBhvr>
                                    </p:animRot>
                                  </p:childTnLst>
                                </p:cTn>
                              </p:par>
                              <p:par>
                                <p:cTn id="273" presetID="8" presetClass="emph" presetSubtype="0" fill="hold" grpId="4" nodeType="withEffect">
                                  <p:stCondLst>
                                    <p:cond delay="0"/>
                                  </p:stCondLst>
                                  <p:childTnLst>
                                    <p:animRot by="-21600000">
                                      <p:cBhvr>
                                        <p:cTn id="274" dur="2000" fill="hold"/>
                                        <p:tgtEl>
                                          <p:spTgt spid="19"/>
                                        </p:tgtEl>
                                        <p:attrNameLst>
                                          <p:attrName>r</p:attrName>
                                        </p:attrNameLst>
                                      </p:cBhvr>
                                    </p:animRot>
                                  </p:childTnLst>
                                </p:cTn>
                              </p:par>
                              <p:par>
                                <p:cTn id="275" presetID="8" presetClass="emph" presetSubtype="0" fill="hold" grpId="4" nodeType="withEffect">
                                  <p:stCondLst>
                                    <p:cond delay="0"/>
                                  </p:stCondLst>
                                  <p:childTnLst>
                                    <p:animRot by="-21600000">
                                      <p:cBhvr>
                                        <p:cTn id="276" dur="2000" fill="hold"/>
                                        <p:tgtEl>
                                          <p:spTgt spid="20"/>
                                        </p:tgtEl>
                                        <p:attrNameLst>
                                          <p:attrName>r</p:attrName>
                                        </p:attrNameLst>
                                      </p:cBhvr>
                                    </p:animRot>
                                  </p:childTnLst>
                                </p:cTn>
                              </p:par>
                              <p:par>
                                <p:cTn id="277" presetID="8" presetClass="emph" presetSubtype="0" fill="hold" grpId="4" nodeType="withEffect">
                                  <p:stCondLst>
                                    <p:cond delay="0"/>
                                  </p:stCondLst>
                                  <p:childTnLst>
                                    <p:animRot by="-21600000">
                                      <p:cBhvr>
                                        <p:cTn id="278" dur="2000" fill="hold"/>
                                        <p:tgtEl>
                                          <p:spTgt spid="21"/>
                                        </p:tgtEl>
                                        <p:attrNameLst>
                                          <p:attrName>r</p:attrName>
                                        </p:attrNameLst>
                                      </p:cBhvr>
                                    </p:animRot>
                                  </p:childTnLst>
                                </p:cTn>
                              </p:par>
                              <p:par>
                                <p:cTn id="279" presetID="23" presetClass="entr" presetSubtype="288" fill="hold" nodeType="withEffect">
                                  <p:stCondLst>
                                    <p:cond delay="0"/>
                                  </p:stCondLst>
                                  <p:childTnLst>
                                    <p:set>
                                      <p:cBhvr>
                                        <p:cTn id="280" dur="1" fill="hold">
                                          <p:stCondLst>
                                            <p:cond delay="0"/>
                                          </p:stCondLst>
                                        </p:cTn>
                                        <p:tgtEl>
                                          <p:spTgt spid="4"/>
                                        </p:tgtEl>
                                        <p:attrNameLst>
                                          <p:attrName>style.visibility</p:attrName>
                                        </p:attrNameLst>
                                      </p:cBhvr>
                                      <p:to>
                                        <p:strVal val="visible"/>
                                      </p:to>
                                    </p:set>
                                    <p:anim calcmode="lin" valueType="num">
                                      <p:cBhvr>
                                        <p:cTn id="281" dur="2000" fill="hold"/>
                                        <p:tgtEl>
                                          <p:spTgt spid="4"/>
                                        </p:tgtEl>
                                        <p:attrNameLst>
                                          <p:attrName>ppt_w</p:attrName>
                                        </p:attrNameLst>
                                      </p:cBhvr>
                                      <p:tavLst>
                                        <p:tav tm="0">
                                          <p:val>
                                            <p:strVal val="4/3*#ppt_w"/>
                                          </p:val>
                                        </p:tav>
                                        <p:tav tm="100000">
                                          <p:val>
                                            <p:strVal val="#ppt_w"/>
                                          </p:val>
                                        </p:tav>
                                      </p:tavLst>
                                    </p:anim>
                                    <p:anim calcmode="lin" valueType="num">
                                      <p:cBhvr>
                                        <p:cTn id="282" dur="2000" fill="hold"/>
                                        <p:tgtEl>
                                          <p:spTgt spid="4"/>
                                        </p:tgtEl>
                                        <p:attrNameLst>
                                          <p:attrName>ppt_h</p:attrName>
                                        </p:attrNameLst>
                                      </p:cBhvr>
                                      <p:tavLst>
                                        <p:tav tm="0">
                                          <p:val>
                                            <p:strVal val="4/3*#ppt_h"/>
                                          </p:val>
                                        </p:tav>
                                        <p:tav tm="100000">
                                          <p:val>
                                            <p:strVal val="#ppt_h"/>
                                          </p:val>
                                        </p:tav>
                                      </p:tavLst>
                                    </p:anim>
                                  </p:childTnLst>
                                </p:cTn>
                              </p:par>
                              <p:par>
                                <p:cTn id="283" presetID="16" presetClass="entr" presetSubtype="37" fill="hold" nodeType="withEffect">
                                  <p:stCondLst>
                                    <p:cond delay="0"/>
                                  </p:stCondLst>
                                  <p:childTnLst>
                                    <p:set>
                                      <p:cBhvr>
                                        <p:cTn id="284" dur="1" fill="hold">
                                          <p:stCondLst>
                                            <p:cond delay="0"/>
                                          </p:stCondLst>
                                        </p:cTn>
                                        <p:tgtEl>
                                          <p:spTgt spid="4"/>
                                        </p:tgtEl>
                                        <p:attrNameLst>
                                          <p:attrName>style.visibility</p:attrName>
                                        </p:attrNameLst>
                                      </p:cBhvr>
                                      <p:to>
                                        <p:strVal val="visible"/>
                                      </p:to>
                                    </p:set>
                                    <p:animEffect transition="in" filter="barn(outVertical)">
                                      <p:cBhvr>
                                        <p:cTn id="28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2">
                  <a:lumMod val="60000"/>
                  <a:lumOff val="40000"/>
                </a:schemeClr>
              </a:gs>
              <a:gs pos="50000">
                <a:schemeClr val="accent2">
                  <a:lumMod val="75000"/>
                  <a:shade val="67500"/>
                  <a:satMod val="115000"/>
                </a:schemeClr>
              </a:gs>
              <a:gs pos="100000">
                <a:schemeClr val="accent2">
                  <a:lumMod val="75000"/>
                  <a:shade val="100000"/>
                  <a:satMod val="115000"/>
                </a:schemeClr>
              </a:gs>
            </a:gsLst>
            <a:lin ang="0" scaled="1"/>
            <a:tileRect/>
          </a:gradFill>
        </p:spPr>
        <p:txBody>
          <a:bodyPr/>
          <a:lstStyle/>
          <a:p>
            <a:endParaRPr lang="es-ES" dirty="0"/>
          </a:p>
        </p:txBody>
      </p:sp>
      <p:pic>
        <p:nvPicPr>
          <p:cNvPr id="4" name="3 Imagen" descr="0(62).jpg"/>
          <p:cNvPicPr>
            <a:picLocks noChangeAspect="1"/>
          </p:cNvPicPr>
          <p:nvPr/>
        </p:nvPicPr>
        <p:blipFill>
          <a:blip r:embed="rId2"/>
          <a:stretch>
            <a:fillRect/>
          </a:stretch>
        </p:blipFill>
        <p:spPr>
          <a:xfrm>
            <a:off x="0" y="0"/>
            <a:ext cx="9144000" cy="6831315"/>
          </a:xfrm>
          <a:prstGeom prst="rect">
            <a:avLst/>
          </a:prstGeom>
        </p:spPr>
      </p:pic>
      <p:sp>
        <p:nvSpPr>
          <p:cNvPr id="6" name="5 Anillo"/>
          <p:cNvSpPr/>
          <p:nvPr/>
        </p:nvSpPr>
        <p:spPr>
          <a:xfrm>
            <a:off x="0" y="2000240"/>
            <a:ext cx="1571604" cy="1500222"/>
          </a:xfrm>
          <a:prstGeom prst="donut">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0" y="3571876"/>
            <a:ext cx="1571604" cy="1500222"/>
          </a:xfrm>
          <a:prstGeom prst="donut">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7572396" y="5357778"/>
            <a:ext cx="1571604" cy="1500222"/>
          </a:xfrm>
          <a:prstGeom prst="donut">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071802" y="4214818"/>
            <a:ext cx="1571604" cy="1500222"/>
          </a:xfrm>
          <a:prstGeom prst="donut">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500166" y="3857628"/>
            <a:ext cx="1571604" cy="1500222"/>
          </a:xfrm>
          <a:prstGeom prst="donut">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572000" y="4572008"/>
            <a:ext cx="1571604" cy="1500222"/>
          </a:xfrm>
          <a:prstGeom prst="donut">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6072198" y="4929198"/>
            <a:ext cx="1571604" cy="1500222"/>
          </a:xfrm>
          <a:prstGeom prst="donut">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7572396" y="0"/>
            <a:ext cx="1571604" cy="1500222"/>
          </a:xfrm>
          <a:prstGeom prst="donut">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071802" y="1357298"/>
            <a:ext cx="1571604" cy="1500222"/>
          </a:xfrm>
          <a:prstGeom prst="donut">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643438" y="928670"/>
            <a:ext cx="1571604" cy="1500222"/>
          </a:xfrm>
          <a:prstGeom prst="donut">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143636" y="500042"/>
            <a:ext cx="1571604" cy="1500222"/>
          </a:xfrm>
          <a:prstGeom prst="donut">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1571604" y="1714488"/>
            <a:ext cx="1571604" cy="1500222"/>
          </a:xfrm>
          <a:prstGeom prst="donut">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2000" fill="hold"/>
                                        <p:tgtEl>
                                          <p:spTgt spid="13"/>
                                        </p:tgtEl>
                                        <p:attrNameLst>
                                          <p:attrName>ppt_x</p:attrName>
                                        </p:attrNameLst>
                                      </p:cBhvr>
                                      <p:tavLst>
                                        <p:tav tm="0">
                                          <p:val>
                                            <p:strVal val="1+#ppt_w/2"/>
                                          </p:val>
                                        </p:tav>
                                        <p:tav tm="100000">
                                          <p:val>
                                            <p:strVal val="#ppt_x"/>
                                          </p:val>
                                        </p:tav>
                                      </p:tavLst>
                                    </p:anim>
                                    <p:anim calcmode="lin" valueType="num">
                                      <p:cBhvr additive="base">
                                        <p:cTn id="15" dur="2000" fill="hold"/>
                                        <p:tgtEl>
                                          <p:spTgt spid="13"/>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2000" fill="hold"/>
                                        <p:tgtEl>
                                          <p:spTgt spid="14"/>
                                        </p:tgtEl>
                                        <p:attrNameLst>
                                          <p:attrName>ppt_x</p:attrName>
                                        </p:attrNameLst>
                                      </p:cBhvr>
                                      <p:tavLst>
                                        <p:tav tm="0">
                                          <p:val>
                                            <p:strVal val="1+#ppt_w/2"/>
                                          </p:val>
                                        </p:tav>
                                        <p:tav tm="100000">
                                          <p:val>
                                            <p:strVal val="#ppt_x"/>
                                          </p:val>
                                        </p:tav>
                                      </p:tavLst>
                                    </p:anim>
                                    <p:anim calcmode="lin" valueType="num">
                                      <p:cBhvr additive="base">
                                        <p:cTn id="19" dur="2000" fill="hold"/>
                                        <p:tgtEl>
                                          <p:spTgt spid="14"/>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1+#ppt_w/2"/>
                                          </p:val>
                                        </p:tav>
                                        <p:tav tm="100000">
                                          <p:val>
                                            <p:strVal val="#ppt_x"/>
                                          </p:val>
                                        </p:tav>
                                      </p:tavLst>
                                    </p:anim>
                                    <p:anim calcmode="lin" valueType="num">
                                      <p:cBhvr additive="base">
                                        <p:cTn id="23" dur="2000" fill="hold"/>
                                        <p:tgtEl>
                                          <p:spTgt spid="15"/>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2000" fill="hold"/>
                                        <p:tgtEl>
                                          <p:spTgt spid="16"/>
                                        </p:tgtEl>
                                        <p:attrNameLst>
                                          <p:attrName>ppt_x</p:attrName>
                                        </p:attrNameLst>
                                      </p:cBhvr>
                                      <p:tavLst>
                                        <p:tav tm="0">
                                          <p:val>
                                            <p:strVal val="1+#ppt_w/2"/>
                                          </p:val>
                                        </p:tav>
                                        <p:tav tm="100000">
                                          <p:val>
                                            <p:strVal val="#ppt_x"/>
                                          </p:val>
                                        </p:tav>
                                      </p:tavLst>
                                    </p:anim>
                                    <p:anim calcmode="lin" valueType="num">
                                      <p:cBhvr additive="base">
                                        <p:cTn id="27" dur="2000" fill="hold"/>
                                        <p:tgtEl>
                                          <p:spTgt spid="16"/>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2000" fill="hold"/>
                                        <p:tgtEl>
                                          <p:spTgt spid="17"/>
                                        </p:tgtEl>
                                        <p:attrNameLst>
                                          <p:attrName>ppt_x</p:attrName>
                                        </p:attrNameLst>
                                      </p:cBhvr>
                                      <p:tavLst>
                                        <p:tav tm="0">
                                          <p:val>
                                            <p:strVal val="1+#ppt_w/2"/>
                                          </p:val>
                                        </p:tav>
                                        <p:tav tm="100000">
                                          <p:val>
                                            <p:strVal val="#ppt_x"/>
                                          </p:val>
                                        </p:tav>
                                      </p:tavLst>
                                    </p:anim>
                                    <p:anim calcmode="lin" valueType="num">
                                      <p:cBhvr additive="base">
                                        <p:cTn id="31" dur="2000" fill="hold"/>
                                        <p:tgtEl>
                                          <p:spTgt spid="17"/>
                                        </p:tgtEl>
                                        <p:attrNameLst>
                                          <p:attrName>ppt_y</p:attrName>
                                        </p:attrNameLst>
                                      </p:cBhvr>
                                      <p:tavLst>
                                        <p:tav tm="0">
                                          <p:val>
                                            <p:strVal val="0-#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1+#ppt_w/2"/>
                                          </p:val>
                                        </p:tav>
                                        <p:tav tm="100000">
                                          <p:val>
                                            <p:strVal val="#ppt_x"/>
                                          </p:val>
                                        </p:tav>
                                      </p:tavLst>
                                    </p:anim>
                                    <p:anim calcmode="lin" valueType="num">
                                      <p:cBhvr additive="base">
                                        <p:cTn id="35" dur="2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000" fill="hold"/>
                                        <p:tgtEl>
                                          <p:spTgt spid="8"/>
                                        </p:tgtEl>
                                        <p:attrNameLst>
                                          <p:attrName>ppt_x</p:attrName>
                                        </p:attrNameLst>
                                      </p:cBhvr>
                                      <p:tavLst>
                                        <p:tav tm="0">
                                          <p:val>
                                            <p:strVal val="1+#ppt_w/2"/>
                                          </p:val>
                                        </p:tav>
                                        <p:tav tm="100000">
                                          <p:val>
                                            <p:strVal val="#ppt_x"/>
                                          </p:val>
                                        </p:tav>
                                      </p:tavLst>
                                    </p:anim>
                                    <p:anim calcmode="lin" valueType="num">
                                      <p:cBhvr additive="base">
                                        <p:cTn id="39" dur="2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000" fill="hold"/>
                                        <p:tgtEl>
                                          <p:spTgt spid="9"/>
                                        </p:tgtEl>
                                        <p:attrNameLst>
                                          <p:attrName>ppt_x</p:attrName>
                                        </p:attrNameLst>
                                      </p:cBhvr>
                                      <p:tavLst>
                                        <p:tav tm="0">
                                          <p:val>
                                            <p:strVal val="1+#ppt_w/2"/>
                                          </p:val>
                                        </p:tav>
                                        <p:tav tm="100000">
                                          <p:val>
                                            <p:strVal val="#ppt_x"/>
                                          </p:val>
                                        </p:tav>
                                      </p:tavLst>
                                    </p:anim>
                                    <p:anim calcmode="lin" valueType="num">
                                      <p:cBhvr additive="base">
                                        <p:cTn id="43" dur="2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1+#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2000" fill="hold"/>
                                        <p:tgtEl>
                                          <p:spTgt spid="11"/>
                                        </p:tgtEl>
                                        <p:attrNameLst>
                                          <p:attrName>ppt_x</p:attrName>
                                        </p:attrNameLst>
                                      </p:cBhvr>
                                      <p:tavLst>
                                        <p:tav tm="0">
                                          <p:val>
                                            <p:strVal val="1+#ppt_w/2"/>
                                          </p:val>
                                        </p:tav>
                                        <p:tav tm="100000">
                                          <p:val>
                                            <p:strVal val="#ppt_x"/>
                                          </p:val>
                                        </p:tav>
                                      </p:tavLst>
                                    </p:anim>
                                    <p:anim calcmode="lin" valueType="num">
                                      <p:cBhvr additive="base">
                                        <p:cTn id="51" dur="2000" fill="hold"/>
                                        <p:tgtEl>
                                          <p:spTgt spid="11"/>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2000" fill="hold"/>
                                        <p:tgtEl>
                                          <p:spTgt spid="12"/>
                                        </p:tgtEl>
                                        <p:attrNameLst>
                                          <p:attrName>ppt_x</p:attrName>
                                        </p:attrNameLst>
                                      </p:cBhvr>
                                      <p:tavLst>
                                        <p:tav tm="0">
                                          <p:val>
                                            <p:strVal val="1+#ppt_w/2"/>
                                          </p:val>
                                        </p:tav>
                                        <p:tav tm="100000">
                                          <p:val>
                                            <p:strVal val="#ppt_x"/>
                                          </p:val>
                                        </p:tav>
                                      </p:tavLst>
                                    </p:anim>
                                    <p:anim calcmode="lin" valueType="num">
                                      <p:cBhvr additive="base">
                                        <p:cTn id="55" dur="2000" fill="hold"/>
                                        <p:tgtEl>
                                          <p:spTgt spid="12"/>
                                        </p:tgtEl>
                                        <p:attrNameLst>
                                          <p:attrName>ppt_y</p:attrName>
                                        </p:attrNameLst>
                                      </p:cBhvr>
                                      <p:tavLst>
                                        <p:tav tm="0">
                                          <p:val>
                                            <p:strVal val="1+#ppt_h/2"/>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13"/>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14"/>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5"/>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6"/>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7"/>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7"/>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8"/>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0"/>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2"/>
                                        </p:tgtEl>
                                        <p:attrNameLst>
                                          <p:attrName>r</p:attrName>
                                        </p:attrNameLst>
                                      </p:cBhvr>
                                    </p:animRot>
                                  </p:childTnLst>
                                </p:cTn>
                              </p:par>
                            </p:childTnLst>
                          </p:cTn>
                        </p:par>
                        <p:par>
                          <p:cTn id="80" fill="hold">
                            <p:stCondLst>
                              <p:cond delay="2000"/>
                            </p:stCondLst>
                            <p:childTnLst>
                              <p:par>
                                <p:cTn id="81" presetID="2" presetClass="exit" presetSubtype="3" fill="hold" grpId="2" nodeType="afterEffect">
                                  <p:stCondLst>
                                    <p:cond delay="0"/>
                                  </p:stCondLst>
                                  <p:childTnLst>
                                    <p:anim calcmode="lin" valueType="num">
                                      <p:cBhvr additive="base">
                                        <p:cTn id="82" dur="2000"/>
                                        <p:tgtEl>
                                          <p:spTgt spid="6"/>
                                        </p:tgtEl>
                                        <p:attrNameLst>
                                          <p:attrName>ppt_x</p:attrName>
                                        </p:attrNameLst>
                                      </p:cBhvr>
                                      <p:tavLst>
                                        <p:tav tm="0">
                                          <p:val>
                                            <p:strVal val="ppt_x"/>
                                          </p:val>
                                        </p:tav>
                                        <p:tav tm="100000">
                                          <p:val>
                                            <p:strVal val="1+ppt_w/2"/>
                                          </p:val>
                                        </p:tav>
                                      </p:tavLst>
                                    </p:anim>
                                    <p:anim calcmode="lin" valueType="num">
                                      <p:cBhvr additive="base">
                                        <p:cTn id="83" dur="2000"/>
                                        <p:tgtEl>
                                          <p:spTgt spid="6"/>
                                        </p:tgtEl>
                                        <p:attrNameLst>
                                          <p:attrName>ppt_y</p:attrName>
                                        </p:attrNameLst>
                                      </p:cBhvr>
                                      <p:tavLst>
                                        <p:tav tm="0">
                                          <p:val>
                                            <p:strVal val="ppt_y"/>
                                          </p:val>
                                        </p:tav>
                                        <p:tav tm="100000">
                                          <p:val>
                                            <p:strVal val="0-ppt_h/2"/>
                                          </p:val>
                                        </p:tav>
                                      </p:tavLst>
                                    </p:anim>
                                    <p:set>
                                      <p:cBhvr>
                                        <p:cTn id="84" dur="1" fill="hold">
                                          <p:stCondLst>
                                            <p:cond delay="1999"/>
                                          </p:stCondLst>
                                        </p:cTn>
                                        <p:tgtEl>
                                          <p:spTgt spid="6"/>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2000"/>
                                        <p:tgtEl>
                                          <p:spTgt spid="13"/>
                                        </p:tgtEl>
                                        <p:attrNameLst>
                                          <p:attrName>ppt_x</p:attrName>
                                        </p:attrNameLst>
                                      </p:cBhvr>
                                      <p:tavLst>
                                        <p:tav tm="0">
                                          <p:val>
                                            <p:strVal val="ppt_x"/>
                                          </p:val>
                                        </p:tav>
                                        <p:tav tm="100000">
                                          <p:val>
                                            <p:strVal val="1+ppt_w/2"/>
                                          </p:val>
                                        </p:tav>
                                      </p:tavLst>
                                    </p:anim>
                                    <p:anim calcmode="lin" valueType="num">
                                      <p:cBhvr additive="base">
                                        <p:cTn id="87" dur="2000"/>
                                        <p:tgtEl>
                                          <p:spTgt spid="13"/>
                                        </p:tgtEl>
                                        <p:attrNameLst>
                                          <p:attrName>ppt_y</p:attrName>
                                        </p:attrNameLst>
                                      </p:cBhvr>
                                      <p:tavLst>
                                        <p:tav tm="0">
                                          <p:val>
                                            <p:strVal val="ppt_y"/>
                                          </p:val>
                                        </p:tav>
                                        <p:tav tm="100000">
                                          <p:val>
                                            <p:strVal val="0-ppt_h/2"/>
                                          </p:val>
                                        </p:tav>
                                      </p:tavLst>
                                    </p:anim>
                                    <p:set>
                                      <p:cBhvr>
                                        <p:cTn id="88" dur="1" fill="hold">
                                          <p:stCondLst>
                                            <p:cond delay="1999"/>
                                          </p:stCondLst>
                                        </p:cTn>
                                        <p:tgtEl>
                                          <p:spTgt spid="13"/>
                                        </p:tgtEl>
                                        <p:attrNameLst>
                                          <p:attrName>style.visibility</p:attrName>
                                        </p:attrNameLst>
                                      </p:cBhvr>
                                      <p:to>
                                        <p:strVal val="hidden"/>
                                      </p:to>
                                    </p:set>
                                  </p:childTnLst>
                                </p:cTn>
                              </p:par>
                              <p:par>
                                <p:cTn id="89" presetID="2" presetClass="exit" presetSubtype="3" fill="hold" grpId="2" nodeType="withEffect">
                                  <p:stCondLst>
                                    <p:cond delay="0"/>
                                  </p:stCondLst>
                                  <p:childTnLst>
                                    <p:anim calcmode="lin" valueType="num">
                                      <p:cBhvr additive="base">
                                        <p:cTn id="90" dur="2000"/>
                                        <p:tgtEl>
                                          <p:spTgt spid="14"/>
                                        </p:tgtEl>
                                        <p:attrNameLst>
                                          <p:attrName>ppt_x</p:attrName>
                                        </p:attrNameLst>
                                      </p:cBhvr>
                                      <p:tavLst>
                                        <p:tav tm="0">
                                          <p:val>
                                            <p:strVal val="ppt_x"/>
                                          </p:val>
                                        </p:tav>
                                        <p:tav tm="100000">
                                          <p:val>
                                            <p:strVal val="1+ppt_w/2"/>
                                          </p:val>
                                        </p:tav>
                                      </p:tavLst>
                                    </p:anim>
                                    <p:anim calcmode="lin" valueType="num">
                                      <p:cBhvr additive="base">
                                        <p:cTn id="91" dur="2000"/>
                                        <p:tgtEl>
                                          <p:spTgt spid="14"/>
                                        </p:tgtEl>
                                        <p:attrNameLst>
                                          <p:attrName>ppt_y</p:attrName>
                                        </p:attrNameLst>
                                      </p:cBhvr>
                                      <p:tavLst>
                                        <p:tav tm="0">
                                          <p:val>
                                            <p:strVal val="ppt_y"/>
                                          </p:val>
                                        </p:tav>
                                        <p:tav tm="100000">
                                          <p:val>
                                            <p:strVal val="0-ppt_h/2"/>
                                          </p:val>
                                        </p:tav>
                                      </p:tavLst>
                                    </p:anim>
                                    <p:set>
                                      <p:cBhvr>
                                        <p:cTn id="92" dur="1" fill="hold">
                                          <p:stCondLst>
                                            <p:cond delay="1999"/>
                                          </p:stCondLst>
                                        </p:cTn>
                                        <p:tgtEl>
                                          <p:spTgt spid="14"/>
                                        </p:tgtEl>
                                        <p:attrNameLst>
                                          <p:attrName>style.visibility</p:attrName>
                                        </p:attrNameLst>
                                      </p:cBhvr>
                                      <p:to>
                                        <p:strVal val="hidden"/>
                                      </p:to>
                                    </p:set>
                                  </p:childTnLst>
                                </p:cTn>
                              </p:par>
                              <p:par>
                                <p:cTn id="93" presetID="2" presetClass="exit" presetSubtype="3" fill="hold" grpId="2" nodeType="withEffect">
                                  <p:stCondLst>
                                    <p:cond delay="0"/>
                                  </p:stCondLst>
                                  <p:childTnLst>
                                    <p:anim calcmode="lin" valueType="num">
                                      <p:cBhvr additive="base">
                                        <p:cTn id="94" dur="2000"/>
                                        <p:tgtEl>
                                          <p:spTgt spid="15"/>
                                        </p:tgtEl>
                                        <p:attrNameLst>
                                          <p:attrName>ppt_x</p:attrName>
                                        </p:attrNameLst>
                                      </p:cBhvr>
                                      <p:tavLst>
                                        <p:tav tm="0">
                                          <p:val>
                                            <p:strVal val="ppt_x"/>
                                          </p:val>
                                        </p:tav>
                                        <p:tav tm="100000">
                                          <p:val>
                                            <p:strVal val="1+ppt_w/2"/>
                                          </p:val>
                                        </p:tav>
                                      </p:tavLst>
                                    </p:anim>
                                    <p:anim calcmode="lin" valueType="num">
                                      <p:cBhvr additive="base">
                                        <p:cTn id="95" dur="2000"/>
                                        <p:tgtEl>
                                          <p:spTgt spid="15"/>
                                        </p:tgtEl>
                                        <p:attrNameLst>
                                          <p:attrName>ppt_y</p:attrName>
                                        </p:attrNameLst>
                                      </p:cBhvr>
                                      <p:tavLst>
                                        <p:tav tm="0">
                                          <p:val>
                                            <p:strVal val="ppt_y"/>
                                          </p:val>
                                        </p:tav>
                                        <p:tav tm="100000">
                                          <p:val>
                                            <p:strVal val="0-ppt_h/2"/>
                                          </p:val>
                                        </p:tav>
                                      </p:tavLst>
                                    </p:anim>
                                    <p:set>
                                      <p:cBhvr>
                                        <p:cTn id="96" dur="1" fill="hold">
                                          <p:stCondLst>
                                            <p:cond delay="1999"/>
                                          </p:stCondLst>
                                        </p:cTn>
                                        <p:tgtEl>
                                          <p:spTgt spid="15"/>
                                        </p:tgtEl>
                                        <p:attrNameLst>
                                          <p:attrName>style.visibility</p:attrName>
                                        </p:attrNameLst>
                                      </p:cBhvr>
                                      <p:to>
                                        <p:strVal val="hidden"/>
                                      </p:to>
                                    </p:set>
                                  </p:childTnLst>
                                </p:cTn>
                              </p:par>
                              <p:par>
                                <p:cTn id="97" presetID="2" presetClass="exit" presetSubtype="3" fill="hold" grpId="2" nodeType="withEffect">
                                  <p:stCondLst>
                                    <p:cond delay="0"/>
                                  </p:stCondLst>
                                  <p:childTnLst>
                                    <p:anim calcmode="lin" valueType="num">
                                      <p:cBhvr additive="base">
                                        <p:cTn id="98" dur="2000"/>
                                        <p:tgtEl>
                                          <p:spTgt spid="16"/>
                                        </p:tgtEl>
                                        <p:attrNameLst>
                                          <p:attrName>ppt_x</p:attrName>
                                        </p:attrNameLst>
                                      </p:cBhvr>
                                      <p:tavLst>
                                        <p:tav tm="0">
                                          <p:val>
                                            <p:strVal val="ppt_x"/>
                                          </p:val>
                                        </p:tav>
                                        <p:tav tm="100000">
                                          <p:val>
                                            <p:strVal val="1+ppt_w/2"/>
                                          </p:val>
                                        </p:tav>
                                      </p:tavLst>
                                    </p:anim>
                                    <p:anim calcmode="lin" valueType="num">
                                      <p:cBhvr additive="base">
                                        <p:cTn id="99" dur="2000"/>
                                        <p:tgtEl>
                                          <p:spTgt spid="16"/>
                                        </p:tgtEl>
                                        <p:attrNameLst>
                                          <p:attrName>ppt_y</p:attrName>
                                        </p:attrNameLst>
                                      </p:cBhvr>
                                      <p:tavLst>
                                        <p:tav tm="0">
                                          <p:val>
                                            <p:strVal val="ppt_y"/>
                                          </p:val>
                                        </p:tav>
                                        <p:tav tm="100000">
                                          <p:val>
                                            <p:strVal val="0-ppt_h/2"/>
                                          </p:val>
                                        </p:tav>
                                      </p:tavLst>
                                    </p:anim>
                                    <p:set>
                                      <p:cBhvr>
                                        <p:cTn id="100" dur="1" fill="hold">
                                          <p:stCondLst>
                                            <p:cond delay="1999"/>
                                          </p:stCondLst>
                                        </p:cTn>
                                        <p:tgtEl>
                                          <p:spTgt spid="16"/>
                                        </p:tgtEl>
                                        <p:attrNameLst>
                                          <p:attrName>style.visibility</p:attrName>
                                        </p:attrNameLst>
                                      </p:cBhvr>
                                      <p:to>
                                        <p:strVal val="hidden"/>
                                      </p:to>
                                    </p:set>
                                  </p:childTnLst>
                                </p:cTn>
                              </p:par>
                              <p:par>
                                <p:cTn id="101" presetID="2" presetClass="exit" presetSubtype="3" fill="hold" grpId="2" nodeType="withEffect">
                                  <p:stCondLst>
                                    <p:cond delay="0"/>
                                  </p:stCondLst>
                                  <p:childTnLst>
                                    <p:anim calcmode="lin" valueType="num">
                                      <p:cBhvr additive="base">
                                        <p:cTn id="102" dur="2000"/>
                                        <p:tgtEl>
                                          <p:spTgt spid="17"/>
                                        </p:tgtEl>
                                        <p:attrNameLst>
                                          <p:attrName>ppt_x</p:attrName>
                                        </p:attrNameLst>
                                      </p:cBhvr>
                                      <p:tavLst>
                                        <p:tav tm="0">
                                          <p:val>
                                            <p:strVal val="ppt_x"/>
                                          </p:val>
                                        </p:tav>
                                        <p:tav tm="100000">
                                          <p:val>
                                            <p:strVal val="1+ppt_w/2"/>
                                          </p:val>
                                        </p:tav>
                                      </p:tavLst>
                                    </p:anim>
                                    <p:anim calcmode="lin" valueType="num">
                                      <p:cBhvr additive="base">
                                        <p:cTn id="103" dur="2000"/>
                                        <p:tgtEl>
                                          <p:spTgt spid="17"/>
                                        </p:tgtEl>
                                        <p:attrNameLst>
                                          <p:attrName>ppt_y</p:attrName>
                                        </p:attrNameLst>
                                      </p:cBhvr>
                                      <p:tavLst>
                                        <p:tav tm="0">
                                          <p:val>
                                            <p:strVal val="ppt_y"/>
                                          </p:val>
                                        </p:tav>
                                        <p:tav tm="100000">
                                          <p:val>
                                            <p:strVal val="0-ppt_h/2"/>
                                          </p:val>
                                        </p:tav>
                                      </p:tavLst>
                                    </p:anim>
                                    <p:set>
                                      <p:cBhvr>
                                        <p:cTn id="104" dur="1" fill="hold">
                                          <p:stCondLst>
                                            <p:cond delay="1999"/>
                                          </p:stCondLst>
                                        </p:cTn>
                                        <p:tgtEl>
                                          <p:spTgt spid="17"/>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1+ppt_w/2"/>
                                          </p:val>
                                        </p:tav>
                                      </p:tavLst>
                                    </p:anim>
                                    <p:anim calcmode="lin" valueType="num">
                                      <p:cBhvr additive="base">
                                        <p:cTn id="107" dur="2000"/>
                                        <p:tgtEl>
                                          <p:spTgt spid="7"/>
                                        </p:tgtEl>
                                        <p:attrNameLst>
                                          <p:attrName>ppt_y</p:attrName>
                                        </p:attrNameLst>
                                      </p:cBhvr>
                                      <p:tavLst>
                                        <p:tav tm="0">
                                          <p:val>
                                            <p:strVal val="ppt_y"/>
                                          </p:val>
                                        </p:tav>
                                        <p:tav tm="100000">
                                          <p:val>
                                            <p:strVal val="1+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6" fill="hold" grpId="2"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1+ppt_w/2"/>
                                          </p:val>
                                        </p:tav>
                                      </p:tavLst>
                                    </p:anim>
                                    <p:anim calcmode="lin" valueType="num">
                                      <p:cBhvr additive="base">
                                        <p:cTn id="111" dur="2000"/>
                                        <p:tgtEl>
                                          <p:spTgt spid="8"/>
                                        </p:tgtEl>
                                        <p:attrNameLst>
                                          <p:attrName>ppt_y</p:attrName>
                                        </p:attrNameLst>
                                      </p:cBhvr>
                                      <p:tavLst>
                                        <p:tav tm="0">
                                          <p:val>
                                            <p:strVal val="ppt_y"/>
                                          </p:val>
                                        </p:tav>
                                        <p:tav tm="100000">
                                          <p:val>
                                            <p:strVal val="1+ppt_h/2"/>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6" fill="hold" grpId="2" nodeType="withEffect">
                                  <p:stCondLst>
                                    <p:cond delay="0"/>
                                  </p:stCondLst>
                                  <p:childTnLst>
                                    <p:anim calcmode="lin" valueType="num">
                                      <p:cBhvr additive="base">
                                        <p:cTn id="114" dur="2000"/>
                                        <p:tgtEl>
                                          <p:spTgt spid="9"/>
                                        </p:tgtEl>
                                        <p:attrNameLst>
                                          <p:attrName>ppt_x</p:attrName>
                                        </p:attrNameLst>
                                      </p:cBhvr>
                                      <p:tavLst>
                                        <p:tav tm="0">
                                          <p:val>
                                            <p:strVal val="ppt_x"/>
                                          </p:val>
                                        </p:tav>
                                        <p:tav tm="100000">
                                          <p:val>
                                            <p:strVal val="1+ppt_w/2"/>
                                          </p:val>
                                        </p:tav>
                                      </p:tavLst>
                                    </p:anim>
                                    <p:anim calcmode="lin" valueType="num">
                                      <p:cBhvr additive="base">
                                        <p:cTn id="115" dur="2000"/>
                                        <p:tgtEl>
                                          <p:spTgt spid="9"/>
                                        </p:tgtEl>
                                        <p:attrNameLst>
                                          <p:attrName>ppt_y</p:attrName>
                                        </p:attrNameLst>
                                      </p:cBhvr>
                                      <p:tavLst>
                                        <p:tav tm="0">
                                          <p:val>
                                            <p:strVal val="ppt_y"/>
                                          </p:val>
                                        </p:tav>
                                        <p:tav tm="100000">
                                          <p:val>
                                            <p:strVal val="1+ppt_h/2"/>
                                          </p:val>
                                        </p:tav>
                                      </p:tavLst>
                                    </p:anim>
                                    <p:set>
                                      <p:cBhvr>
                                        <p:cTn id="116" dur="1" fill="hold">
                                          <p:stCondLst>
                                            <p:cond delay="1999"/>
                                          </p:stCondLst>
                                        </p:cTn>
                                        <p:tgtEl>
                                          <p:spTgt spid="9"/>
                                        </p:tgtEl>
                                        <p:attrNameLst>
                                          <p:attrName>style.visibility</p:attrName>
                                        </p:attrNameLst>
                                      </p:cBhvr>
                                      <p:to>
                                        <p:strVal val="hidden"/>
                                      </p:to>
                                    </p:set>
                                  </p:childTnLst>
                                </p:cTn>
                              </p:par>
                              <p:par>
                                <p:cTn id="117" presetID="2" presetClass="exit" presetSubtype="6" fill="hold" grpId="2" nodeType="withEffect">
                                  <p:stCondLst>
                                    <p:cond delay="0"/>
                                  </p:stCondLst>
                                  <p:childTnLst>
                                    <p:anim calcmode="lin" valueType="num">
                                      <p:cBhvr additive="base">
                                        <p:cTn id="118" dur="2000"/>
                                        <p:tgtEl>
                                          <p:spTgt spid="10"/>
                                        </p:tgtEl>
                                        <p:attrNameLst>
                                          <p:attrName>ppt_x</p:attrName>
                                        </p:attrNameLst>
                                      </p:cBhvr>
                                      <p:tavLst>
                                        <p:tav tm="0">
                                          <p:val>
                                            <p:strVal val="ppt_x"/>
                                          </p:val>
                                        </p:tav>
                                        <p:tav tm="100000">
                                          <p:val>
                                            <p:strVal val="1+ppt_w/2"/>
                                          </p:val>
                                        </p:tav>
                                      </p:tavLst>
                                    </p:anim>
                                    <p:anim calcmode="lin" valueType="num">
                                      <p:cBhvr additive="base">
                                        <p:cTn id="119" dur="2000"/>
                                        <p:tgtEl>
                                          <p:spTgt spid="10"/>
                                        </p:tgtEl>
                                        <p:attrNameLst>
                                          <p:attrName>ppt_y</p:attrName>
                                        </p:attrNameLst>
                                      </p:cBhvr>
                                      <p:tavLst>
                                        <p:tav tm="0">
                                          <p:val>
                                            <p:strVal val="ppt_y"/>
                                          </p:val>
                                        </p:tav>
                                        <p:tav tm="100000">
                                          <p:val>
                                            <p:strVal val="1+ppt_h/2"/>
                                          </p:val>
                                        </p:tav>
                                      </p:tavLst>
                                    </p:anim>
                                    <p:set>
                                      <p:cBhvr>
                                        <p:cTn id="120" dur="1" fill="hold">
                                          <p:stCondLst>
                                            <p:cond delay="1999"/>
                                          </p:stCondLst>
                                        </p:cTn>
                                        <p:tgtEl>
                                          <p:spTgt spid="10"/>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1+ppt_w/2"/>
                                          </p:val>
                                        </p:tav>
                                      </p:tavLst>
                                    </p:anim>
                                    <p:anim calcmode="lin" valueType="num">
                                      <p:cBhvr additive="base">
                                        <p:cTn id="123" dur="2000"/>
                                        <p:tgtEl>
                                          <p:spTgt spid="11"/>
                                        </p:tgtEl>
                                        <p:attrNameLst>
                                          <p:attrName>ppt_y</p:attrName>
                                        </p:attrNameLst>
                                      </p:cBhvr>
                                      <p:tavLst>
                                        <p:tav tm="0">
                                          <p:val>
                                            <p:strVal val="ppt_y"/>
                                          </p:val>
                                        </p:tav>
                                        <p:tav tm="100000">
                                          <p:val>
                                            <p:strVal val="1+ppt_h/2"/>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2000"/>
                                        <p:tgtEl>
                                          <p:spTgt spid="12"/>
                                        </p:tgtEl>
                                        <p:attrNameLst>
                                          <p:attrName>ppt_x</p:attrName>
                                        </p:attrNameLst>
                                      </p:cBhvr>
                                      <p:tavLst>
                                        <p:tav tm="0">
                                          <p:val>
                                            <p:strVal val="ppt_x"/>
                                          </p:val>
                                        </p:tav>
                                        <p:tav tm="100000">
                                          <p:val>
                                            <p:strVal val="1+ppt_w/2"/>
                                          </p:val>
                                        </p:tav>
                                      </p:tavLst>
                                    </p:anim>
                                    <p:anim calcmode="lin" valueType="num">
                                      <p:cBhvr additive="base">
                                        <p:cTn id="127" dur="2000"/>
                                        <p:tgtEl>
                                          <p:spTgt spid="12"/>
                                        </p:tgtEl>
                                        <p:attrNameLst>
                                          <p:attrName>ppt_y</p:attrName>
                                        </p:attrNameLst>
                                      </p:cBhvr>
                                      <p:tavLst>
                                        <p:tav tm="0">
                                          <p:val>
                                            <p:strVal val="ppt_y"/>
                                          </p:val>
                                        </p:tav>
                                        <p:tav tm="100000">
                                          <p:val>
                                            <p:strVal val="1+ppt_h/2"/>
                                          </p:val>
                                        </p:tav>
                                      </p:tavLst>
                                    </p:anim>
                                    <p:set>
                                      <p:cBhvr>
                                        <p:cTn id="128" dur="1" fill="hold">
                                          <p:stCondLst>
                                            <p:cond delay="1999"/>
                                          </p:stCondLst>
                                        </p:cTn>
                                        <p:tgtEl>
                                          <p:spTgt spid="12"/>
                                        </p:tgtEl>
                                        <p:attrNameLst>
                                          <p:attrName>style.visibility</p:attrName>
                                        </p:attrNameLst>
                                      </p:cBhvr>
                                      <p:to>
                                        <p:strVal val="hidden"/>
                                      </p:to>
                                    </p:set>
                                  </p:childTnLst>
                                </p:cTn>
                              </p:par>
                              <p:par>
                                <p:cTn id="129" presetID="2" presetClass="entr" presetSubtype="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additive="base">
                                        <p:cTn id="131" dur="2000" fill="hold"/>
                                        <p:tgtEl>
                                          <p:spTgt spid="4"/>
                                        </p:tgtEl>
                                        <p:attrNameLst>
                                          <p:attrName>ppt_x</p:attrName>
                                        </p:attrNameLst>
                                      </p:cBhvr>
                                      <p:tavLst>
                                        <p:tav tm="0">
                                          <p:val>
                                            <p:strVal val="0-#ppt_w/2"/>
                                          </p:val>
                                        </p:tav>
                                        <p:tav tm="100000">
                                          <p:val>
                                            <p:strVal val="#ppt_x"/>
                                          </p:val>
                                        </p:tav>
                                      </p:tavLst>
                                    </p:anim>
                                    <p:anim calcmode="lin" valueType="num">
                                      <p:cBhvr additive="base">
                                        <p:cTn id="132"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2">
              <a:lumMod val="50000"/>
            </a:schemeClr>
          </a:solidFill>
        </p:spPr>
        <p:txBody>
          <a:bodyPr/>
          <a:lstStyle/>
          <a:p>
            <a:endParaRPr lang="es-ES" dirty="0"/>
          </a:p>
        </p:txBody>
      </p:sp>
      <p:pic>
        <p:nvPicPr>
          <p:cNvPr id="4" name="3 Imagen" descr="0(36).jpg"/>
          <p:cNvPicPr>
            <a:picLocks noChangeAspect="1"/>
          </p:cNvPicPr>
          <p:nvPr/>
        </p:nvPicPr>
        <p:blipFill>
          <a:blip r:embed="rId2"/>
          <a:stretch>
            <a:fillRect/>
          </a:stretch>
        </p:blipFill>
        <p:spPr>
          <a:xfrm>
            <a:off x="11891" y="0"/>
            <a:ext cx="9132109" cy="6858000"/>
          </a:xfrm>
          <a:prstGeom prst="rect">
            <a:avLst/>
          </a:prstGeom>
        </p:spPr>
      </p:pic>
      <p:sp>
        <p:nvSpPr>
          <p:cNvPr id="6" name="5 Triángulo rectángulo"/>
          <p:cNvSpPr/>
          <p:nvPr/>
        </p:nvSpPr>
        <p:spPr>
          <a:xfrm>
            <a:off x="0" y="3929066"/>
            <a:ext cx="9144000" cy="2928934"/>
          </a:xfrm>
          <a:prstGeom prst="rtTriangle">
            <a:avLst/>
          </a:prstGeom>
          <a:gradFill flip="none" rotWithShape="1">
            <a:gsLst>
              <a:gs pos="53000">
                <a:schemeClr val="accent2">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3071810"/>
          </a:xfrm>
          <a:prstGeom prst="rtTriangle">
            <a:avLst/>
          </a:prstGeom>
          <a:gradFill flip="none" rotWithShape="1">
            <a:gsLst>
              <a:gs pos="53000">
                <a:schemeClr val="accent2">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Anillo"/>
          <p:cNvSpPr/>
          <p:nvPr/>
        </p:nvSpPr>
        <p:spPr>
          <a:xfrm>
            <a:off x="0" y="357166"/>
            <a:ext cx="928662" cy="3571900"/>
          </a:xfrm>
          <a:prstGeom prst="donut">
            <a:avLst>
              <a:gd name="adj" fmla="val 18846"/>
            </a:avLst>
          </a:prstGeom>
          <a:gradFill flip="none" rotWithShape="1">
            <a:gsLst>
              <a:gs pos="35000">
                <a:schemeClr val="accent2">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428596" y="500042"/>
            <a:ext cx="1071538" cy="3714776"/>
          </a:xfrm>
          <a:prstGeom prst="donut">
            <a:avLst>
              <a:gd name="adj" fmla="val 16064"/>
            </a:avLst>
          </a:prstGeom>
          <a:gradFill flip="none" rotWithShape="1">
            <a:gsLst>
              <a:gs pos="35000">
                <a:schemeClr val="accent2">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000100" y="642918"/>
            <a:ext cx="1071538" cy="3714776"/>
          </a:xfrm>
          <a:prstGeom prst="donut">
            <a:avLst>
              <a:gd name="adj" fmla="val 16064"/>
            </a:avLst>
          </a:prstGeom>
          <a:gradFill flip="none" rotWithShape="1">
            <a:gsLst>
              <a:gs pos="35000">
                <a:schemeClr val="accent2">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571604" y="857232"/>
            <a:ext cx="1071538" cy="3786214"/>
          </a:xfrm>
          <a:prstGeom prst="donut">
            <a:avLst>
              <a:gd name="adj" fmla="val 16064"/>
            </a:avLst>
          </a:prstGeom>
          <a:gradFill flip="none" rotWithShape="1">
            <a:gsLst>
              <a:gs pos="35000">
                <a:schemeClr val="accent2">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143108" y="1000108"/>
            <a:ext cx="1071538" cy="3786214"/>
          </a:xfrm>
          <a:prstGeom prst="donut">
            <a:avLst>
              <a:gd name="adj" fmla="val 16064"/>
            </a:avLst>
          </a:prstGeom>
          <a:gradFill flip="none" rotWithShape="1">
            <a:gsLst>
              <a:gs pos="35000">
                <a:schemeClr val="accent2">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643206" y="1142984"/>
            <a:ext cx="928662" cy="3786214"/>
          </a:xfrm>
          <a:prstGeom prst="donut">
            <a:avLst>
              <a:gd name="adj" fmla="val 18846"/>
            </a:avLst>
          </a:prstGeom>
          <a:gradFill flip="none" rotWithShape="1">
            <a:gsLst>
              <a:gs pos="35000">
                <a:schemeClr val="accent2">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071802" y="1357298"/>
            <a:ext cx="1071538" cy="3714776"/>
          </a:xfrm>
          <a:prstGeom prst="donut">
            <a:avLst>
              <a:gd name="adj" fmla="val 16064"/>
            </a:avLst>
          </a:prstGeom>
          <a:gradFill flip="none" rotWithShape="1">
            <a:gsLst>
              <a:gs pos="35000">
                <a:schemeClr val="accent2">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643306" y="1571612"/>
            <a:ext cx="1071538" cy="3643338"/>
          </a:xfrm>
          <a:prstGeom prst="donut">
            <a:avLst>
              <a:gd name="adj" fmla="val 16064"/>
            </a:avLst>
          </a:prstGeom>
          <a:gradFill flip="none" rotWithShape="1">
            <a:gsLst>
              <a:gs pos="35000">
                <a:schemeClr val="accent2">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214810" y="1714488"/>
            <a:ext cx="1071538" cy="3714776"/>
          </a:xfrm>
          <a:prstGeom prst="donut">
            <a:avLst>
              <a:gd name="adj" fmla="val 16064"/>
            </a:avLst>
          </a:prstGeom>
          <a:gradFill flip="none" rotWithShape="1">
            <a:gsLst>
              <a:gs pos="35000">
                <a:schemeClr val="accent2">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4786314" y="1857364"/>
            <a:ext cx="1071538" cy="3786214"/>
          </a:xfrm>
          <a:prstGeom prst="donut">
            <a:avLst>
              <a:gd name="adj" fmla="val 16064"/>
            </a:avLst>
          </a:prstGeom>
          <a:gradFill flip="none" rotWithShape="1">
            <a:gsLst>
              <a:gs pos="35000">
                <a:schemeClr val="accent2">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286380" y="2071678"/>
            <a:ext cx="928662" cy="3714776"/>
          </a:xfrm>
          <a:prstGeom prst="donut">
            <a:avLst>
              <a:gd name="adj" fmla="val 18846"/>
            </a:avLst>
          </a:prstGeom>
          <a:gradFill flip="none" rotWithShape="1">
            <a:gsLst>
              <a:gs pos="35000">
                <a:schemeClr val="accent2">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5715008" y="2214554"/>
            <a:ext cx="1071538" cy="3714776"/>
          </a:xfrm>
          <a:prstGeom prst="donut">
            <a:avLst>
              <a:gd name="adj" fmla="val 16064"/>
            </a:avLst>
          </a:prstGeom>
          <a:gradFill flip="none" rotWithShape="1">
            <a:gsLst>
              <a:gs pos="35000">
                <a:schemeClr val="accent2">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286512" y="2357430"/>
            <a:ext cx="1071538" cy="3714776"/>
          </a:xfrm>
          <a:prstGeom prst="donut">
            <a:avLst>
              <a:gd name="adj" fmla="val 16064"/>
            </a:avLst>
          </a:prstGeom>
          <a:gradFill flip="none" rotWithShape="1">
            <a:gsLst>
              <a:gs pos="35000">
                <a:schemeClr val="accent2">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786578" y="2571744"/>
            <a:ext cx="1071538" cy="3571900"/>
          </a:xfrm>
          <a:prstGeom prst="donut">
            <a:avLst>
              <a:gd name="adj" fmla="val 16064"/>
            </a:avLst>
          </a:prstGeom>
          <a:gradFill flip="none" rotWithShape="1">
            <a:gsLst>
              <a:gs pos="35000">
                <a:schemeClr val="accent2">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429520" y="2714620"/>
            <a:ext cx="1071538" cy="3643338"/>
          </a:xfrm>
          <a:prstGeom prst="donut">
            <a:avLst>
              <a:gd name="adj" fmla="val 16064"/>
            </a:avLst>
          </a:prstGeom>
          <a:gradFill flip="none" rotWithShape="1">
            <a:gsLst>
              <a:gs pos="35000">
                <a:schemeClr val="accent2">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8001056" y="2857496"/>
            <a:ext cx="928662" cy="3643338"/>
          </a:xfrm>
          <a:prstGeom prst="donut">
            <a:avLst>
              <a:gd name="adj" fmla="val 18846"/>
            </a:avLst>
          </a:prstGeom>
          <a:gradFill flip="none" rotWithShape="1">
            <a:gsLst>
              <a:gs pos="35000">
                <a:schemeClr val="accent2">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8286776" y="2928934"/>
            <a:ext cx="1071538" cy="3714776"/>
          </a:xfrm>
          <a:prstGeom prst="donut">
            <a:avLst>
              <a:gd name="adj" fmla="val 16064"/>
            </a:avLst>
          </a:prstGeom>
          <a:gradFill flip="none" rotWithShape="1">
            <a:gsLst>
              <a:gs pos="35000">
                <a:schemeClr val="accent2">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1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slide(fromRight)">
                                      <p:cBhvr>
                                        <p:cTn id="10" dur="2000"/>
                                        <p:tgtEl>
                                          <p:spTgt spid="7"/>
                                        </p:tgtEl>
                                      </p:cBhvr>
                                    </p:animEffect>
                                  </p:childTnLst>
                                </p:cTn>
                              </p:par>
                              <p:par>
                                <p:cTn id="11" presetID="1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lide(fromLeft)">
                                      <p:cBhvr>
                                        <p:cTn id="13" dur="2000"/>
                                        <p:tgtEl>
                                          <p:spTgt spid="6"/>
                                        </p:tgtEl>
                                      </p:cBhvr>
                                    </p:animEffect>
                                  </p:childTnLst>
                                </p:cTn>
                              </p:par>
                              <p:par>
                                <p:cTn id="14" presetID="2" presetClass="entr" presetSubtype="9"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2000" fill="hold"/>
                                        <p:tgtEl>
                                          <p:spTgt spid="8"/>
                                        </p:tgtEl>
                                        <p:attrNameLst>
                                          <p:attrName>ppt_x</p:attrName>
                                        </p:attrNameLst>
                                      </p:cBhvr>
                                      <p:tavLst>
                                        <p:tav tm="0">
                                          <p:val>
                                            <p:strVal val="0-#ppt_w/2"/>
                                          </p:val>
                                        </p:tav>
                                        <p:tav tm="100000">
                                          <p:val>
                                            <p:strVal val="#ppt_x"/>
                                          </p:val>
                                        </p:tav>
                                      </p:tavLst>
                                    </p:anim>
                                    <p:anim calcmode="lin" valueType="num">
                                      <p:cBhvr additive="base">
                                        <p:cTn id="17" dur="2000" fill="hold"/>
                                        <p:tgtEl>
                                          <p:spTgt spid="8"/>
                                        </p:tgtEl>
                                        <p:attrNameLst>
                                          <p:attrName>ppt_y</p:attrName>
                                        </p:attrNameLst>
                                      </p:cBhvr>
                                      <p:tavLst>
                                        <p:tav tm="0">
                                          <p:val>
                                            <p:strVal val="0-#ppt_h/2"/>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2000" fill="hold"/>
                                        <p:tgtEl>
                                          <p:spTgt spid="9"/>
                                        </p:tgtEl>
                                        <p:attrNameLst>
                                          <p:attrName>ppt_x</p:attrName>
                                        </p:attrNameLst>
                                      </p:cBhvr>
                                      <p:tavLst>
                                        <p:tav tm="0">
                                          <p:val>
                                            <p:strVal val="1+#ppt_w/2"/>
                                          </p:val>
                                        </p:tav>
                                        <p:tav tm="100000">
                                          <p:val>
                                            <p:strVal val="#ppt_x"/>
                                          </p:val>
                                        </p:tav>
                                      </p:tavLst>
                                    </p:anim>
                                    <p:anim calcmode="lin" valueType="num">
                                      <p:cBhvr additive="base">
                                        <p:cTn id="21" dur="20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9"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2000" fill="hold"/>
                                        <p:tgtEl>
                                          <p:spTgt spid="10"/>
                                        </p:tgtEl>
                                        <p:attrNameLst>
                                          <p:attrName>ppt_x</p:attrName>
                                        </p:attrNameLst>
                                      </p:cBhvr>
                                      <p:tavLst>
                                        <p:tav tm="0">
                                          <p:val>
                                            <p:strVal val="0-#ppt_w/2"/>
                                          </p:val>
                                        </p:tav>
                                        <p:tav tm="100000">
                                          <p:val>
                                            <p:strVal val="#ppt_x"/>
                                          </p:val>
                                        </p:tav>
                                      </p:tavLst>
                                    </p:anim>
                                    <p:anim calcmode="lin" valueType="num">
                                      <p:cBhvr additive="base">
                                        <p:cTn id="25" dur="2000" fill="hold"/>
                                        <p:tgtEl>
                                          <p:spTgt spid="10"/>
                                        </p:tgtEl>
                                        <p:attrNameLst>
                                          <p:attrName>ppt_y</p:attrName>
                                        </p:attrNameLst>
                                      </p:cBhvr>
                                      <p:tavLst>
                                        <p:tav tm="0">
                                          <p:val>
                                            <p:strVal val="0-#ppt_h/2"/>
                                          </p:val>
                                        </p:tav>
                                        <p:tav tm="100000">
                                          <p:val>
                                            <p:strVal val="#ppt_y"/>
                                          </p:val>
                                        </p:tav>
                                      </p:tavLst>
                                    </p:anim>
                                  </p:childTnLst>
                                </p:cTn>
                              </p:par>
                              <p:par>
                                <p:cTn id="26" presetID="2" presetClass="entr" presetSubtype="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2000" fill="hold"/>
                                        <p:tgtEl>
                                          <p:spTgt spid="11"/>
                                        </p:tgtEl>
                                        <p:attrNameLst>
                                          <p:attrName>ppt_x</p:attrName>
                                        </p:attrNameLst>
                                      </p:cBhvr>
                                      <p:tavLst>
                                        <p:tav tm="0">
                                          <p:val>
                                            <p:strVal val="1+#ppt_w/2"/>
                                          </p:val>
                                        </p:tav>
                                        <p:tav tm="100000">
                                          <p:val>
                                            <p:strVal val="#ppt_x"/>
                                          </p:val>
                                        </p:tav>
                                      </p:tavLst>
                                    </p:anim>
                                    <p:anim calcmode="lin" valueType="num">
                                      <p:cBhvr additive="base">
                                        <p:cTn id="29" dur="200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9"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2000" fill="hold"/>
                                        <p:tgtEl>
                                          <p:spTgt spid="12"/>
                                        </p:tgtEl>
                                        <p:attrNameLst>
                                          <p:attrName>ppt_x</p:attrName>
                                        </p:attrNameLst>
                                      </p:cBhvr>
                                      <p:tavLst>
                                        <p:tav tm="0">
                                          <p:val>
                                            <p:strVal val="0-#ppt_w/2"/>
                                          </p:val>
                                        </p:tav>
                                        <p:tav tm="100000">
                                          <p:val>
                                            <p:strVal val="#ppt_x"/>
                                          </p:val>
                                        </p:tav>
                                      </p:tavLst>
                                    </p:anim>
                                    <p:anim calcmode="lin" valueType="num">
                                      <p:cBhvr additive="base">
                                        <p:cTn id="33" dur="2000" fill="hold"/>
                                        <p:tgtEl>
                                          <p:spTgt spid="12"/>
                                        </p:tgtEl>
                                        <p:attrNameLst>
                                          <p:attrName>ppt_y</p:attrName>
                                        </p:attrNameLst>
                                      </p:cBhvr>
                                      <p:tavLst>
                                        <p:tav tm="0">
                                          <p:val>
                                            <p:strVal val="0-#ppt_h/2"/>
                                          </p:val>
                                        </p:tav>
                                        <p:tav tm="100000">
                                          <p:val>
                                            <p:strVal val="#ppt_y"/>
                                          </p:val>
                                        </p:tav>
                                      </p:tavLst>
                                    </p:anim>
                                  </p:childTnLst>
                                </p:cTn>
                              </p:par>
                              <p:par>
                                <p:cTn id="34" presetID="2" presetClass="entr" presetSubtype="6"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2000" fill="hold"/>
                                        <p:tgtEl>
                                          <p:spTgt spid="13"/>
                                        </p:tgtEl>
                                        <p:attrNameLst>
                                          <p:attrName>ppt_x</p:attrName>
                                        </p:attrNameLst>
                                      </p:cBhvr>
                                      <p:tavLst>
                                        <p:tav tm="0">
                                          <p:val>
                                            <p:strVal val="1+#ppt_w/2"/>
                                          </p:val>
                                        </p:tav>
                                        <p:tav tm="100000">
                                          <p:val>
                                            <p:strVal val="#ppt_x"/>
                                          </p:val>
                                        </p:tav>
                                      </p:tavLst>
                                    </p:anim>
                                    <p:anim calcmode="lin" valueType="num">
                                      <p:cBhvr additive="base">
                                        <p:cTn id="37" dur="2000" fill="hold"/>
                                        <p:tgtEl>
                                          <p:spTgt spid="13"/>
                                        </p:tgtEl>
                                        <p:attrNameLst>
                                          <p:attrName>ppt_y</p:attrName>
                                        </p:attrNameLst>
                                      </p:cBhvr>
                                      <p:tavLst>
                                        <p:tav tm="0">
                                          <p:val>
                                            <p:strVal val="1+#ppt_h/2"/>
                                          </p:val>
                                        </p:tav>
                                        <p:tav tm="100000">
                                          <p:val>
                                            <p:strVal val="#ppt_y"/>
                                          </p:val>
                                        </p:tav>
                                      </p:tavLst>
                                    </p:anim>
                                  </p:childTnLst>
                                </p:cTn>
                              </p:par>
                              <p:par>
                                <p:cTn id="38" presetID="2" presetClass="entr" presetSubtype="9"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2000" fill="hold"/>
                                        <p:tgtEl>
                                          <p:spTgt spid="14"/>
                                        </p:tgtEl>
                                        <p:attrNameLst>
                                          <p:attrName>ppt_x</p:attrName>
                                        </p:attrNameLst>
                                      </p:cBhvr>
                                      <p:tavLst>
                                        <p:tav tm="0">
                                          <p:val>
                                            <p:strVal val="0-#ppt_w/2"/>
                                          </p:val>
                                        </p:tav>
                                        <p:tav tm="100000">
                                          <p:val>
                                            <p:strVal val="#ppt_x"/>
                                          </p:val>
                                        </p:tav>
                                      </p:tavLst>
                                    </p:anim>
                                    <p:anim calcmode="lin" valueType="num">
                                      <p:cBhvr additive="base">
                                        <p:cTn id="41" dur="2000" fill="hold"/>
                                        <p:tgtEl>
                                          <p:spTgt spid="14"/>
                                        </p:tgtEl>
                                        <p:attrNameLst>
                                          <p:attrName>ppt_y</p:attrName>
                                        </p:attrNameLst>
                                      </p:cBhvr>
                                      <p:tavLst>
                                        <p:tav tm="0">
                                          <p:val>
                                            <p:strVal val="0-#ppt_h/2"/>
                                          </p:val>
                                        </p:tav>
                                        <p:tav tm="100000">
                                          <p:val>
                                            <p:strVal val="#ppt_y"/>
                                          </p:val>
                                        </p:tav>
                                      </p:tavLst>
                                    </p:anim>
                                  </p:childTnLst>
                                </p:cTn>
                              </p:par>
                              <p:par>
                                <p:cTn id="42" presetID="2" presetClass="entr" presetSubtype="6"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2000" fill="hold"/>
                                        <p:tgtEl>
                                          <p:spTgt spid="15"/>
                                        </p:tgtEl>
                                        <p:attrNameLst>
                                          <p:attrName>ppt_x</p:attrName>
                                        </p:attrNameLst>
                                      </p:cBhvr>
                                      <p:tavLst>
                                        <p:tav tm="0">
                                          <p:val>
                                            <p:strVal val="1+#ppt_w/2"/>
                                          </p:val>
                                        </p:tav>
                                        <p:tav tm="100000">
                                          <p:val>
                                            <p:strVal val="#ppt_x"/>
                                          </p:val>
                                        </p:tav>
                                      </p:tavLst>
                                    </p:anim>
                                    <p:anim calcmode="lin" valueType="num">
                                      <p:cBhvr additive="base">
                                        <p:cTn id="45" dur="2000" fill="hold"/>
                                        <p:tgtEl>
                                          <p:spTgt spid="15"/>
                                        </p:tgtEl>
                                        <p:attrNameLst>
                                          <p:attrName>ppt_y</p:attrName>
                                        </p:attrNameLst>
                                      </p:cBhvr>
                                      <p:tavLst>
                                        <p:tav tm="0">
                                          <p:val>
                                            <p:strVal val="1+#ppt_h/2"/>
                                          </p:val>
                                        </p:tav>
                                        <p:tav tm="100000">
                                          <p:val>
                                            <p:strVal val="#ppt_y"/>
                                          </p:val>
                                        </p:tav>
                                      </p:tavLst>
                                    </p:anim>
                                  </p:childTnLst>
                                </p:cTn>
                              </p:par>
                              <p:par>
                                <p:cTn id="46" presetID="2" presetClass="entr" presetSubtype="9"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2000" fill="hold"/>
                                        <p:tgtEl>
                                          <p:spTgt spid="16"/>
                                        </p:tgtEl>
                                        <p:attrNameLst>
                                          <p:attrName>ppt_x</p:attrName>
                                        </p:attrNameLst>
                                      </p:cBhvr>
                                      <p:tavLst>
                                        <p:tav tm="0">
                                          <p:val>
                                            <p:strVal val="0-#ppt_w/2"/>
                                          </p:val>
                                        </p:tav>
                                        <p:tav tm="100000">
                                          <p:val>
                                            <p:strVal val="#ppt_x"/>
                                          </p:val>
                                        </p:tav>
                                      </p:tavLst>
                                    </p:anim>
                                    <p:anim calcmode="lin" valueType="num">
                                      <p:cBhvr additive="base">
                                        <p:cTn id="49" dur="2000" fill="hold"/>
                                        <p:tgtEl>
                                          <p:spTgt spid="16"/>
                                        </p:tgtEl>
                                        <p:attrNameLst>
                                          <p:attrName>ppt_y</p:attrName>
                                        </p:attrNameLst>
                                      </p:cBhvr>
                                      <p:tavLst>
                                        <p:tav tm="0">
                                          <p:val>
                                            <p:strVal val="0-#ppt_h/2"/>
                                          </p:val>
                                        </p:tav>
                                        <p:tav tm="100000">
                                          <p:val>
                                            <p:strVal val="#ppt_y"/>
                                          </p:val>
                                        </p:tav>
                                      </p:tavLst>
                                    </p:anim>
                                  </p:childTnLst>
                                </p:cTn>
                              </p:par>
                              <p:par>
                                <p:cTn id="50" presetID="2" presetClass="entr" presetSubtype="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2000" fill="hold"/>
                                        <p:tgtEl>
                                          <p:spTgt spid="17"/>
                                        </p:tgtEl>
                                        <p:attrNameLst>
                                          <p:attrName>ppt_x</p:attrName>
                                        </p:attrNameLst>
                                      </p:cBhvr>
                                      <p:tavLst>
                                        <p:tav tm="0">
                                          <p:val>
                                            <p:strVal val="1+#ppt_w/2"/>
                                          </p:val>
                                        </p:tav>
                                        <p:tav tm="100000">
                                          <p:val>
                                            <p:strVal val="#ppt_x"/>
                                          </p:val>
                                        </p:tav>
                                      </p:tavLst>
                                    </p:anim>
                                    <p:anim calcmode="lin" valueType="num">
                                      <p:cBhvr additive="base">
                                        <p:cTn id="53" dur="2000" fill="hold"/>
                                        <p:tgtEl>
                                          <p:spTgt spid="17"/>
                                        </p:tgtEl>
                                        <p:attrNameLst>
                                          <p:attrName>ppt_y</p:attrName>
                                        </p:attrNameLst>
                                      </p:cBhvr>
                                      <p:tavLst>
                                        <p:tav tm="0">
                                          <p:val>
                                            <p:strVal val="1+#ppt_h/2"/>
                                          </p:val>
                                        </p:tav>
                                        <p:tav tm="100000">
                                          <p:val>
                                            <p:strVal val="#ppt_y"/>
                                          </p:val>
                                        </p:tav>
                                      </p:tavLst>
                                    </p:anim>
                                  </p:childTnLst>
                                </p:cTn>
                              </p:par>
                              <p:par>
                                <p:cTn id="54" presetID="2" presetClass="entr" presetSubtype="9"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 calcmode="lin" valueType="num">
                                      <p:cBhvr additive="base">
                                        <p:cTn id="56" dur="2000" fill="hold"/>
                                        <p:tgtEl>
                                          <p:spTgt spid="18"/>
                                        </p:tgtEl>
                                        <p:attrNameLst>
                                          <p:attrName>ppt_x</p:attrName>
                                        </p:attrNameLst>
                                      </p:cBhvr>
                                      <p:tavLst>
                                        <p:tav tm="0">
                                          <p:val>
                                            <p:strVal val="0-#ppt_w/2"/>
                                          </p:val>
                                        </p:tav>
                                        <p:tav tm="100000">
                                          <p:val>
                                            <p:strVal val="#ppt_x"/>
                                          </p:val>
                                        </p:tav>
                                      </p:tavLst>
                                    </p:anim>
                                    <p:anim calcmode="lin" valueType="num">
                                      <p:cBhvr additive="base">
                                        <p:cTn id="57" dur="2000" fill="hold"/>
                                        <p:tgtEl>
                                          <p:spTgt spid="18"/>
                                        </p:tgtEl>
                                        <p:attrNameLst>
                                          <p:attrName>ppt_y</p:attrName>
                                        </p:attrNameLst>
                                      </p:cBhvr>
                                      <p:tavLst>
                                        <p:tav tm="0">
                                          <p:val>
                                            <p:strVal val="0-#ppt_h/2"/>
                                          </p:val>
                                        </p:tav>
                                        <p:tav tm="100000">
                                          <p:val>
                                            <p:strVal val="#ppt_y"/>
                                          </p:val>
                                        </p:tav>
                                      </p:tavLst>
                                    </p:anim>
                                  </p:childTnLst>
                                </p:cTn>
                              </p:par>
                              <p:par>
                                <p:cTn id="58" presetID="2" presetClass="entr" presetSubtype="6"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 calcmode="lin" valueType="num">
                                      <p:cBhvr additive="base">
                                        <p:cTn id="60" dur="2000" fill="hold"/>
                                        <p:tgtEl>
                                          <p:spTgt spid="19"/>
                                        </p:tgtEl>
                                        <p:attrNameLst>
                                          <p:attrName>ppt_x</p:attrName>
                                        </p:attrNameLst>
                                      </p:cBhvr>
                                      <p:tavLst>
                                        <p:tav tm="0">
                                          <p:val>
                                            <p:strVal val="1+#ppt_w/2"/>
                                          </p:val>
                                        </p:tav>
                                        <p:tav tm="100000">
                                          <p:val>
                                            <p:strVal val="#ppt_x"/>
                                          </p:val>
                                        </p:tav>
                                      </p:tavLst>
                                    </p:anim>
                                    <p:anim calcmode="lin" valueType="num">
                                      <p:cBhvr additive="base">
                                        <p:cTn id="61" dur="2000" fill="hold"/>
                                        <p:tgtEl>
                                          <p:spTgt spid="19"/>
                                        </p:tgtEl>
                                        <p:attrNameLst>
                                          <p:attrName>ppt_y</p:attrName>
                                        </p:attrNameLst>
                                      </p:cBhvr>
                                      <p:tavLst>
                                        <p:tav tm="0">
                                          <p:val>
                                            <p:strVal val="1+#ppt_h/2"/>
                                          </p:val>
                                        </p:tav>
                                        <p:tav tm="100000">
                                          <p:val>
                                            <p:strVal val="#ppt_y"/>
                                          </p:val>
                                        </p:tav>
                                      </p:tavLst>
                                    </p:anim>
                                  </p:childTnLst>
                                </p:cTn>
                              </p:par>
                              <p:par>
                                <p:cTn id="62" presetID="2" presetClass="entr" presetSubtype="9" fill="hold" grpId="0" nodeType="with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additive="base">
                                        <p:cTn id="64" dur="2000" fill="hold"/>
                                        <p:tgtEl>
                                          <p:spTgt spid="20"/>
                                        </p:tgtEl>
                                        <p:attrNameLst>
                                          <p:attrName>ppt_x</p:attrName>
                                        </p:attrNameLst>
                                      </p:cBhvr>
                                      <p:tavLst>
                                        <p:tav tm="0">
                                          <p:val>
                                            <p:strVal val="0-#ppt_w/2"/>
                                          </p:val>
                                        </p:tav>
                                        <p:tav tm="100000">
                                          <p:val>
                                            <p:strVal val="#ppt_x"/>
                                          </p:val>
                                        </p:tav>
                                      </p:tavLst>
                                    </p:anim>
                                    <p:anim calcmode="lin" valueType="num">
                                      <p:cBhvr additive="base">
                                        <p:cTn id="65" dur="2000" fill="hold"/>
                                        <p:tgtEl>
                                          <p:spTgt spid="20"/>
                                        </p:tgtEl>
                                        <p:attrNameLst>
                                          <p:attrName>ppt_y</p:attrName>
                                        </p:attrNameLst>
                                      </p:cBhvr>
                                      <p:tavLst>
                                        <p:tav tm="0">
                                          <p:val>
                                            <p:strVal val="0-#ppt_h/2"/>
                                          </p:val>
                                        </p:tav>
                                        <p:tav tm="100000">
                                          <p:val>
                                            <p:strVal val="#ppt_y"/>
                                          </p:val>
                                        </p:tav>
                                      </p:tavLst>
                                    </p:anim>
                                  </p:childTnLst>
                                </p:cTn>
                              </p:par>
                              <p:par>
                                <p:cTn id="66" presetID="2" presetClass="entr" presetSubtype="6" fill="hold" grpId="0" nodeType="withEffect">
                                  <p:stCondLst>
                                    <p:cond delay="0"/>
                                  </p:stCondLst>
                                  <p:childTnLst>
                                    <p:set>
                                      <p:cBhvr>
                                        <p:cTn id="67" dur="1" fill="hold">
                                          <p:stCondLst>
                                            <p:cond delay="0"/>
                                          </p:stCondLst>
                                        </p:cTn>
                                        <p:tgtEl>
                                          <p:spTgt spid="21"/>
                                        </p:tgtEl>
                                        <p:attrNameLst>
                                          <p:attrName>style.visibility</p:attrName>
                                        </p:attrNameLst>
                                      </p:cBhvr>
                                      <p:to>
                                        <p:strVal val="visible"/>
                                      </p:to>
                                    </p:set>
                                    <p:anim calcmode="lin" valueType="num">
                                      <p:cBhvr additive="base">
                                        <p:cTn id="68" dur="2000" fill="hold"/>
                                        <p:tgtEl>
                                          <p:spTgt spid="21"/>
                                        </p:tgtEl>
                                        <p:attrNameLst>
                                          <p:attrName>ppt_x</p:attrName>
                                        </p:attrNameLst>
                                      </p:cBhvr>
                                      <p:tavLst>
                                        <p:tav tm="0">
                                          <p:val>
                                            <p:strVal val="1+#ppt_w/2"/>
                                          </p:val>
                                        </p:tav>
                                        <p:tav tm="100000">
                                          <p:val>
                                            <p:strVal val="#ppt_x"/>
                                          </p:val>
                                        </p:tav>
                                      </p:tavLst>
                                    </p:anim>
                                    <p:anim calcmode="lin" valueType="num">
                                      <p:cBhvr additive="base">
                                        <p:cTn id="69" dur="2000" fill="hold"/>
                                        <p:tgtEl>
                                          <p:spTgt spid="21"/>
                                        </p:tgtEl>
                                        <p:attrNameLst>
                                          <p:attrName>ppt_y</p:attrName>
                                        </p:attrNameLst>
                                      </p:cBhvr>
                                      <p:tavLst>
                                        <p:tav tm="0">
                                          <p:val>
                                            <p:strVal val="1+#ppt_h/2"/>
                                          </p:val>
                                        </p:tav>
                                        <p:tav tm="100000">
                                          <p:val>
                                            <p:strVal val="#ppt_y"/>
                                          </p:val>
                                        </p:tav>
                                      </p:tavLst>
                                    </p:anim>
                                  </p:childTnLst>
                                </p:cTn>
                              </p:par>
                              <p:par>
                                <p:cTn id="70" presetID="2" presetClass="entr" presetSubtype="9" fill="hold" grpId="0" nodeType="withEffect">
                                  <p:stCondLst>
                                    <p:cond delay="0"/>
                                  </p:stCondLst>
                                  <p:childTnLst>
                                    <p:set>
                                      <p:cBhvr>
                                        <p:cTn id="71" dur="1" fill="hold">
                                          <p:stCondLst>
                                            <p:cond delay="0"/>
                                          </p:stCondLst>
                                        </p:cTn>
                                        <p:tgtEl>
                                          <p:spTgt spid="22"/>
                                        </p:tgtEl>
                                        <p:attrNameLst>
                                          <p:attrName>style.visibility</p:attrName>
                                        </p:attrNameLst>
                                      </p:cBhvr>
                                      <p:to>
                                        <p:strVal val="visible"/>
                                      </p:to>
                                    </p:set>
                                    <p:anim calcmode="lin" valueType="num">
                                      <p:cBhvr additive="base">
                                        <p:cTn id="72" dur="2000" fill="hold"/>
                                        <p:tgtEl>
                                          <p:spTgt spid="22"/>
                                        </p:tgtEl>
                                        <p:attrNameLst>
                                          <p:attrName>ppt_x</p:attrName>
                                        </p:attrNameLst>
                                      </p:cBhvr>
                                      <p:tavLst>
                                        <p:tav tm="0">
                                          <p:val>
                                            <p:strVal val="0-#ppt_w/2"/>
                                          </p:val>
                                        </p:tav>
                                        <p:tav tm="100000">
                                          <p:val>
                                            <p:strVal val="#ppt_x"/>
                                          </p:val>
                                        </p:tav>
                                      </p:tavLst>
                                    </p:anim>
                                    <p:anim calcmode="lin" valueType="num">
                                      <p:cBhvr additive="base">
                                        <p:cTn id="73" dur="2000" fill="hold"/>
                                        <p:tgtEl>
                                          <p:spTgt spid="22"/>
                                        </p:tgtEl>
                                        <p:attrNameLst>
                                          <p:attrName>ppt_y</p:attrName>
                                        </p:attrNameLst>
                                      </p:cBhvr>
                                      <p:tavLst>
                                        <p:tav tm="0">
                                          <p:val>
                                            <p:strVal val="0-#ppt_h/2"/>
                                          </p:val>
                                        </p:tav>
                                        <p:tav tm="100000">
                                          <p:val>
                                            <p:strVal val="#ppt_y"/>
                                          </p:val>
                                        </p:tav>
                                      </p:tavLst>
                                    </p:anim>
                                  </p:childTnLst>
                                </p:cTn>
                              </p:par>
                              <p:par>
                                <p:cTn id="74" presetID="2" presetClass="entr" presetSubtype="6" fill="hold" grpId="0" nodeType="withEffect">
                                  <p:stCondLst>
                                    <p:cond delay="0"/>
                                  </p:stCondLst>
                                  <p:childTnLst>
                                    <p:set>
                                      <p:cBhvr>
                                        <p:cTn id="75" dur="1" fill="hold">
                                          <p:stCondLst>
                                            <p:cond delay="0"/>
                                          </p:stCondLst>
                                        </p:cTn>
                                        <p:tgtEl>
                                          <p:spTgt spid="23"/>
                                        </p:tgtEl>
                                        <p:attrNameLst>
                                          <p:attrName>style.visibility</p:attrName>
                                        </p:attrNameLst>
                                      </p:cBhvr>
                                      <p:to>
                                        <p:strVal val="visible"/>
                                      </p:to>
                                    </p:set>
                                    <p:anim calcmode="lin" valueType="num">
                                      <p:cBhvr additive="base">
                                        <p:cTn id="76" dur="2000" fill="hold"/>
                                        <p:tgtEl>
                                          <p:spTgt spid="23"/>
                                        </p:tgtEl>
                                        <p:attrNameLst>
                                          <p:attrName>ppt_x</p:attrName>
                                        </p:attrNameLst>
                                      </p:cBhvr>
                                      <p:tavLst>
                                        <p:tav tm="0">
                                          <p:val>
                                            <p:strVal val="1+#ppt_w/2"/>
                                          </p:val>
                                        </p:tav>
                                        <p:tav tm="100000">
                                          <p:val>
                                            <p:strVal val="#ppt_x"/>
                                          </p:val>
                                        </p:tav>
                                      </p:tavLst>
                                    </p:anim>
                                    <p:anim calcmode="lin" valueType="num">
                                      <p:cBhvr additive="base">
                                        <p:cTn id="77" dur="2000" fill="hold"/>
                                        <p:tgtEl>
                                          <p:spTgt spid="23"/>
                                        </p:tgtEl>
                                        <p:attrNameLst>
                                          <p:attrName>ppt_y</p:attrName>
                                        </p:attrNameLst>
                                      </p:cBhvr>
                                      <p:tavLst>
                                        <p:tav tm="0">
                                          <p:val>
                                            <p:strVal val="1+#ppt_h/2"/>
                                          </p:val>
                                        </p:tav>
                                        <p:tav tm="100000">
                                          <p:val>
                                            <p:strVal val="#ppt_y"/>
                                          </p:val>
                                        </p:tav>
                                      </p:tavLst>
                                    </p:anim>
                                  </p:childTnLst>
                                </p:cTn>
                              </p:par>
                              <p:par>
                                <p:cTn id="78" presetID="2" presetClass="entr" presetSubtype="9" fill="hold" grpId="0" nodeType="withEffect">
                                  <p:stCondLst>
                                    <p:cond delay="0"/>
                                  </p:stCondLst>
                                  <p:childTnLst>
                                    <p:set>
                                      <p:cBhvr>
                                        <p:cTn id="79" dur="1" fill="hold">
                                          <p:stCondLst>
                                            <p:cond delay="0"/>
                                          </p:stCondLst>
                                        </p:cTn>
                                        <p:tgtEl>
                                          <p:spTgt spid="24"/>
                                        </p:tgtEl>
                                        <p:attrNameLst>
                                          <p:attrName>style.visibility</p:attrName>
                                        </p:attrNameLst>
                                      </p:cBhvr>
                                      <p:to>
                                        <p:strVal val="visible"/>
                                      </p:to>
                                    </p:set>
                                    <p:anim calcmode="lin" valueType="num">
                                      <p:cBhvr additive="base">
                                        <p:cTn id="80" dur="2000" fill="hold"/>
                                        <p:tgtEl>
                                          <p:spTgt spid="24"/>
                                        </p:tgtEl>
                                        <p:attrNameLst>
                                          <p:attrName>ppt_x</p:attrName>
                                        </p:attrNameLst>
                                      </p:cBhvr>
                                      <p:tavLst>
                                        <p:tav tm="0">
                                          <p:val>
                                            <p:strVal val="0-#ppt_w/2"/>
                                          </p:val>
                                        </p:tav>
                                        <p:tav tm="100000">
                                          <p:val>
                                            <p:strVal val="#ppt_x"/>
                                          </p:val>
                                        </p:tav>
                                      </p:tavLst>
                                    </p:anim>
                                    <p:anim calcmode="lin" valueType="num">
                                      <p:cBhvr additive="base">
                                        <p:cTn id="81" dur="2000" fill="hold"/>
                                        <p:tgtEl>
                                          <p:spTgt spid="24"/>
                                        </p:tgtEl>
                                        <p:attrNameLst>
                                          <p:attrName>ppt_y</p:attrName>
                                        </p:attrNameLst>
                                      </p:cBhvr>
                                      <p:tavLst>
                                        <p:tav tm="0">
                                          <p:val>
                                            <p:strVal val="0-#ppt_h/2"/>
                                          </p:val>
                                        </p:tav>
                                        <p:tav tm="100000">
                                          <p:val>
                                            <p:strVal val="#ppt_y"/>
                                          </p:val>
                                        </p:tav>
                                      </p:tavLst>
                                    </p:anim>
                                  </p:childTnLst>
                                </p:cTn>
                              </p:par>
                            </p:childTnLst>
                          </p:cTn>
                        </p:par>
                        <p:par>
                          <p:cTn id="82" fill="hold">
                            <p:stCondLst>
                              <p:cond delay="2000"/>
                            </p:stCondLst>
                            <p:childTnLst>
                              <p:par>
                                <p:cTn id="83" presetID="2" presetClass="exit" presetSubtype="2" fill="hold" grpId="1" nodeType="afterEffect">
                                  <p:stCondLst>
                                    <p:cond delay="0"/>
                                  </p:stCondLst>
                                  <p:childTnLst>
                                    <p:anim calcmode="lin" valueType="num">
                                      <p:cBhvr additive="base">
                                        <p:cTn id="84" dur="2000"/>
                                        <p:tgtEl>
                                          <p:spTgt spid="7"/>
                                        </p:tgtEl>
                                        <p:attrNameLst>
                                          <p:attrName>ppt_x</p:attrName>
                                        </p:attrNameLst>
                                      </p:cBhvr>
                                      <p:tavLst>
                                        <p:tav tm="0">
                                          <p:val>
                                            <p:strVal val="ppt_x"/>
                                          </p:val>
                                        </p:tav>
                                        <p:tav tm="100000">
                                          <p:val>
                                            <p:strVal val="1+ppt_w/2"/>
                                          </p:val>
                                        </p:tav>
                                      </p:tavLst>
                                    </p:anim>
                                    <p:anim calcmode="lin" valueType="num">
                                      <p:cBhvr additive="base">
                                        <p:cTn id="85" dur="2000"/>
                                        <p:tgtEl>
                                          <p:spTgt spid="7"/>
                                        </p:tgtEl>
                                        <p:attrNameLst>
                                          <p:attrName>ppt_y</p:attrName>
                                        </p:attrNameLst>
                                      </p:cBhvr>
                                      <p:tavLst>
                                        <p:tav tm="0">
                                          <p:val>
                                            <p:strVal val="ppt_y"/>
                                          </p:val>
                                        </p:tav>
                                        <p:tav tm="100000">
                                          <p:val>
                                            <p:strVal val="ppt_y"/>
                                          </p:val>
                                        </p:tav>
                                      </p:tavLst>
                                    </p:anim>
                                    <p:set>
                                      <p:cBhvr>
                                        <p:cTn id="86" dur="1" fill="hold">
                                          <p:stCondLst>
                                            <p:cond delay="1999"/>
                                          </p:stCondLst>
                                        </p:cTn>
                                        <p:tgtEl>
                                          <p:spTgt spid="7"/>
                                        </p:tgtEl>
                                        <p:attrNameLst>
                                          <p:attrName>style.visibility</p:attrName>
                                        </p:attrNameLst>
                                      </p:cBhvr>
                                      <p:to>
                                        <p:strVal val="hidden"/>
                                      </p:to>
                                    </p:set>
                                  </p:childTnLst>
                                </p:cTn>
                              </p:par>
                              <p:par>
                                <p:cTn id="87" presetID="2" presetClass="exit" presetSubtype="8" fill="hold" grpId="1" nodeType="withEffect">
                                  <p:stCondLst>
                                    <p:cond delay="0"/>
                                  </p:stCondLst>
                                  <p:childTnLst>
                                    <p:anim calcmode="lin" valueType="num">
                                      <p:cBhvr additive="base">
                                        <p:cTn id="88" dur="2000"/>
                                        <p:tgtEl>
                                          <p:spTgt spid="6"/>
                                        </p:tgtEl>
                                        <p:attrNameLst>
                                          <p:attrName>ppt_x</p:attrName>
                                        </p:attrNameLst>
                                      </p:cBhvr>
                                      <p:tavLst>
                                        <p:tav tm="0">
                                          <p:val>
                                            <p:strVal val="ppt_x"/>
                                          </p:val>
                                        </p:tav>
                                        <p:tav tm="100000">
                                          <p:val>
                                            <p:strVal val="0-ppt_w/2"/>
                                          </p:val>
                                        </p:tav>
                                      </p:tavLst>
                                    </p:anim>
                                    <p:anim calcmode="lin" valueType="num">
                                      <p:cBhvr additive="base">
                                        <p:cTn id="89" dur="2000"/>
                                        <p:tgtEl>
                                          <p:spTgt spid="6"/>
                                        </p:tgtEl>
                                        <p:attrNameLst>
                                          <p:attrName>ppt_y</p:attrName>
                                        </p:attrNameLst>
                                      </p:cBhvr>
                                      <p:tavLst>
                                        <p:tav tm="0">
                                          <p:val>
                                            <p:strVal val="ppt_y"/>
                                          </p:val>
                                        </p:tav>
                                        <p:tav tm="100000">
                                          <p:val>
                                            <p:strVal val="ppt_y"/>
                                          </p:val>
                                        </p:tav>
                                      </p:tavLst>
                                    </p:anim>
                                    <p:set>
                                      <p:cBhvr>
                                        <p:cTn id="90" dur="1" fill="hold">
                                          <p:stCondLst>
                                            <p:cond delay="1999"/>
                                          </p:stCondLst>
                                        </p:cTn>
                                        <p:tgtEl>
                                          <p:spTgt spid="6"/>
                                        </p:tgtEl>
                                        <p:attrNameLst>
                                          <p:attrName>style.visibility</p:attrName>
                                        </p:attrNameLst>
                                      </p:cBhvr>
                                      <p:to>
                                        <p:strVal val="hidden"/>
                                      </p:to>
                                    </p:set>
                                  </p:childTnLst>
                                </p:cTn>
                              </p:par>
                              <p:par>
                                <p:cTn id="91" presetID="2" presetClass="exit" presetSubtype="8" fill="hold" grpId="1" nodeType="withEffect">
                                  <p:stCondLst>
                                    <p:cond delay="0"/>
                                  </p:stCondLst>
                                  <p:childTnLst>
                                    <p:anim calcmode="lin" valueType="num">
                                      <p:cBhvr additive="base">
                                        <p:cTn id="92" dur="2000"/>
                                        <p:tgtEl>
                                          <p:spTgt spid="8"/>
                                        </p:tgtEl>
                                        <p:attrNameLst>
                                          <p:attrName>ppt_x</p:attrName>
                                        </p:attrNameLst>
                                      </p:cBhvr>
                                      <p:tavLst>
                                        <p:tav tm="0">
                                          <p:val>
                                            <p:strVal val="ppt_x"/>
                                          </p:val>
                                        </p:tav>
                                        <p:tav tm="100000">
                                          <p:val>
                                            <p:strVal val="0-ppt_w/2"/>
                                          </p:val>
                                        </p:tav>
                                      </p:tavLst>
                                    </p:anim>
                                    <p:anim calcmode="lin" valueType="num">
                                      <p:cBhvr additive="base">
                                        <p:cTn id="93" dur="2000"/>
                                        <p:tgtEl>
                                          <p:spTgt spid="8"/>
                                        </p:tgtEl>
                                        <p:attrNameLst>
                                          <p:attrName>ppt_y</p:attrName>
                                        </p:attrNameLst>
                                      </p:cBhvr>
                                      <p:tavLst>
                                        <p:tav tm="0">
                                          <p:val>
                                            <p:strVal val="ppt_y"/>
                                          </p:val>
                                        </p:tav>
                                        <p:tav tm="100000">
                                          <p:val>
                                            <p:strVal val="ppt_y"/>
                                          </p:val>
                                        </p:tav>
                                      </p:tavLst>
                                    </p:anim>
                                    <p:set>
                                      <p:cBhvr>
                                        <p:cTn id="94" dur="1" fill="hold">
                                          <p:stCondLst>
                                            <p:cond delay="1999"/>
                                          </p:stCondLst>
                                        </p:cTn>
                                        <p:tgtEl>
                                          <p:spTgt spid="8"/>
                                        </p:tgtEl>
                                        <p:attrNameLst>
                                          <p:attrName>style.visibility</p:attrName>
                                        </p:attrNameLst>
                                      </p:cBhvr>
                                      <p:to>
                                        <p:strVal val="hidden"/>
                                      </p:to>
                                    </p:set>
                                  </p:childTnLst>
                                </p:cTn>
                              </p:par>
                              <p:par>
                                <p:cTn id="95" presetID="2" presetClass="exit" presetSubtype="2" fill="hold" grpId="1" nodeType="withEffect">
                                  <p:stCondLst>
                                    <p:cond delay="0"/>
                                  </p:stCondLst>
                                  <p:childTnLst>
                                    <p:anim calcmode="lin" valueType="num">
                                      <p:cBhvr additive="base">
                                        <p:cTn id="96" dur="2000"/>
                                        <p:tgtEl>
                                          <p:spTgt spid="9"/>
                                        </p:tgtEl>
                                        <p:attrNameLst>
                                          <p:attrName>ppt_x</p:attrName>
                                        </p:attrNameLst>
                                      </p:cBhvr>
                                      <p:tavLst>
                                        <p:tav tm="0">
                                          <p:val>
                                            <p:strVal val="ppt_x"/>
                                          </p:val>
                                        </p:tav>
                                        <p:tav tm="100000">
                                          <p:val>
                                            <p:strVal val="1+ppt_w/2"/>
                                          </p:val>
                                        </p:tav>
                                      </p:tavLst>
                                    </p:anim>
                                    <p:anim calcmode="lin" valueType="num">
                                      <p:cBhvr additive="base">
                                        <p:cTn id="97" dur="2000"/>
                                        <p:tgtEl>
                                          <p:spTgt spid="9"/>
                                        </p:tgtEl>
                                        <p:attrNameLst>
                                          <p:attrName>ppt_y</p:attrName>
                                        </p:attrNameLst>
                                      </p:cBhvr>
                                      <p:tavLst>
                                        <p:tav tm="0">
                                          <p:val>
                                            <p:strVal val="ppt_y"/>
                                          </p:val>
                                        </p:tav>
                                        <p:tav tm="100000">
                                          <p:val>
                                            <p:strVal val="ppt_y"/>
                                          </p:val>
                                        </p:tav>
                                      </p:tavLst>
                                    </p:anim>
                                    <p:set>
                                      <p:cBhvr>
                                        <p:cTn id="98" dur="1" fill="hold">
                                          <p:stCondLst>
                                            <p:cond delay="1999"/>
                                          </p:stCondLst>
                                        </p:cTn>
                                        <p:tgtEl>
                                          <p:spTgt spid="9"/>
                                        </p:tgtEl>
                                        <p:attrNameLst>
                                          <p:attrName>style.visibility</p:attrName>
                                        </p:attrNameLst>
                                      </p:cBhvr>
                                      <p:to>
                                        <p:strVal val="hidden"/>
                                      </p:to>
                                    </p:set>
                                  </p:childTnLst>
                                </p:cTn>
                              </p:par>
                              <p:par>
                                <p:cTn id="99" presetID="2" presetClass="exit" presetSubtype="8" fill="hold" grpId="1" nodeType="withEffect">
                                  <p:stCondLst>
                                    <p:cond delay="0"/>
                                  </p:stCondLst>
                                  <p:childTnLst>
                                    <p:anim calcmode="lin" valueType="num">
                                      <p:cBhvr additive="base">
                                        <p:cTn id="100" dur="2000"/>
                                        <p:tgtEl>
                                          <p:spTgt spid="10"/>
                                        </p:tgtEl>
                                        <p:attrNameLst>
                                          <p:attrName>ppt_x</p:attrName>
                                        </p:attrNameLst>
                                      </p:cBhvr>
                                      <p:tavLst>
                                        <p:tav tm="0">
                                          <p:val>
                                            <p:strVal val="ppt_x"/>
                                          </p:val>
                                        </p:tav>
                                        <p:tav tm="100000">
                                          <p:val>
                                            <p:strVal val="0-ppt_w/2"/>
                                          </p:val>
                                        </p:tav>
                                      </p:tavLst>
                                    </p:anim>
                                    <p:anim calcmode="lin" valueType="num">
                                      <p:cBhvr additive="base">
                                        <p:cTn id="101" dur="2000"/>
                                        <p:tgtEl>
                                          <p:spTgt spid="10"/>
                                        </p:tgtEl>
                                        <p:attrNameLst>
                                          <p:attrName>ppt_y</p:attrName>
                                        </p:attrNameLst>
                                      </p:cBhvr>
                                      <p:tavLst>
                                        <p:tav tm="0">
                                          <p:val>
                                            <p:strVal val="ppt_y"/>
                                          </p:val>
                                        </p:tav>
                                        <p:tav tm="100000">
                                          <p:val>
                                            <p:strVal val="ppt_y"/>
                                          </p:val>
                                        </p:tav>
                                      </p:tavLst>
                                    </p:anim>
                                    <p:set>
                                      <p:cBhvr>
                                        <p:cTn id="102" dur="1" fill="hold">
                                          <p:stCondLst>
                                            <p:cond delay="1999"/>
                                          </p:stCondLst>
                                        </p:cTn>
                                        <p:tgtEl>
                                          <p:spTgt spid="10"/>
                                        </p:tgtEl>
                                        <p:attrNameLst>
                                          <p:attrName>style.visibility</p:attrName>
                                        </p:attrNameLst>
                                      </p:cBhvr>
                                      <p:to>
                                        <p:strVal val="hidden"/>
                                      </p:to>
                                    </p:set>
                                  </p:childTnLst>
                                </p:cTn>
                              </p:par>
                              <p:par>
                                <p:cTn id="103" presetID="2" presetClass="exit" presetSubtype="2" fill="hold" grpId="1" nodeType="withEffect">
                                  <p:stCondLst>
                                    <p:cond delay="0"/>
                                  </p:stCondLst>
                                  <p:childTnLst>
                                    <p:anim calcmode="lin" valueType="num">
                                      <p:cBhvr additive="base">
                                        <p:cTn id="104" dur="2000"/>
                                        <p:tgtEl>
                                          <p:spTgt spid="11"/>
                                        </p:tgtEl>
                                        <p:attrNameLst>
                                          <p:attrName>ppt_x</p:attrName>
                                        </p:attrNameLst>
                                      </p:cBhvr>
                                      <p:tavLst>
                                        <p:tav tm="0">
                                          <p:val>
                                            <p:strVal val="ppt_x"/>
                                          </p:val>
                                        </p:tav>
                                        <p:tav tm="100000">
                                          <p:val>
                                            <p:strVal val="1+ppt_w/2"/>
                                          </p:val>
                                        </p:tav>
                                      </p:tavLst>
                                    </p:anim>
                                    <p:anim calcmode="lin" valueType="num">
                                      <p:cBhvr additive="base">
                                        <p:cTn id="105" dur="2000"/>
                                        <p:tgtEl>
                                          <p:spTgt spid="11"/>
                                        </p:tgtEl>
                                        <p:attrNameLst>
                                          <p:attrName>ppt_y</p:attrName>
                                        </p:attrNameLst>
                                      </p:cBhvr>
                                      <p:tavLst>
                                        <p:tav tm="0">
                                          <p:val>
                                            <p:strVal val="ppt_y"/>
                                          </p:val>
                                        </p:tav>
                                        <p:tav tm="100000">
                                          <p:val>
                                            <p:strVal val="ppt_y"/>
                                          </p:val>
                                        </p:tav>
                                      </p:tavLst>
                                    </p:anim>
                                    <p:set>
                                      <p:cBhvr>
                                        <p:cTn id="106" dur="1" fill="hold">
                                          <p:stCondLst>
                                            <p:cond delay="1999"/>
                                          </p:stCondLst>
                                        </p:cTn>
                                        <p:tgtEl>
                                          <p:spTgt spid="11"/>
                                        </p:tgtEl>
                                        <p:attrNameLst>
                                          <p:attrName>style.visibility</p:attrName>
                                        </p:attrNameLst>
                                      </p:cBhvr>
                                      <p:to>
                                        <p:strVal val="hidden"/>
                                      </p:to>
                                    </p:set>
                                  </p:childTnLst>
                                </p:cTn>
                              </p:par>
                              <p:par>
                                <p:cTn id="107" presetID="2" presetClass="exit" presetSubtype="8" fill="hold" grpId="1" nodeType="withEffect">
                                  <p:stCondLst>
                                    <p:cond delay="0"/>
                                  </p:stCondLst>
                                  <p:childTnLst>
                                    <p:anim calcmode="lin" valueType="num">
                                      <p:cBhvr additive="base">
                                        <p:cTn id="108" dur="2000"/>
                                        <p:tgtEl>
                                          <p:spTgt spid="12"/>
                                        </p:tgtEl>
                                        <p:attrNameLst>
                                          <p:attrName>ppt_x</p:attrName>
                                        </p:attrNameLst>
                                      </p:cBhvr>
                                      <p:tavLst>
                                        <p:tav tm="0">
                                          <p:val>
                                            <p:strVal val="ppt_x"/>
                                          </p:val>
                                        </p:tav>
                                        <p:tav tm="100000">
                                          <p:val>
                                            <p:strVal val="0-ppt_w/2"/>
                                          </p:val>
                                        </p:tav>
                                      </p:tavLst>
                                    </p:anim>
                                    <p:anim calcmode="lin" valueType="num">
                                      <p:cBhvr additive="base">
                                        <p:cTn id="109" dur="2000"/>
                                        <p:tgtEl>
                                          <p:spTgt spid="12"/>
                                        </p:tgtEl>
                                        <p:attrNameLst>
                                          <p:attrName>ppt_y</p:attrName>
                                        </p:attrNameLst>
                                      </p:cBhvr>
                                      <p:tavLst>
                                        <p:tav tm="0">
                                          <p:val>
                                            <p:strVal val="ppt_y"/>
                                          </p:val>
                                        </p:tav>
                                        <p:tav tm="100000">
                                          <p:val>
                                            <p:strVal val="ppt_y"/>
                                          </p:val>
                                        </p:tav>
                                      </p:tavLst>
                                    </p:anim>
                                    <p:set>
                                      <p:cBhvr>
                                        <p:cTn id="110" dur="1" fill="hold">
                                          <p:stCondLst>
                                            <p:cond delay="1999"/>
                                          </p:stCondLst>
                                        </p:cTn>
                                        <p:tgtEl>
                                          <p:spTgt spid="12"/>
                                        </p:tgtEl>
                                        <p:attrNameLst>
                                          <p:attrName>style.visibility</p:attrName>
                                        </p:attrNameLst>
                                      </p:cBhvr>
                                      <p:to>
                                        <p:strVal val="hidden"/>
                                      </p:to>
                                    </p:set>
                                  </p:childTnLst>
                                </p:cTn>
                              </p:par>
                              <p:par>
                                <p:cTn id="111" presetID="2" presetClass="exit" presetSubtype="2" fill="hold" grpId="1" nodeType="withEffect">
                                  <p:stCondLst>
                                    <p:cond delay="0"/>
                                  </p:stCondLst>
                                  <p:childTnLst>
                                    <p:anim calcmode="lin" valueType="num">
                                      <p:cBhvr additive="base">
                                        <p:cTn id="112" dur="2000"/>
                                        <p:tgtEl>
                                          <p:spTgt spid="13"/>
                                        </p:tgtEl>
                                        <p:attrNameLst>
                                          <p:attrName>ppt_x</p:attrName>
                                        </p:attrNameLst>
                                      </p:cBhvr>
                                      <p:tavLst>
                                        <p:tav tm="0">
                                          <p:val>
                                            <p:strVal val="ppt_x"/>
                                          </p:val>
                                        </p:tav>
                                        <p:tav tm="100000">
                                          <p:val>
                                            <p:strVal val="1+ppt_w/2"/>
                                          </p:val>
                                        </p:tav>
                                      </p:tavLst>
                                    </p:anim>
                                    <p:anim calcmode="lin" valueType="num">
                                      <p:cBhvr additive="base">
                                        <p:cTn id="113" dur="2000"/>
                                        <p:tgtEl>
                                          <p:spTgt spid="13"/>
                                        </p:tgtEl>
                                        <p:attrNameLst>
                                          <p:attrName>ppt_y</p:attrName>
                                        </p:attrNameLst>
                                      </p:cBhvr>
                                      <p:tavLst>
                                        <p:tav tm="0">
                                          <p:val>
                                            <p:strVal val="ppt_y"/>
                                          </p:val>
                                        </p:tav>
                                        <p:tav tm="100000">
                                          <p:val>
                                            <p:strVal val="ppt_y"/>
                                          </p:val>
                                        </p:tav>
                                      </p:tavLst>
                                    </p:anim>
                                    <p:set>
                                      <p:cBhvr>
                                        <p:cTn id="114" dur="1" fill="hold">
                                          <p:stCondLst>
                                            <p:cond delay="1999"/>
                                          </p:stCondLst>
                                        </p:cTn>
                                        <p:tgtEl>
                                          <p:spTgt spid="13"/>
                                        </p:tgtEl>
                                        <p:attrNameLst>
                                          <p:attrName>style.visibility</p:attrName>
                                        </p:attrNameLst>
                                      </p:cBhvr>
                                      <p:to>
                                        <p:strVal val="hidden"/>
                                      </p:to>
                                    </p:set>
                                  </p:childTnLst>
                                </p:cTn>
                              </p:par>
                              <p:par>
                                <p:cTn id="115" presetID="2" presetClass="exit" presetSubtype="8" fill="hold" grpId="1" nodeType="withEffect">
                                  <p:stCondLst>
                                    <p:cond delay="0"/>
                                  </p:stCondLst>
                                  <p:childTnLst>
                                    <p:anim calcmode="lin" valueType="num">
                                      <p:cBhvr additive="base">
                                        <p:cTn id="116" dur="2000"/>
                                        <p:tgtEl>
                                          <p:spTgt spid="14"/>
                                        </p:tgtEl>
                                        <p:attrNameLst>
                                          <p:attrName>ppt_x</p:attrName>
                                        </p:attrNameLst>
                                      </p:cBhvr>
                                      <p:tavLst>
                                        <p:tav tm="0">
                                          <p:val>
                                            <p:strVal val="ppt_x"/>
                                          </p:val>
                                        </p:tav>
                                        <p:tav tm="100000">
                                          <p:val>
                                            <p:strVal val="0-ppt_w/2"/>
                                          </p:val>
                                        </p:tav>
                                      </p:tavLst>
                                    </p:anim>
                                    <p:anim calcmode="lin" valueType="num">
                                      <p:cBhvr additive="base">
                                        <p:cTn id="117" dur="2000"/>
                                        <p:tgtEl>
                                          <p:spTgt spid="14"/>
                                        </p:tgtEl>
                                        <p:attrNameLst>
                                          <p:attrName>ppt_y</p:attrName>
                                        </p:attrNameLst>
                                      </p:cBhvr>
                                      <p:tavLst>
                                        <p:tav tm="0">
                                          <p:val>
                                            <p:strVal val="ppt_y"/>
                                          </p:val>
                                        </p:tav>
                                        <p:tav tm="100000">
                                          <p:val>
                                            <p:strVal val="ppt_y"/>
                                          </p:val>
                                        </p:tav>
                                      </p:tavLst>
                                    </p:anim>
                                    <p:set>
                                      <p:cBhvr>
                                        <p:cTn id="118" dur="1" fill="hold">
                                          <p:stCondLst>
                                            <p:cond delay="1999"/>
                                          </p:stCondLst>
                                        </p:cTn>
                                        <p:tgtEl>
                                          <p:spTgt spid="14"/>
                                        </p:tgtEl>
                                        <p:attrNameLst>
                                          <p:attrName>style.visibility</p:attrName>
                                        </p:attrNameLst>
                                      </p:cBhvr>
                                      <p:to>
                                        <p:strVal val="hidden"/>
                                      </p:to>
                                    </p:set>
                                  </p:childTnLst>
                                </p:cTn>
                              </p:par>
                              <p:par>
                                <p:cTn id="119" presetID="2" presetClass="exit" presetSubtype="2" fill="hold" grpId="1" nodeType="withEffect">
                                  <p:stCondLst>
                                    <p:cond delay="0"/>
                                  </p:stCondLst>
                                  <p:childTnLst>
                                    <p:anim calcmode="lin" valueType="num">
                                      <p:cBhvr additive="base">
                                        <p:cTn id="120" dur="2000"/>
                                        <p:tgtEl>
                                          <p:spTgt spid="15"/>
                                        </p:tgtEl>
                                        <p:attrNameLst>
                                          <p:attrName>ppt_x</p:attrName>
                                        </p:attrNameLst>
                                      </p:cBhvr>
                                      <p:tavLst>
                                        <p:tav tm="0">
                                          <p:val>
                                            <p:strVal val="ppt_x"/>
                                          </p:val>
                                        </p:tav>
                                        <p:tav tm="100000">
                                          <p:val>
                                            <p:strVal val="1+ppt_w/2"/>
                                          </p:val>
                                        </p:tav>
                                      </p:tavLst>
                                    </p:anim>
                                    <p:anim calcmode="lin" valueType="num">
                                      <p:cBhvr additive="base">
                                        <p:cTn id="121" dur="2000"/>
                                        <p:tgtEl>
                                          <p:spTgt spid="15"/>
                                        </p:tgtEl>
                                        <p:attrNameLst>
                                          <p:attrName>ppt_y</p:attrName>
                                        </p:attrNameLst>
                                      </p:cBhvr>
                                      <p:tavLst>
                                        <p:tav tm="0">
                                          <p:val>
                                            <p:strVal val="ppt_y"/>
                                          </p:val>
                                        </p:tav>
                                        <p:tav tm="100000">
                                          <p:val>
                                            <p:strVal val="ppt_y"/>
                                          </p:val>
                                        </p:tav>
                                      </p:tavLst>
                                    </p:anim>
                                    <p:set>
                                      <p:cBhvr>
                                        <p:cTn id="122" dur="1" fill="hold">
                                          <p:stCondLst>
                                            <p:cond delay="1999"/>
                                          </p:stCondLst>
                                        </p:cTn>
                                        <p:tgtEl>
                                          <p:spTgt spid="15"/>
                                        </p:tgtEl>
                                        <p:attrNameLst>
                                          <p:attrName>style.visibility</p:attrName>
                                        </p:attrNameLst>
                                      </p:cBhvr>
                                      <p:to>
                                        <p:strVal val="hidden"/>
                                      </p:to>
                                    </p:set>
                                  </p:childTnLst>
                                </p:cTn>
                              </p:par>
                              <p:par>
                                <p:cTn id="123" presetID="2" presetClass="exit" presetSubtype="8" fill="hold" grpId="1" nodeType="withEffect">
                                  <p:stCondLst>
                                    <p:cond delay="0"/>
                                  </p:stCondLst>
                                  <p:childTnLst>
                                    <p:anim calcmode="lin" valueType="num">
                                      <p:cBhvr additive="base">
                                        <p:cTn id="124" dur="2000"/>
                                        <p:tgtEl>
                                          <p:spTgt spid="16"/>
                                        </p:tgtEl>
                                        <p:attrNameLst>
                                          <p:attrName>ppt_x</p:attrName>
                                        </p:attrNameLst>
                                      </p:cBhvr>
                                      <p:tavLst>
                                        <p:tav tm="0">
                                          <p:val>
                                            <p:strVal val="ppt_x"/>
                                          </p:val>
                                        </p:tav>
                                        <p:tav tm="100000">
                                          <p:val>
                                            <p:strVal val="0-ppt_w/2"/>
                                          </p:val>
                                        </p:tav>
                                      </p:tavLst>
                                    </p:anim>
                                    <p:anim calcmode="lin" valueType="num">
                                      <p:cBhvr additive="base">
                                        <p:cTn id="125" dur="2000"/>
                                        <p:tgtEl>
                                          <p:spTgt spid="16"/>
                                        </p:tgtEl>
                                        <p:attrNameLst>
                                          <p:attrName>ppt_y</p:attrName>
                                        </p:attrNameLst>
                                      </p:cBhvr>
                                      <p:tavLst>
                                        <p:tav tm="0">
                                          <p:val>
                                            <p:strVal val="ppt_y"/>
                                          </p:val>
                                        </p:tav>
                                        <p:tav tm="100000">
                                          <p:val>
                                            <p:strVal val="ppt_y"/>
                                          </p:val>
                                        </p:tav>
                                      </p:tavLst>
                                    </p:anim>
                                    <p:set>
                                      <p:cBhvr>
                                        <p:cTn id="126" dur="1" fill="hold">
                                          <p:stCondLst>
                                            <p:cond delay="1999"/>
                                          </p:stCondLst>
                                        </p:cTn>
                                        <p:tgtEl>
                                          <p:spTgt spid="16"/>
                                        </p:tgtEl>
                                        <p:attrNameLst>
                                          <p:attrName>style.visibility</p:attrName>
                                        </p:attrNameLst>
                                      </p:cBhvr>
                                      <p:to>
                                        <p:strVal val="hidden"/>
                                      </p:to>
                                    </p:set>
                                  </p:childTnLst>
                                </p:cTn>
                              </p:par>
                              <p:par>
                                <p:cTn id="127" presetID="2" presetClass="exit" presetSubtype="2" fill="hold" grpId="1" nodeType="withEffect">
                                  <p:stCondLst>
                                    <p:cond delay="0"/>
                                  </p:stCondLst>
                                  <p:childTnLst>
                                    <p:anim calcmode="lin" valueType="num">
                                      <p:cBhvr additive="base">
                                        <p:cTn id="128" dur="2000"/>
                                        <p:tgtEl>
                                          <p:spTgt spid="17"/>
                                        </p:tgtEl>
                                        <p:attrNameLst>
                                          <p:attrName>ppt_x</p:attrName>
                                        </p:attrNameLst>
                                      </p:cBhvr>
                                      <p:tavLst>
                                        <p:tav tm="0">
                                          <p:val>
                                            <p:strVal val="ppt_x"/>
                                          </p:val>
                                        </p:tav>
                                        <p:tav tm="100000">
                                          <p:val>
                                            <p:strVal val="1+ppt_w/2"/>
                                          </p:val>
                                        </p:tav>
                                      </p:tavLst>
                                    </p:anim>
                                    <p:anim calcmode="lin" valueType="num">
                                      <p:cBhvr additive="base">
                                        <p:cTn id="129" dur="2000"/>
                                        <p:tgtEl>
                                          <p:spTgt spid="17"/>
                                        </p:tgtEl>
                                        <p:attrNameLst>
                                          <p:attrName>ppt_y</p:attrName>
                                        </p:attrNameLst>
                                      </p:cBhvr>
                                      <p:tavLst>
                                        <p:tav tm="0">
                                          <p:val>
                                            <p:strVal val="ppt_y"/>
                                          </p:val>
                                        </p:tav>
                                        <p:tav tm="100000">
                                          <p:val>
                                            <p:strVal val="ppt_y"/>
                                          </p:val>
                                        </p:tav>
                                      </p:tavLst>
                                    </p:anim>
                                    <p:set>
                                      <p:cBhvr>
                                        <p:cTn id="130" dur="1" fill="hold">
                                          <p:stCondLst>
                                            <p:cond delay="1999"/>
                                          </p:stCondLst>
                                        </p:cTn>
                                        <p:tgtEl>
                                          <p:spTgt spid="17"/>
                                        </p:tgtEl>
                                        <p:attrNameLst>
                                          <p:attrName>style.visibility</p:attrName>
                                        </p:attrNameLst>
                                      </p:cBhvr>
                                      <p:to>
                                        <p:strVal val="hidden"/>
                                      </p:to>
                                    </p:set>
                                  </p:childTnLst>
                                </p:cTn>
                              </p:par>
                              <p:par>
                                <p:cTn id="131" presetID="2" presetClass="exit" presetSubtype="8" fill="hold" grpId="1" nodeType="withEffect">
                                  <p:stCondLst>
                                    <p:cond delay="0"/>
                                  </p:stCondLst>
                                  <p:childTnLst>
                                    <p:anim calcmode="lin" valueType="num">
                                      <p:cBhvr additive="base">
                                        <p:cTn id="132" dur="2000"/>
                                        <p:tgtEl>
                                          <p:spTgt spid="18"/>
                                        </p:tgtEl>
                                        <p:attrNameLst>
                                          <p:attrName>ppt_x</p:attrName>
                                        </p:attrNameLst>
                                      </p:cBhvr>
                                      <p:tavLst>
                                        <p:tav tm="0">
                                          <p:val>
                                            <p:strVal val="ppt_x"/>
                                          </p:val>
                                        </p:tav>
                                        <p:tav tm="100000">
                                          <p:val>
                                            <p:strVal val="0-ppt_w/2"/>
                                          </p:val>
                                        </p:tav>
                                      </p:tavLst>
                                    </p:anim>
                                    <p:anim calcmode="lin" valueType="num">
                                      <p:cBhvr additive="base">
                                        <p:cTn id="133" dur="2000"/>
                                        <p:tgtEl>
                                          <p:spTgt spid="18"/>
                                        </p:tgtEl>
                                        <p:attrNameLst>
                                          <p:attrName>ppt_y</p:attrName>
                                        </p:attrNameLst>
                                      </p:cBhvr>
                                      <p:tavLst>
                                        <p:tav tm="0">
                                          <p:val>
                                            <p:strVal val="ppt_y"/>
                                          </p:val>
                                        </p:tav>
                                        <p:tav tm="100000">
                                          <p:val>
                                            <p:strVal val="ppt_y"/>
                                          </p:val>
                                        </p:tav>
                                      </p:tavLst>
                                    </p:anim>
                                    <p:set>
                                      <p:cBhvr>
                                        <p:cTn id="134" dur="1" fill="hold">
                                          <p:stCondLst>
                                            <p:cond delay="1999"/>
                                          </p:stCondLst>
                                        </p:cTn>
                                        <p:tgtEl>
                                          <p:spTgt spid="18"/>
                                        </p:tgtEl>
                                        <p:attrNameLst>
                                          <p:attrName>style.visibility</p:attrName>
                                        </p:attrNameLst>
                                      </p:cBhvr>
                                      <p:to>
                                        <p:strVal val="hidden"/>
                                      </p:to>
                                    </p:set>
                                  </p:childTnLst>
                                </p:cTn>
                              </p:par>
                              <p:par>
                                <p:cTn id="135" presetID="2" presetClass="exit" presetSubtype="2" fill="hold" grpId="1" nodeType="withEffect">
                                  <p:stCondLst>
                                    <p:cond delay="0"/>
                                  </p:stCondLst>
                                  <p:childTnLst>
                                    <p:anim calcmode="lin" valueType="num">
                                      <p:cBhvr additive="base">
                                        <p:cTn id="136" dur="2000"/>
                                        <p:tgtEl>
                                          <p:spTgt spid="19"/>
                                        </p:tgtEl>
                                        <p:attrNameLst>
                                          <p:attrName>ppt_x</p:attrName>
                                        </p:attrNameLst>
                                      </p:cBhvr>
                                      <p:tavLst>
                                        <p:tav tm="0">
                                          <p:val>
                                            <p:strVal val="ppt_x"/>
                                          </p:val>
                                        </p:tav>
                                        <p:tav tm="100000">
                                          <p:val>
                                            <p:strVal val="1+ppt_w/2"/>
                                          </p:val>
                                        </p:tav>
                                      </p:tavLst>
                                    </p:anim>
                                    <p:anim calcmode="lin" valueType="num">
                                      <p:cBhvr additive="base">
                                        <p:cTn id="137" dur="2000"/>
                                        <p:tgtEl>
                                          <p:spTgt spid="19"/>
                                        </p:tgtEl>
                                        <p:attrNameLst>
                                          <p:attrName>ppt_y</p:attrName>
                                        </p:attrNameLst>
                                      </p:cBhvr>
                                      <p:tavLst>
                                        <p:tav tm="0">
                                          <p:val>
                                            <p:strVal val="ppt_y"/>
                                          </p:val>
                                        </p:tav>
                                        <p:tav tm="100000">
                                          <p:val>
                                            <p:strVal val="ppt_y"/>
                                          </p:val>
                                        </p:tav>
                                      </p:tavLst>
                                    </p:anim>
                                    <p:set>
                                      <p:cBhvr>
                                        <p:cTn id="138" dur="1" fill="hold">
                                          <p:stCondLst>
                                            <p:cond delay="1999"/>
                                          </p:stCondLst>
                                        </p:cTn>
                                        <p:tgtEl>
                                          <p:spTgt spid="19"/>
                                        </p:tgtEl>
                                        <p:attrNameLst>
                                          <p:attrName>style.visibility</p:attrName>
                                        </p:attrNameLst>
                                      </p:cBhvr>
                                      <p:to>
                                        <p:strVal val="hidden"/>
                                      </p:to>
                                    </p:set>
                                  </p:childTnLst>
                                </p:cTn>
                              </p:par>
                              <p:par>
                                <p:cTn id="139" presetID="2" presetClass="exit" presetSubtype="8" fill="hold" grpId="1" nodeType="withEffect">
                                  <p:stCondLst>
                                    <p:cond delay="0"/>
                                  </p:stCondLst>
                                  <p:childTnLst>
                                    <p:anim calcmode="lin" valueType="num">
                                      <p:cBhvr additive="base">
                                        <p:cTn id="140" dur="2000"/>
                                        <p:tgtEl>
                                          <p:spTgt spid="20"/>
                                        </p:tgtEl>
                                        <p:attrNameLst>
                                          <p:attrName>ppt_x</p:attrName>
                                        </p:attrNameLst>
                                      </p:cBhvr>
                                      <p:tavLst>
                                        <p:tav tm="0">
                                          <p:val>
                                            <p:strVal val="ppt_x"/>
                                          </p:val>
                                        </p:tav>
                                        <p:tav tm="100000">
                                          <p:val>
                                            <p:strVal val="0-ppt_w/2"/>
                                          </p:val>
                                        </p:tav>
                                      </p:tavLst>
                                    </p:anim>
                                    <p:anim calcmode="lin" valueType="num">
                                      <p:cBhvr additive="base">
                                        <p:cTn id="141" dur="2000"/>
                                        <p:tgtEl>
                                          <p:spTgt spid="20"/>
                                        </p:tgtEl>
                                        <p:attrNameLst>
                                          <p:attrName>ppt_y</p:attrName>
                                        </p:attrNameLst>
                                      </p:cBhvr>
                                      <p:tavLst>
                                        <p:tav tm="0">
                                          <p:val>
                                            <p:strVal val="ppt_y"/>
                                          </p:val>
                                        </p:tav>
                                        <p:tav tm="100000">
                                          <p:val>
                                            <p:strVal val="ppt_y"/>
                                          </p:val>
                                        </p:tav>
                                      </p:tavLst>
                                    </p:anim>
                                    <p:set>
                                      <p:cBhvr>
                                        <p:cTn id="142" dur="1" fill="hold">
                                          <p:stCondLst>
                                            <p:cond delay="1999"/>
                                          </p:stCondLst>
                                        </p:cTn>
                                        <p:tgtEl>
                                          <p:spTgt spid="20"/>
                                        </p:tgtEl>
                                        <p:attrNameLst>
                                          <p:attrName>style.visibility</p:attrName>
                                        </p:attrNameLst>
                                      </p:cBhvr>
                                      <p:to>
                                        <p:strVal val="hidden"/>
                                      </p:to>
                                    </p:set>
                                  </p:childTnLst>
                                </p:cTn>
                              </p:par>
                              <p:par>
                                <p:cTn id="143" presetID="2" presetClass="exit" presetSubtype="2" fill="hold" grpId="1" nodeType="withEffect">
                                  <p:stCondLst>
                                    <p:cond delay="0"/>
                                  </p:stCondLst>
                                  <p:childTnLst>
                                    <p:anim calcmode="lin" valueType="num">
                                      <p:cBhvr additive="base">
                                        <p:cTn id="144" dur="2000"/>
                                        <p:tgtEl>
                                          <p:spTgt spid="21"/>
                                        </p:tgtEl>
                                        <p:attrNameLst>
                                          <p:attrName>ppt_x</p:attrName>
                                        </p:attrNameLst>
                                      </p:cBhvr>
                                      <p:tavLst>
                                        <p:tav tm="0">
                                          <p:val>
                                            <p:strVal val="ppt_x"/>
                                          </p:val>
                                        </p:tav>
                                        <p:tav tm="100000">
                                          <p:val>
                                            <p:strVal val="1+ppt_w/2"/>
                                          </p:val>
                                        </p:tav>
                                      </p:tavLst>
                                    </p:anim>
                                    <p:anim calcmode="lin" valueType="num">
                                      <p:cBhvr additive="base">
                                        <p:cTn id="145" dur="2000"/>
                                        <p:tgtEl>
                                          <p:spTgt spid="21"/>
                                        </p:tgtEl>
                                        <p:attrNameLst>
                                          <p:attrName>ppt_y</p:attrName>
                                        </p:attrNameLst>
                                      </p:cBhvr>
                                      <p:tavLst>
                                        <p:tav tm="0">
                                          <p:val>
                                            <p:strVal val="ppt_y"/>
                                          </p:val>
                                        </p:tav>
                                        <p:tav tm="100000">
                                          <p:val>
                                            <p:strVal val="ppt_y"/>
                                          </p:val>
                                        </p:tav>
                                      </p:tavLst>
                                    </p:anim>
                                    <p:set>
                                      <p:cBhvr>
                                        <p:cTn id="146" dur="1" fill="hold">
                                          <p:stCondLst>
                                            <p:cond delay="1999"/>
                                          </p:stCondLst>
                                        </p:cTn>
                                        <p:tgtEl>
                                          <p:spTgt spid="21"/>
                                        </p:tgtEl>
                                        <p:attrNameLst>
                                          <p:attrName>style.visibility</p:attrName>
                                        </p:attrNameLst>
                                      </p:cBhvr>
                                      <p:to>
                                        <p:strVal val="hidden"/>
                                      </p:to>
                                    </p:set>
                                  </p:childTnLst>
                                </p:cTn>
                              </p:par>
                              <p:par>
                                <p:cTn id="147" presetID="2" presetClass="exit" presetSubtype="8" fill="hold" grpId="1" nodeType="withEffect">
                                  <p:stCondLst>
                                    <p:cond delay="0"/>
                                  </p:stCondLst>
                                  <p:childTnLst>
                                    <p:anim calcmode="lin" valueType="num">
                                      <p:cBhvr additive="base">
                                        <p:cTn id="148" dur="2000"/>
                                        <p:tgtEl>
                                          <p:spTgt spid="22"/>
                                        </p:tgtEl>
                                        <p:attrNameLst>
                                          <p:attrName>ppt_x</p:attrName>
                                        </p:attrNameLst>
                                      </p:cBhvr>
                                      <p:tavLst>
                                        <p:tav tm="0">
                                          <p:val>
                                            <p:strVal val="ppt_x"/>
                                          </p:val>
                                        </p:tav>
                                        <p:tav tm="100000">
                                          <p:val>
                                            <p:strVal val="0-ppt_w/2"/>
                                          </p:val>
                                        </p:tav>
                                      </p:tavLst>
                                    </p:anim>
                                    <p:anim calcmode="lin" valueType="num">
                                      <p:cBhvr additive="base">
                                        <p:cTn id="149" dur="2000"/>
                                        <p:tgtEl>
                                          <p:spTgt spid="22"/>
                                        </p:tgtEl>
                                        <p:attrNameLst>
                                          <p:attrName>ppt_y</p:attrName>
                                        </p:attrNameLst>
                                      </p:cBhvr>
                                      <p:tavLst>
                                        <p:tav tm="0">
                                          <p:val>
                                            <p:strVal val="ppt_y"/>
                                          </p:val>
                                        </p:tav>
                                        <p:tav tm="100000">
                                          <p:val>
                                            <p:strVal val="ppt_y"/>
                                          </p:val>
                                        </p:tav>
                                      </p:tavLst>
                                    </p:anim>
                                    <p:set>
                                      <p:cBhvr>
                                        <p:cTn id="150" dur="1" fill="hold">
                                          <p:stCondLst>
                                            <p:cond delay="1999"/>
                                          </p:stCondLst>
                                        </p:cTn>
                                        <p:tgtEl>
                                          <p:spTgt spid="22"/>
                                        </p:tgtEl>
                                        <p:attrNameLst>
                                          <p:attrName>style.visibility</p:attrName>
                                        </p:attrNameLst>
                                      </p:cBhvr>
                                      <p:to>
                                        <p:strVal val="hidden"/>
                                      </p:to>
                                    </p:set>
                                  </p:childTnLst>
                                </p:cTn>
                              </p:par>
                              <p:par>
                                <p:cTn id="151" presetID="2" presetClass="exit" presetSubtype="2" fill="hold" grpId="1" nodeType="withEffect">
                                  <p:stCondLst>
                                    <p:cond delay="0"/>
                                  </p:stCondLst>
                                  <p:childTnLst>
                                    <p:anim calcmode="lin" valueType="num">
                                      <p:cBhvr additive="base">
                                        <p:cTn id="152" dur="2000"/>
                                        <p:tgtEl>
                                          <p:spTgt spid="23"/>
                                        </p:tgtEl>
                                        <p:attrNameLst>
                                          <p:attrName>ppt_x</p:attrName>
                                        </p:attrNameLst>
                                      </p:cBhvr>
                                      <p:tavLst>
                                        <p:tav tm="0">
                                          <p:val>
                                            <p:strVal val="ppt_x"/>
                                          </p:val>
                                        </p:tav>
                                        <p:tav tm="100000">
                                          <p:val>
                                            <p:strVal val="1+ppt_w/2"/>
                                          </p:val>
                                        </p:tav>
                                      </p:tavLst>
                                    </p:anim>
                                    <p:anim calcmode="lin" valueType="num">
                                      <p:cBhvr additive="base">
                                        <p:cTn id="153" dur="2000"/>
                                        <p:tgtEl>
                                          <p:spTgt spid="23"/>
                                        </p:tgtEl>
                                        <p:attrNameLst>
                                          <p:attrName>ppt_y</p:attrName>
                                        </p:attrNameLst>
                                      </p:cBhvr>
                                      <p:tavLst>
                                        <p:tav tm="0">
                                          <p:val>
                                            <p:strVal val="ppt_y"/>
                                          </p:val>
                                        </p:tav>
                                        <p:tav tm="100000">
                                          <p:val>
                                            <p:strVal val="ppt_y"/>
                                          </p:val>
                                        </p:tav>
                                      </p:tavLst>
                                    </p:anim>
                                    <p:set>
                                      <p:cBhvr>
                                        <p:cTn id="154" dur="1" fill="hold">
                                          <p:stCondLst>
                                            <p:cond delay="1999"/>
                                          </p:stCondLst>
                                        </p:cTn>
                                        <p:tgtEl>
                                          <p:spTgt spid="23"/>
                                        </p:tgtEl>
                                        <p:attrNameLst>
                                          <p:attrName>style.visibility</p:attrName>
                                        </p:attrNameLst>
                                      </p:cBhvr>
                                      <p:to>
                                        <p:strVal val="hidden"/>
                                      </p:to>
                                    </p:set>
                                  </p:childTnLst>
                                </p:cTn>
                              </p:par>
                              <p:par>
                                <p:cTn id="155" presetID="2" presetClass="exit" presetSubtype="8" fill="hold" grpId="1" nodeType="withEffect">
                                  <p:stCondLst>
                                    <p:cond delay="0"/>
                                  </p:stCondLst>
                                  <p:childTnLst>
                                    <p:anim calcmode="lin" valueType="num">
                                      <p:cBhvr additive="base">
                                        <p:cTn id="156" dur="2000"/>
                                        <p:tgtEl>
                                          <p:spTgt spid="24"/>
                                        </p:tgtEl>
                                        <p:attrNameLst>
                                          <p:attrName>ppt_x</p:attrName>
                                        </p:attrNameLst>
                                      </p:cBhvr>
                                      <p:tavLst>
                                        <p:tav tm="0">
                                          <p:val>
                                            <p:strVal val="ppt_x"/>
                                          </p:val>
                                        </p:tav>
                                        <p:tav tm="100000">
                                          <p:val>
                                            <p:strVal val="0-ppt_w/2"/>
                                          </p:val>
                                        </p:tav>
                                      </p:tavLst>
                                    </p:anim>
                                    <p:anim calcmode="lin" valueType="num">
                                      <p:cBhvr additive="base">
                                        <p:cTn id="157" dur="2000"/>
                                        <p:tgtEl>
                                          <p:spTgt spid="24"/>
                                        </p:tgtEl>
                                        <p:attrNameLst>
                                          <p:attrName>ppt_y</p:attrName>
                                        </p:attrNameLst>
                                      </p:cBhvr>
                                      <p:tavLst>
                                        <p:tav tm="0">
                                          <p:val>
                                            <p:strVal val="ppt_y"/>
                                          </p:val>
                                        </p:tav>
                                        <p:tav tm="100000">
                                          <p:val>
                                            <p:strVal val="ppt_y"/>
                                          </p:val>
                                        </p:tav>
                                      </p:tavLst>
                                    </p:anim>
                                    <p:set>
                                      <p:cBhvr>
                                        <p:cTn id="158" dur="1" fill="hold">
                                          <p:stCondLst>
                                            <p:cond delay="1999"/>
                                          </p:stCondLst>
                                        </p:cTn>
                                        <p:tgtEl>
                                          <p:spTgt spid="24"/>
                                        </p:tgtEl>
                                        <p:attrNameLst>
                                          <p:attrName>style.visibility</p:attrName>
                                        </p:attrNameLst>
                                      </p:cBhvr>
                                      <p:to>
                                        <p:strVal val="hidden"/>
                                      </p:to>
                                    </p:set>
                                  </p:childTnLst>
                                </p:cTn>
                              </p:par>
                              <p:par>
                                <p:cTn id="159" presetID="23" presetClass="entr" presetSubtype="272" fill="hold" nodeType="withEffect">
                                  <p:stCondLst>
                                    <p:cond delay="0"/>
                                  </p:stCondLst>
                                  <p:childTnLst>
                                    <p:set>
                                      <p:cBhvr>
                                        <p:cTn id="160" dur="1" fill="hold">
                                          <p:stCondLst>
                                            <p:cond delay="0"/>
                                          </p:stCondLst>
                                        </p:cTn>
                                        <p:tgtEl>
                                          <p:spTgt spid="4"/>
                                        </p:tgtEl>
                                        <p:attrNameLst>
                                          <p:attrName>style.visibility</p:attrName>
                                        </p:attrNameLst>
                                      </p:cBhvr>
                                      <p:to>
                                        <p:strVal val="visible"/>
                                      </p:to>
                                    </p:set>
                                    <p:anim calcmode="lin" valueType="num">
                                      <p:cBhvr>
                                        <p:cTn id="161" dur="2000" fill="hold"/>
                                        <p:tgtEl>
                                          <p:spTgt spid="4"/>
                                        </p:tgtEl>
                                        <p:attrNameLst>
                                          <p:attrName>ppt_w</p:attrName>
                                        </p:attrNameLst>
                                      </p:cBhvr>
                                      <p:tavLst>
                                        <p:tav tm="0">
                                          <p:val>
                                            <p:strVal val="2/3*#ppt_w"/>
                                          </p:val>
                                        </p:tav>
                                        <p:tav tm="100000">
                                          <p:val>
                                            <p:strVal val="#ppt_w"/>
                                          </p:val>
                                        </p:tav>
                                      </p:tavLst>
                                    </p:anim>
                                    <p:anim calcmode="lin" valueType="num">
                                      <p:cBhvr>
                                        <p:cTn id="162" dur="2000" fill="hold"/>
                                        <p:tgtEl>
                                          <p:spTgt spid="4"/>
                                        </p:tgtEl>
                                        <p:attrNameLst>
                                          <p:attrName>ppt_h</p:attrName>
                                        </p:attrNameLst>
                                      </p:cBhvr>
                                      <p:tavLst>
                                        <p:tav tm="0">
                                          <p:val>
                                            <p:strVal val="2/3*#ppt_h"/>
                                          </p:val>
                                        </p:tav>
                                        <p:tav tm="100000">
                                          <p:val>
                                            <p:strVal val="#ppt_h"/>
                                          </p:val>
                                        </p:tav>
                                      </p:tavLst>
                                    </p:anim>
                                  </p:childTnLst>
                                </p:cTn>
                              </p:par>
                              <p:par>
                                <p:cTn id="163" presetID="4" presetClass="entr" presetSubtype="32"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Effect transition="in" filter="box(out)">
                                      <p:cBhvr>
                                        <p:cTn id="16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accent2">
                  <a:lumMod val="60000"/>
                  <a:lumOff val="40000"/>
                </a:schemeClr>
              </a:gs>
              <a:gs pos="50000">
                <a:schemeClr val="accent2">
                  <a:lumMod val="50000"/>
                  <a:shade val="67500"/>
                  <a:satMod val="115000"/>
                </a:schemeClr>
              </a:gs>
              <a:gs pos="100000">
                <a:schemeClr val="accent2">
                  <a:lumMod val="50000"/>
                  <a:shade val="100000"/>
                  <a:satMod val="115000"/>
                </a:schemeClr>
              </a:gs>
            </a:gsLst>
            <a:path path="circle">
              <a:fillToRect l="50000" t="50000" r="50000" b="50000"/>
            </a:path>
            <a:tileRect/>
          </a:gradFill>
        </p:spPr>
        <p:txBody>
          <a:bodyPr/>
          <a:lstStyle/>
          <a:p>
            <a:endParaRPr lang="es-ES" dirty="0"/>
          </a:p>
        </p:txBody>
      </p:sp>
      <p:pic>
        <p:nvPicPr>
          <p:cNvPr id="3" name="2 Imagen" descr="0(12).jpg"/>
          <p:cNvPicPr>
            <a:picLocks noChangeAspect="1"/>
          </p:cNvPicPr>
          <p:nvPr/>
        </p:nvPicPr>
        <p:blipFill>
          <a:blip r:embed="rId2"/>
          <a:stretch>
            <a:fillRect/>
          </a:stretch>
        </p:blipFill>
        <p:spPr>
          <a:xfrm>
            <a:off x="0" y="0"/>
            <a:ext cx="9170789" cy="6858000"/>
          </a:xfrm>
          <a:prstGeom prst="rect">
            <a:avLst/>
          </a:prstGeom>
        </p:spPr>
      </p:pic>
      <p:sp>
        <p:nvSpPr>
          <p:cNvPr id="4" name="3 Lágrima"/>
          <p:cNvSpPr/>
          <p:nvPr/>
        </p:nvSpPr>
        <p:spPr>
          <a:xfrm rot="2897278">
            <a:off x="1497043" y="2095900"/>
            <a:ext cx="1571636" cy="1653080"/>
          </a:xfrm>
          <a:prstGeom prst="teardrop">
            <a:avLst>
              <a:gd name="adj" fmla="val 146933"/>
            </a:avLst>
          </a:prstGeom>
          <a:gradFill flip="none" rotWithShape="1">
            <a:gsLst>
              <a:gs pos="49000">
                <a:schemeClr val="accent2">
                  <a:lumMod val="20000"/>
                  <a:lumOff val="80000"/>
                  <a:alpha val="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200000">
            <a:off x="5607852" y="3893280"/>
            <a:ext cx="1571636" cy="1643074"/>
          </a:xfrm>
          <a:prstGeom prst="teardrop">
            <a:avLst>
              <a:gd name="adj" fmla="val 146933"/>
            </a:avLst>
          </a:prstGeom>
          <a:gradFill flip="none" rotWithShape="1">
            <a:gsLst>
              <a:gs pos="49000">
                <a:schemeClr val="accent2">
                  <a:lumMod val="20000"/>
                  <a:lumOff val="80000"/>
                  <a:alpha val="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598875">
            <a:off x="1839181" y="3923599"/>
            <a:ext cx="1725133" cy="1589557"/>
          </a:xfrm>
          <a:prstGeom prst="teardrop">
            <a:avLst>
              <a:gd name="adj" fmla="val 146933"/>
            </a:avLst>
          </a:prstGeom>
          <a:gradFill flip="none" rotWithShape="1">
            <a:gsLst>
              <a:gs pos="49000">
                <a:schemeClr val="accent2">
                  <a:lumMod val="20000"/>
                  <a:lumOff val="80000"/>
                  <a:alpha val="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985987">
            <a:off x="3702830" y="4845194"/>
            <a:ext cx="1666902" cy="1668114"/>
          </a:xfrm>
          <a:prstGeom prst="teardrop">
            <a:avLst>
              <a:gd name="adj" fmla="val 146933"/>
            </a:avLst>
          </a:prstGeom>
          <a:gradFill flip="none" rotWithShape="1">
            <a:gsLst>
              <a:gs pos="49000">
                <a:schemeClr val="accent2">
                  <a:lumMod val="20000"/>
                  <a:lumOff val="80000"/>
                  <a:alpha val="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792811">
            <a:off x="6278105" y="2237500"/>
            <a:ext cx="1571636" cy="1643074"/>
          </a:xfrm>
          <a:prstGeom prst="teardrop">
            <a:avLst>
              <a:gd name="adj" fmla="val 146933"/>
            </a:avLst>
          </a:prstGeom>
          <a:gradFill flip="none" rotWithShape="1">
            <a:gsLst>
              <a:gs pos="49000">
                <a:schemeClr val="accent2">
                  <a:lumMod val="20000"/>
                  <a:lumOff val="80000"/>
                  <a:alpha val="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772176">
            <a:off x="2239672" y="376557"/>
            <a:ext cx="1633456" cy="1659806"/>
          </a:xfrm>
          <a:prstGeom prst="teardrop">
            <a:avLst>
              <a:gd name="adj" fmla="val 146933"/>
            </a:avLst>
          </a:prstGeom>
          <a:gradFill flip="none" rotWithShape="1">
            <a:gsLst>
              <a:gs pos="49000">
                <a:schemeClr val="accent2">
                  <a:lumMod val="20000"/>
                  <a:lumOff val="80000"/>
                  <a:alpha val="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386380">
            <a:off x="3848370" y="-45204"/>
            <a:ext cx="1571636" cy="1653080"/>
          </a:xfrm>
          <a:prstGeom prst="teardrop">
            <a:avLst>
              <a:gd name="adj" fmla="val 146933"/>
            </a:avLst>
          </a:prstGeom>
          <a:gradFill flip="none" rotWithShape="1">
            <a:gsLst>
              <a:gs pos="49000">
                <a:schemeClr val="accent2">
                  <a:lumMod val="20000"/>
                  <a:lumOff val="80000"/>
                  <a:alpha val="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1176499">
            <a:off x="5514889" y="509474"/>
            <a:ext cx="1571636" cy="1653080"/>
          </a:xfrm>
          <a:prstGeom prst="teardrop">
            <a:avLst>
              <a:gd name="adj" fmla="val 146933"/>
            </a:avLst>
          </a:prstGeom>
          <a:gradFill flip="none" rotWithShape="1">
            <a:gsLst>
              <a:gs pos="49000">
                <a:schemeClr val="accent2">
                  <a:lumMod val="20000"/>
                  <a:lumOff val="80000"/>
                  <a:alpha val="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1 Imagen" descr="load-formulario.gif"/>
          <p:cNvPicPr>
            <a:picLocks noChangeAspect="1"/>
          </p:cNvPicPr>
          <p:nvPr/>
        </p:nvPicPr>
        <p:blipFill>
          <a:blip r:embed="rId3">
            <a:duotone>
              <a:prstClr val="black"/>
              <a:schemeClr val="accent2">
                <a:tint val="45000"/>
                <a:satMod val="400000"/>
              </a:schemeClr>
            </a:duotone>
            <a:lum contrast="40000"/>
          </a:blip>
          <a:stretch>
            <a:fillRect/>
          </a:stretch>
        </p:blipFill>
        <p:spPr>
          <a:xfrm>
            <a:off x="3929058" y="2571744"/>
            <a:ext cx="1381131" cy="1381131"/>
          </a:xfrm>
          <a:prstGeom prst="rect">
            <a:avLst/>
          </a:prstGeom>
          <a:effectLst>
            <a:softEdge rad="31750"/>
          </a:effectLst>
        </p:spPr>
      </p:pic>
      <p:pic>
        <p:nvPicPr>
          <p:cNvPr id="12290" name="Picture 2" descr="Rendered Image"/>
          <p:cNvPicPr>
            <a:picLocks noChangeAspect="1" noChangeArrowheads="1"/>
          </p:cNvPicPr>
          <p:nvPr/>
        </p:nvPicPr>
        <p:blipFill>
          <a:blip r:embed="rId4"/>
          <a:srcRect/>
          <a:stretch>
            <a:fillRect/>
          </a:stretch>
        </p:blipFill>
        <p:spPr bwMode="auto">
          <a:xfrm rot="19991849">
            <a:off x="1208118" y="4373748"/>
            <a:ext cx="2324100" cy="1476375"/>
          </a:xfrm>
          <a:prstGeom prst="rect">
            <a:avLst/>
          </a:prstGeom>
          <a:noFill/>
        </p:spPr>
      </p:pic>
      <p:sp>
        <p:nvSpPr>
          <p:cNvPr id="14" name="13 Rectángulo"/>
          <p:cNvSpPr/>
          <p:nvPr/>
        </p:nvSpPr>
        <p:spPr>
          <a:xfrm>
            <a:off x="-928726" y="-500090"/>
            <a:ext cx="10930014" cy="85010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fltVal val="0"/>
                                          </p:val>
                                        </p:tav>
                                        <p:tav tm="100000">
                                          <p:val>
                                            <p:strVal val="#ppt_h"/>
                                          </p:val>
                                        </p:tav>
                                      </p:tavLst>
                                    </p:anim>
                                    <p:anim calcmode="lin" valueType="num">
                                      <p:cBhvr>
                                        <p:cTn id="12" dur="2000" fill="hold"/>
                                        <p:tgtEl>
                                          <p:spTgt spid="4"/>
                                        </p:tgtEl>
                                        <p:attrNameLst>
                                          <p:attrName>ppt_x</p:attrName>
                                        </p:attrNameLst>
                                      </p:cBhvr>
                                      <p:tavLst>
                                        <p:tav tm="0">
                                          <p:val>
                                            <p:fltVal val="0.5"/>
                                          </p:val>
                                        </p:tav>
                                        <p:tav tm="100000">
                                          <p:val>
                                            <p:strVal val="#ppt_x"/>
                                          </p:val>
                                        </p:tav>
                                      </p:tavLst>
                                    </p:anim>
                                    <p:anim calcmode="lin" valueType="num">
                                      <p:cBhvr>
                                        <p:cTn id="13" dur="2000" fill="hold"/>
                                        <p:tgtEl>
                                          <p:spTgt spid="4"/>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2000" fill="hold"/>
                                        <p:tgtEl>
                                          <p:spTgt spid="5"/>
                                        </p:tgtEl>
                                        <p:attrNameLst>
                                          <p:attrName>ppt_w</p:attrName>
                                        </p:attrNameLst>
                                      </p:cBhvr>
                                      <p:tavLst>
                                        <p:tav tm="0">
                                          <p:val>
                                            <p:fltVal val="0"/>
                                          </p:val>
                                        </p:tav>
                                        <p:tav tm="100000">
                                          <p:val>
                                            <p:strVal val="#ppt_w"/>
                                          </p:val>
                                        </p:tav>
                                      </p:tavLst>
                                    </p:anim>
                                    <p:anim calcmode="lin" valueType="num">
                                      <p:cBhvr>
                                        <p:cTn id="17" dur="2000" fill="hold"/>
                                        <p:tgtEl>
                                          <p:spTgt spid="5"/>
                                        </p:tgtEl>
                                        <p:attrNameLst>
                                          <p:attrName>ppt_h</p:attrName>
                                        </p:attrNameLst>
                                      </p:cBhvr>
                                      <p:tavLst>
                                        <p:tav tm="0">
                                          <p:val>
                                            <p:fltVal val="0"/>
                                          </p:val>
                                        </p:tav>
                                        <p:tav tm="100000">
                                          <p:val>
                                            <p:strVal val="#ppt_h"/>
                                          </p:val>
                                        </p:tav>
                                      </p:tavLst>
                                    </p:anim>
                                    <p:anim calcmode="lin" valueType="num">
                                      <p:cBhvr>
                                        <p:cTn id="18" dur="2000" fill="hold"/>
                                        <p:tgtEl>
                                          <p:spTgt spid="5"/>
                                        </p:tgtEl>
                                        <p:attrNameLst>
                                          <p:attrName>ppt_x</p:attrName>
                                        </p:attrNameLst>
                                      </p:cBhvr>
                                      <p:tavLst>
                                        <p:tav tm="0">
                                          <p:val>
                                            <p:fltVal val="0.5"/>
                                          </p:val>
                                        </p:tav>
                                        <p:tav tm="100000">
                                          <p:val>
                                            <p:strVal val="#ppt_x"/>
                                          </p:val>
                                        </p:tav>
                                      </p:tavLst>
                                    </p:anim>
                                    <p:anim calcmode="lin" valueType="num">
                                      <p:cBhvr>
                                        <p:cTn id="19" dur="2000" fill="hold"/>
                                        <p:tgtEl>
                                          <p:spTgt spid="5"/>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anim calcmode="lin" valueType="num">
                                      <p:cBhvr>
                                        <p:cTn id="24" dur="2000" fill="hold"/>
                                        <p:tgtEl>
                                          <p:spTgt spid="6"/>
                                        </p:tgtEl>
                                        <p:attrNameLst>
                                          <p:attrName>ppt_x</p:attrName>
                                        </p:attrNameLst>
                                      </p:cBhvr>
                                      <p:tavLst>
                                        <p:tav tm="0">
                                          <p:val>
                                            <p:fltVal val="0.5"/>
                                          </p:val>
                                        </p:tav>
                                        <p:tav tm="100000">
                                          <p:val>
                                            <p:strVal val="#ppt_x"/>
                                          </p:val>
                                        </p:tav>
                                      </p:tavLst>
                                    </p:anim>
                                    <p:anim calcmode="lin" valueType="num">
                                      <p:cBhvr>
                                        <p:cTn id="25" dur="2000" fill="hold"/>
                                        <p:tgtEl>
                                          <p:spTgt spid="6"/>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ppt_w</p:attrName>
                                        </p:attrNameLst>
                                      </p:cBhvr>
                                      <p:tavLst>
                                        <p:tav tm="0">
                                          <p:val>
                                            <p:fltVal val="0"/>
                                          </p:val>
                                        </p:tav>
                                        <p:tav tm="100000">
                                          <p:val>
                                            <p:strVal val="#ppt_w"/>
                                          </p:val>
                                        </p:tav>
                                      </p:tavLst>
                                    </p:anim>
                                    <p:anim calcmode="lin" valueType="num">
                                      <p:cBhvr>
                                        <p:cTn id="29" dur="2000" fill="hold"/>
                                        <p:tgtEl>
                                          <p:spTgt spid="7"/>
                                        </p:tgtEl>
                                        <p:attrNameLst>
                                          <p:attrName>ppt_h</p:attrName>
                                        </p:attrNameLst>
                                      </p:cBhvr>
                                      <p:tavLst>
                                        <p:tav tm="0">
                                          <p:val>
                                            <p:fltVal val="0"/>
                                          </p:val>
                                        </p:tav>
                                        <p:tav tm="100000">
                                          <p:val>
                                            <p:strVal val="#ppt_h"/>
                                          </p:val>
                                        </p:tav>
                                      </p:tavLst>
                                    </p:anim>
                                    <p:anim calcmode="lin" valueType="num">
                                      <p:cBhvr>
                                        <p:cTn id="30" dur="2000" fill="hold"/>
                                        <p:tgtEl>
                                          <p:spTgt spid="7"/>
                                        </p:tgtEl>
                                        <p:attrNameLst>
                                          <p:attrName>ppt_x</p:attrName>
                                        </p:attrNameLst>
                                      </p:cBhvr>
                                      <p:tavLst>
                                        <p:tav tm="0">
                                          <p:val>
                                            <p:fltVal val="0.5"/>
                                          </p:val>
                                        </p:tav>
                                        <p:tav tm="100000">
                                          <p:val>
                                            <p:strVal val="#ppt_x"/>
                                          </p:val>
                                        </p:tav>
                                      </p:tavLst>
                                    </p:anim>
                                    <p:anim calcmode="lin" valueType="num">
                                      <p:cBhvr>
                                        <p:cTn id="31" dur="2000" fill="hold"/>
                                        <p:tgtEl>
                                          <p:spTgt spid="7"/>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2000" fill="hold"/>
                                        <p:tgtEl>
                                          <p:spTgt spid="8"/>
                                        </p:tgtEl>
                                        <p:attrNameLst>
                                          <p:attrName>ppt_w</p:attrName>
                                        </p:attrNameLst>
                                      </p:cBhvr>
                                      <p:tavLst>
                                        <p:tav tm="0">
                                          <p:val>
                                            <p:fltVal val="0"/>
                                          </p:val>
                                        </p:tav>
                                        <p:tav tm="100000">
                                          <p:val>
                                            <p:strVal val="#ppt_w"/>
                                          </p:val>
                                        </p:tav>
                                      </p:tavLst>
                                    </p:anim>
                                    <p:anim calcmode="lin" valueType="num">
                                      <p:cBhvr>
                                        <p:cTn id="35" dur="2000" fill="hold"/>
                                        <p:tgtEl>
                                          <p:spTgt spid="8"/>
                                        </p:tgtEl>
                                        <p:attrNameLst>
                                          <p:attrName>ppt_h</p:attrName>
                                        </p:attrNameLst>
                                      </p:cBhvr>
                                      <p:tavLst>
                                        <p:tav tm="0">
                                          <p:val>
                                            <p:fltVal val="0"/>
                                          </p:val>
                                        </p:tav>
                                        <p:tav tm="100000">
                                          <p:val>
                                            <p:strVal val="#ppt_h"/>
                                          </p:val>
                                        </p:tav>
                                      </p:tavLst>
                                    </p:anim>
                                    <p:anim calcmode="lin" valueType="num">
                                      <p:cBhvr>
                                        <p:cTn id="36" dur="2000" fill="hold"/>
                                        <p:tgtEl>
                                          <p:spTgt spid="8"/>
                                        </p:tgtEl>
                                        <p:attrNameLst>
                                          <p:attrName>ppt_x</p:attrName>
                                        </p:attrNameLst>
                                      </p:cBhvr>
                                      <p:tavLst>
                                        <p:tav tm="0">
                                          <p:val>
                                            <p:fltVal val="0.5"/>
                                          </p:val>
                                        </p:tav>
                                        <p:tav tm="100000">
                                          <p:val>
                                            <p:strVal val="#ppt_x"/>
                                          </p:val>
                                        </p:tav>
                                      </p:tavLst>
                                    </p:anim>
                                    <p:anim calcmode="lin" valueType="num">
                                      <p:cBhvr>
                                        <p:cTn id="37" dur="2000" fill="hold"/>
                                        <p:tgtEl>
                                          <p:spTgt spid="8"/>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2000" fill="hold"/>
                                        <p:tgtEl>
                                          <p:spTgt spid="9"/>
                                        </p:tgtEl>
                                        <p:attrNameLst>
                                          <p:attrName>ppt_w</p:attrName>
                                        </p:attrNameLst>
                                      </p:cBhvr>
                                      <p:tavLst>
                                        <p:tav tm="0">
                                          <p:val>
                                            <p:fltVal val="0"/>
                                          </p:val>
                                        </p:tav>
                                        <p:tav tm="100000">
                                          <p:val>
                                            <p:strVal val="#ppt_w"/>
                                          </p:val>
                                        </p:tav>
                                      </p:tavLst>
                                    </p:anim>
                                    <p:anim calcmode="lin" valueType="num">
                                      <p:cBhvr>
                                        <p:cTn id="41" dur="2000" fill="hold"/>
                                        <p:tgtEl>
                                          <p:spTgt spid="9"/>
                                        </p:tgtEl>
                                        <p:attrNameLst>
                                          <p:attrName>ppt_h</p:attrName>
                                        </p:attrNameLst>
                                      </p:cBhvr>
                                      <p:tavLst>
                                        <p:tav tm="0">
                                          <p:val>
                                            <p:fltVal val="0"/>
                                          </p:val>
                                        </p:tav>
                                        <p:tav tm="100000">
                                          <p:val>
                                            <p:strVal val="#ppt_h"/>
                                          </p:val>
                                        </p:tav>
                                      </p:tavLst>
                                    </p:anim>
                                    <p:anim calcmode="lin" valueType="num">
                                      <p:cBhvr>
                                        <p:cTn id="42" dur="2000" fill="hold"/>
                                        <p:tgtEl>
                                          <p:spTgt spid="9"/>
                                        </p:tgtEl>
                                        <p:attrNameLst>
                                          <p:attrName>ppt_x</p:attrName>
                                        </p:attrNameLst>
                                      </p:cBhvr>
                                      <p:tavLst>
                                        <p:tav tm="0">
                                          <p:val>
                                            <p:fltVal val="0.5"/>
                                          </p:val>
                                        </p:tav>
                                        <p:tav tm="100000">
                                          <p:val>
                                            <p:strVal val="#ppt_x"/>
                                          </p:val>
                                        </p:tav>
                                      </p:tavLst>
                                    </p:anim>
                                    <p:anim calcmode="lin" valueType="num">
                                      <p:cBhvr>
                                        <p:cTn id="43" dur="2000" fill="hold"/>
                                        <p:tgtEl>
                                          <p:spTgt spid="9"/>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2000" fill="hold"/>
                                        <p:tgtEl>
                                          <p:spTgt spid="10"/>
                                        </p:tgtEl>
                                        <p:attrNameLst>
                                          <p:attrName>ppt_w</p:attrName>
                                        </p:attrNameLst>
                                      </p:cBhvr>
                                      <p:tavLst>
                                        <p:tav tm="0">
                                          <p:val>
                                            <p:fltVal val="0"/>
                                          </p:val>
                                        </p:tav>
                                        <p:tav tm="100000">
                                          <p:val>
                                            <p:strVal val="#ppt_w"/>
                                          </p:val>
                                        </p:tav>
                                      </p:tavLst>
                                    </p:anim>
                                    <p:anim calcmode="lin" valueType="num">
                                      <p:cBhvr>
                                        <p:cTn id="47" dur="2000" fill="hold"/>
                                        <p:tgtEl>
                                          <p:spTgt spid="10"/>
                                        </p:tgtEl>
                                        <p:attrNameLst>
                                          <p:attrName>ppt_h</p:attrName>
                                        </p:attrNameLst>
                                      </p:cBhvr>
                                      <p:tavLst>
                                        <p:tav tm="0">
                                          <p:val>
                                            <p:fltVal val="0"/>
                                          </p:val>
                                        </p:tav>
                                        <p:tav tm="100000">
                                          <p:val>
                                            <p:strVal val="#ppt_h"/>
                                          </p:val>
                                        </p:tav>
                                      </p:tavLst>
                                    </p:anim>
                                    <p:anim calcmode="lin" valueType="num">
                                      <p:cBhvr>
                                        <p:cTn id="48" dur="2000" fill="hold"/>
                                        <p:tgtEl>
                                          <p:spTgt spid="10"/>
                                        </p:tgtEl>
                                        <p:attrNameLst>
                                          <p:attrName>ppt_x</p:attrName>
                                        </p:attrNameLst>
                                      </p:cBhvr>
                                      <p:tavLst>
                                        <p:tav tm="0">
                                          <p:val>
                                            <p:fltVal val="0.5"/>
                                          </p:val>
                                        </p:tav>
                                        <p:tav tm="100000">
                                          <p:val>
                                            <p:strVal val="#ppt_x"/>
                                          </p:val>
                                        </p:tav>
                                      </p:tavLst>
                                    </p:anim>
                                    <p:anim calcmode="lin" valueType="num">
                                      <p:cBhvr>
                                        <p:cTn id="49" dur="2000" fill="hold"/>
                                        <p:tgtEl>
                                          <p:spTgt spid="10"/>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2000" fill="hold"/>
                                        <p:tgtEl>
                                          <p:spTgt spid="11"/>
                                        </p:tgtEl>
                                        <p:attrNameLst>
                                          <p:attrName>ppt_w</p:attrName>
                                        </p:attrNameLst>
                                      </p:cBhvr>
                                      <p:tavLst>
                                        <p:tav tm="0">
                                          <p:val>
                                            <p:fltVal val="0"/>
                                          </p:val>
                                        </p:tav>
                                        <p:tav tm="100000">
                                          <p:val>
                                            <p:strVal val="#ppt_w"/>
                                          </p:val>
                                        </p:tav>
                                      </p:tavLst>
                                    </p:anim>
                                    <p:anim calcmode="lin" valueType="num">
                                      <p:cBhvr>
                                        <p:cTn id="53" dur="2000" fill="hold"/>
                                        <p:tgtEl>
                                          <p:spTgt spid="11"/>
                                        </p:tgtEl>
                                        <p:attrNameLst>
                                          <p:attrName>ppt_h</p:attrName>
                                        </p:attrNameLst>
                                      </p:cBhvr>
                                      <p:tavLst>
                                        <p:tav tm="0">
                                          <p:val>
                                            <p:fltVal val="0"/>
                                          </p:val>
                                        </p:tav>
                                        <p:tav tm="100000">
                                          <p:val>
                                            <p:strVal val="#ppt_h"/>
                                          </p:val>
                                        </p:tav>
                                      </p:tavLst>
                                    </p:anim>
                                    <p:anim calcmode="lin" valueType="num">
                                      <p:cBhvr>
                                        <p:cTn id="54" dur="2000" fill="hold"/>
                                        <p:tgtEl>
                                          <p:spTgt spid="11"/>
                                        </p:tgtEl>
                                        <p:attrNameLst>
                                          <p:attrName>ppt_x</p:attrName>
                                        </p:attrNameLst>
                                      </p:cBhvr>
                                      <p:tavLst>
                                        <p:tav tm="0">
                                          <p:val>
                                            <p:fltVal val="0.5"/>
                                          </p:val>
                                        </p:tav>
                                        <p:tav tm="100000">
                                          <p:val>
                                            <p:strVal val="#ppt_x"/>
                                          </p:val>
                                        </p:tav>
                                      </p:tavLst>
                                    </p:anim>
                                    <p:anim calcmode="lin" valueType="num">
                                      <p:cBhvr>
                                        <p:cTn id="55" dur="2000" fill="hold"/>
                                        <p:tgtEl>
                                          <p:spTgt spid="11"/>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p:cTn id="58" dur="2000" fill="hold"/>
                                        <p:tgtEl>
                                          <p:spTgt spid="12"/>
                                        </p:tgtEl>
                                        <p:attrNameLst>
                                          <p:attrName>ppt_w</p:attrName>
                                        </p:attrNameLst>
                                      </p:cBhvr>
                                      <p:tavLst>
                                        <p:tav tm="0">
                                          <p:val>
                                            <p:fltVal val="0"/>
                                          </p:val>
                                        </p:tav>
                                        <p:tav tm="100000">
                                          <p:val>
                                            <p:strVal val="#ppt_w"/>
                                          </p:val>
                                        </p:tav>
                                      </p:tavLst>
                                    </p:anim>
                                    <p:anim calcmode="lin" valueType="num">
                                      <p:cBhvr>
                                        <p:cTn id="59" dur="2000" fill="hold"/>
                                        <p:tgtEl>
                                          <p:spTgt spid="12"/>
                                        </p:tgtEl>
                                        <p:attrNameLst>
                                          <p:attrName>ppt_h</p:attrName>
                                        </p:attrNameLst>
                                      </p:cBhvr>
                                      <p:tavLst>
                                        <p:tav tm="0">
                                          <p:val>
                                            <p:fltVal val="0"/>
                                          </p:val>
                                        </p:tav>
                                        <p:tav tm="100000">
                                          <p:val>
                                            <p:strVal val="#ppt_h"/>
                                          </p:val>
                                        </p:tav>
                                      </p:tavLst>
                                    </p:anim>
                                    <p:anim calcmode="lin" valueType="num">
                                      <p:cBhvr>
                                        <p:cTn id="60" dur="2000" fill="hold"/>
                                        <p:tgtEl>
                                          <p:spTgt spid="12"/>
                                        </p:tgtEl>
                                        <p:attrNameLst>
                                          <p:attrName>ppt_x</p:attrName>
                                        </p:attrNameLst>
                                      </p:cBhvr>
                                      <p:tavLst>
                                        <p:tav tm="0">
                                          <p:val>
                                            <p:fltVal val="0.5"/>
                                          </p:val>
                                        </p:tav>
                                        <p:tav tm="100000">
                                          <p:val>
                                            <p:strVal val="#ppt_x"/>
                                          </p:val>
                                        </p:tav>
                                      </p:tavLst>
                                    </p:anim>
                                    <p:anim calcmode="lin" valueType="num">
                                      <p:cBhvr>
                                        <p:cTn id="61" dur="2000" fill="hold"/>
                                        <p:tgtEl>
                                          <p:spTgt spid="12"/>
                                        </p:tgtEl>
                                        <p:attrNameLst>
                                          <p:attrName>ppt_y</p:attrName>
                                        </p:attrNameLst>
                                      </p:cBhvr>
                                      <p:tavLst>
                                        <p:tav tm="0">
                                          <p:val>
                                            <p:fltVal val="0.5"/>
                                          </p:val>
                                        </p:tav>
                                        <p:tav tm="100000">
                                          <p:val>
                                            <p:strVal val="#ppt_y"/>
                                          </p:val>
                                        </p:tav>
                                      </p:tavLst>
                                    </p:anim>
                                  </p:childTnLst>
                                </p:cTn>
                              </p:par>
                              <p:par>
                                <p:cTn id="62" presetID="8" presetClass="emph" presetSubtype="0" fill="hold" grpId="1" nodeType="withEffect">
                                  <p:stCondLst>
                                    <p:cond delay="0"/>
                                  </p:stCondLst>
                                  <p:childTnLst>
                                    <p:animRot by="21600000">
                                      <p:cBhvr>
                                        <p:cTn id="63" dur="2000" fill="hold"/>
                                        <p:tgtEl>
                                          <p:spTgt spid="4"/>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5"/>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6"/>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7"/>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8"/>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0"/>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1"/>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2"/>
                                        </p:tgtEl>
                                        <p:attrNameLst>
                                          <p:attrName>r</p:attrName>
                                        </p:attrNameLst>
                                      </p:cBhvr>
                                    </p:animRot>
                                  </p:childTnLst>
                                </p:cTn>
                              </p:par>
                            </p:childTnLst>
                          </p:cTn>
                        </p:par>
                        <p:par>
                          <p:cTn id="80" fill="hold">
                            <p:stCondLst>
                              <p:cond delay="2000"/>
                            </p:stCondLst>
                            <p:childTnLst>
                              <p:par>
                                <p:cTn id="81" presetID="23" presetClass="exit" presetSubtype="544" fill="hold" grpId="2" nodeType="afterEffect">
                                  <p:stCondLst>
                                    <p:cond delay="0"/>
                                  </p:stCondLst>
                                  <p:childTnLst>
                                    <p:anim calcmode="lin" valueType="num">
                                      <p:cBhvr>
                                        <p:cTn id="82" dur="2000"/>
                                        <p:tgtEl>
                                          <p:spTgt spid="4"/>
                                        </p:tgtEl>
                                        <p:attrNameLst>
                                          <p:attrName>ppt_w</p:attrName>
                                        </p:attrNameLst>
                                      </p:cBhvr>
                                      <p:tavLst>
                                        <p:tav tm="0">
                                          <p:val>
                                            <p:strVal val="ppt_w"/>
                                          </p:val>
                                        </p:tav>
                                        <p:tav tm="100000">
                                          <p:val>
                                            <p:fltVal val="0"/>
                                          </p:val>
                                        </p:tav>
                                      </p:tavLst>
                                    </p:anim>
                                    <p:anim calcmode="lin" valueType="num">
                                      <p:cBhvr>
                                        <p:cTn id="83" dur="2000"/>
                                        <p:tgtEl>
                                          <p:spTgt spid="4"/>
                                        </p:tgtEl>
                                        <p:attrNameLst>
                                          <p:attrName>ppt_h</p:attrName>
                                        </p:attrNameLst>
                                      </p:cBhvr>
                                      <p:tavLst>
                                        <p:tav tm="0">
                                          <p:val>
                                            <p:strVal val="ppt_h"/>
                                          </p:val>
                                        </p:tav>
                                        <p:tav tm="100000">
                                          <p:val>
                                            <p:fltVal val="0"/>
                                          </p:val>
                                        </p:tav>
                                      </p:tavLst>
                                    </p:anim>
                                    <p:anim calcmode="lin" valueType="num">
                                      <p:cBhvr>
                                        <p:cTn id="84" dur="2000"/>
                                        <p:tgtEl>
                                          <p:spTgt spid="4"/>
                                        </p:tgtEl>
                                        <p:attrNameLst>
                                          <p:attrName>ppt_x</p:attrName>
                                        </p:attrNameLst>
                                      </p:cBhvr>
                                      <p:tavLst>
                                        <p:tav tm="0">
                                          <p:val>
                                            <p:strVal val="ppt_x"/>
                                          </p:val>
                                        </p:tav>
                                        <p:tav tm="100000">
                                          <p:val>
                                            <p:fltVal val="0.5"/>
                                          </p:val>
                                        </p:tav>
                                      </p:tavLst>
                                    </p:anim>
                                    <p:anim calcmode="lin" valueType="num">
                                      <p:cBhvr>
                                        <p:cTn id="85" dur="2000"/>
                                        <p:tgtEl>
                                          <p:spTgt spid="4"/>
                                        </p:tgtEl>
                                        <p:attrNameLst>
                                          <p:attrName>ppt_y</p:attrName>
                                        </p:attrNameLst>
                                      </p:cBhvr>
                                      <p:tavLst>
                                        <p:tav tm="0">
                                          <p:val>
                                            <p:strVal val="ppt_y"/>
                                          </p:val>
                                        </p:tav>
                                        <p:tav tm="100000">
                                          <p:val>
                                            <p:fltVal val="0.5"/>
                                          </p:val>
                                        </p:tav>
                                      </p:tavLst>
                                    </p:anim>
                                    <p:set>
                                      <p:cBhvr>
                                        <p:cTn id="86" dur="1" fill="hold">
                                          <p:stCondLst>
                                            <p:cond delay="1999"/>
                                          </p:stCondLst>
                                        </p:cTn>
                                        <p:tgtEl>
                                          <p:spTgt spid="4"/>
                                        </p:tgtEl>
                                        <p:attrNameLst>
                                          <p:attrName>style.visibility</p:attrName>
                                        </p:attrNameLst>
                                      </p:cBhvr>
                                      <p:to>
                                        <p:strVal val="hidden"/>
                                      </p:to>
                                    </p:set>
                                  </p:childTnLst>
                                </p:cTn>
                              </p:par>
                              <p:par>
                                <p:cTn id="87" presetID="23" presetClass="exit" presetSubtype="544" fill="hold" grpId="2" nodeType="withEffect">
                                  <p:stCondLst>
                                    <p:cond delay="0"/>
                                  </p:stCondLst>
                                  <p:childTnLst>
                                    <p:anim calcmode="lin" valueType="num">
                                      <p:cBhvr>
                                        <p:cTn id="88" dur="2000"/>
                                        <p:tgtEl>
                                          <p:spTgt spid="5"/>
                                        </p:tgtEl>
                                        <p:attrNameLst>
                                          <p:attrName>ppt_w</p:attrName>
                                        </p:attrNameLst>
                                      </p:cBhvr>
                                      <p:tavLst>
                                        <p:tav tm="0">
                                          <p:val>
                                            <p:strVal val="ppt_w"/>
                                          </p:val>
                                        </p:tav>
                                        <p:tav tm="100000">
                                          <p:val>
                                            <p:fltVal val="0"/>
                                          </p:val>
                                        </p:tav>
                                      </p:tavLst>
                                    </p:anim>
                                    <p:anim calcmode="lin" valueType="num">
                                      <p:cBhvr>
                                        <p:cTn id="89" dur="2000"/>
                                        <p:tgtEl>
                                          <p:spTgt spid="5"/>
                                        </p:tgtEl>
                                        <p:attrNameLst>
                                          <p:attrName>ppt_h</p:attrName>
                                        </p:attrNameLst>
                                      </p:cBhvr>
                                      <p:tavLst>
                                        <p:tav tm="0">
                                          <p:val>
                                            <p:strVal val="ppt_h"/>
                                          </p:val>
                                        </p:tav>
                                        <p:tav tm="100000">
                                          <p:val>
                                            <p:fltVal val="0"/>
                                          </p:val>
                                        </p:tav>
                                      </p:tavLst>
                                    </p:anim>
                                    <p:anim calcmode="lin" valueType="num">
                                      <p:cBhvr>
                                        <p:cTn id="90" dur="2000"/>
                                        <p:tgtEl>
                                          <p:spTgt spid="5"/>
                                        </p:tgtEl>
                                        <p:attrNameLst>
                                          <p:attrName>ppt_x</p:attrName>
                                        </p:attrNameLst>
                                      </p:cBhvr>
                                      <p:tavLst>
                                        <p:tav tm="0">
                                          <p:val>
                                            <p:strVal val="ppt_x"/>
                                          </p:val>
                                        </p:tav>
                                        <p:tav tm="100000">
                                          <p:val>
                                            <p:fltVal val="0.5"/>
                                          </p:val>
                                        </p:tav>
                                      </p:tavLst>
                                    </p:anim>
                                    <p:anim calcmode="lin" valueType="num">
                                      <p:cBhvr>
                                        <p:cTn id="91" dur="2000"/>
                                        <p:tgtEl>
                                          <p:spTgt spid="5"/>
                                        </p:tgtEl>
                                        <p:attrNameLst>
                                          <p:attrName>ppt_y</p:attrName>
                                        </p:attrNameLst>
                                      </p:cBhvr>
                                      <p:tavLst>
                                        <p:tav tm="0">
                                          <p:val>
                                            <p:strVal val="ppt_y"/>
                                          </p:val>
                                        </p:tav>
                                        <p:tav tm="100000">
                                          <p:val>
                                            <p:fltVal val="0.5"/>
                                          </p:val>
                                        </p:tav>
                                      </p:tavLst>
                                    </p:anim>
                                    <p:set>
                                      <p:cBhvr>
                                        <p:cTn id="92" dur="1" fill="hold">
                                          <p:stCondLst>
                                            <p:cond delay="1999"/>
                                          </p:stCondLst>
                                        </p:cTn>
                                        <p:tgtEl>
                                          <p:spTgt spid="5"/>
                                        </p:tgtEl>
                                        <p:attrNameLst>
                                          <p:attrName>style.visibility</p:attrName>
                                        </p:attrNameLst>
                                      </p:cBhvr>
                                      <p:to>
                                        <p:strVal val="hidden"/>
                                      </p:to>
                                    </p:set>
                                  </p:childTnLst>
                                </p:cTn>
                              </p:par>
                              <p:par>
                                <p:cTn id="93" presetID="23" presetClass="exit" presetSubtype="544" fill="hold" grpId="2" nodeType="withEffect">
                                  <p:stCondLst>
                                    <p:cond delay="0"/>
                                  </p:stCondLst>
                                  <p:childTnLst>
                                    <p:anim calcmode="lin" valueType="num">
                                      <p:cBhvr>
                                        <p:cTn id="94" dur="2000"/>
                                        <p:tgtEl>
                                          <p:spTgt spid="6"/>
                                        </p:tgtEl>
                                        <p:attrNameLst>
                                          <p:attrName>ppt_w</p:attrName>
                                        </p:attrNameLst>
                                      </p:cBhvr>
                                      <p:tavLst>
                                        <p:tav tm="0">
                                          <p:val>
                                            <p:strVal val="ppt_w"/>
                                          </p:val>
                                        </p:tav>
                                        <p:tav tm="100000">
                                          <p:val>
                                            <p:fltVal val="0"/>
                                          </p:val>
                                        </p:tav>
                                      </p:tavLst>
                                    </p:anim>
                                    <p:anim calcmode="lin" valueType="num">
                                      <p:cBhvr>
                                        <p:cTn id="95" dur="2000"/>
                                        <p:tgtEl>
                                          <p:spTgt spid="6"/>
                                        </p:tgtEl>
                                        <p:attrNameLst>
                                          <p:attrName>ppt_h</p:attrName>
                                        </p:attrNameLst>
                                      </p:cBhvr>
                                      <p:tavLst>
                                        <p:tav tm="0">
                                          <p:val>
                                            <p:strVal val="ppt_h"/>
                                          </p:val>
                                        </p:tav>
                                        <p:tav tm="100000">
                                          <p:val>
                                            <p:fltVal val="0"/>
                                          </p:val>
                                        </p:tav>
                                      </p:tavLst>
                                    </p:anim>
                                    <p:anim calcmode="lin" valueType="num">
                                      <p:cBhvr>
                                        <p:cTn id="96" dur="2000"/>
                                        <p:tgtEl>
                                          <p:spTgt spid="6"/>
                                        </p:tgtEl>
                                        <p:attrNameLst>
                                          <p:attrName>ppt_x</p:attrName>
                                        </p:attrNameLst>
                                      </p:cBhvr>
                                      <p:tavLst>
                                        <p:tav tm="0">
                                          <p:val>
                                            <p:strVal val="ppt_x"/>
                                          </p:val>
                                        </p:tav>
                                        <p:tav tm="100000">
                                          <p:val>
                                            <p:fltVal val="0.5"/>
                                          </p:val>
                                        </p:tav>
                                      </p:tavLst>
                                    </p:anim>
                                    <p:anim calcmode="lin" valueType="num">
                                      <p:cBhvr>
                                        <p:cTn id="97" dur="2000"/>
                                        <p:tgtEl>
                                          <p:spTgt spid="6"/>
                                        </p:tgtEl>
                                        <p:attrNameLst>
                                          <p:attrName>ppt_y</p:attrName>
                                        </p:attrNameLst>
                                      </p:cBhvr>
                                      <p:tavLst>
                                        <p:tav tm="0">
                                          <p:val>
                                            <p:strVal val="ppt_y"/>
                                          </p:val>
                                        </p:tav>
                                        <p:tav tm="100000">
                                          <p:val>
                                            <p:fltVal val="0.5"/>
                                          </p:val>
                                        </p:tav>
                                      </p:tavLst>
                                    </p:anim>
                                    <p:set>
                                      <p:cBhvr>
                                        <p:cTn id="98" dur="1" fill="hold">
                                          <p:stCondLst>
                                            <p:cond delay="1999"/>
                                          </p:stCondLst>
                                        </p:cTn>
                                        <p:tgtEl>
                                          <p:spTgt spid="6"/>
                                        </p:tgtEl>
                                        <p:attrNameLst>
                                          <p:attrName>style.visibility</p:attrName>
                                        </p:attrNameLst>
                                      </p:cBhvr>
                                      <p:to>
                                        <p:strVal val="hidden"/>
                                      </p:to>
                                    </p:set>
                                  </p:childTnLst>
                                </p:cTn>
                              </p:par>
                              <p:par>
                                <p:cTn id="99" presetID="23" presetClass="exit" presetSubtype="544" fill="hold" grpId="2" nodeType="withEffect">
                                  <p:stCondLst>
                                    <p:cond delay="0"/>
                                  </p:stCondLst>
                                  <p:childTnLst>
                                    <p:anim calcmode="lin" valueType="num">
                                      <p:cBhvr>
                                        <p:cTn id="100" dur="2000"/>
                                        <p:tgtEl>
                                          <p:spTgt spid="7"/>
                                        </p:tgtEl>
                                        <p:attrNameLst>
                                          <p:attrName>ppt_w</p:attrName>
                                        </p:attrNameLst>
                                      </p:cBhvr>
                                      <p:tavLst>
                                        <p:tav tm="0">
                                          <p:val>
                                            <p:strVal val="ppt_w"/>
                                          </p:val>
                                        </p:tav>
                                        <p:tav tm="100000">
                                          <p:val>
                                            <p:fltVal val="0"/>
                                          </p:val>
                                        </p:tav>
                                      </p:tavLst>
                                    </p:anim>
                                    <p:anim calcmode="lin" valueType="num">
                                      <p:cBhvr>
                                        <p:cTn id="101" dur="2000"/>
                                        <p:tgtEl>
                                          <p:spTgt spid="7"/>
                                        </p:tgtEl>
                                        <p:attrNameLst>
                                          <p:attrName>ppt_h</p:attrName>
                                        </p:attrNameLst>
                                      </p:cBhvr>
                                      <p:tavLst>
                                        <p:tav tm="0">
                                          <p:val>
                                            <p:strVal val="ppt_h"/>
                                          </p:val>
                                        </p:tav>
                                        <p:tav tm="100000">
                                          <p:val>
                                            <p:fltVal val="0"/>
                                          </p:val>
                                        </p:tav>
                                      </p:tavLst>
                                    </p:anim>
                                    <p:anim calcmode="lin" valueType="num">
                                      <p:cBhvr>
                                        <p:cTn id="102" dur="2000"/>
                                        <p:tgtEl>
                                          <p:spTgt spid="7"/>
                                        </p:tgtEl>
                                        <p:attrNameLst>
                                          <p:attrName>ppt_x</p:attrName>
                                        </p:attrNameLst>
                                      </p:cBhvr>
                                      <p:tavLst>
                                        <p:tav tm="0">
                                          <p:val>
                                            <p:strVal val="ppt_x"/>
                                          </p:val>
                                        </p:tav>
                                        <p:tav tm="100000">
                                          <p:val>
                                            <p:fltVal val="0.5"/>
                                          </p:val>
                                        </p:tav>
                                      </p:tavLst>
                                    </p:anim>
                                    <p:anim calcmode="lin" valueType="num">
                                      <p:cBhvr>
                                        <p:cTn id="103" dur="2000"/>
                                        <p:tgtEl>
                                          <p:spTgt spid="7"/>
                                        </p:tgtEl>
                                        <p:attrNameLst>
                                          <p:attrName>ppt_y</p:attrName>
                                        </p:attrNameLst>
                                      </p:cBhvr>
                                      <p:tavLst>
                                        <p:tav tm="0">
                                          <p:val>
                                            <p:strVal val="ppt_y"/>
                                          </p:val>
                                        </p:tav>
                                        <p:tav tm="100000">
                                          <p:val>
                                            <p:fltVal val="0.5"/>
                                          </p:val>
                                        </p:tav>
                                      </p:tavLst>
                                    </p:anim>
                                    <p:set>
                                      <p:cBhvr>
                                        <p:cTn id="104" dur="1" fill="hold">
                                          <p:stCondLst>
                                            <p:cond delay="1999"/>
                                          </p:stCondLst>
                                        </p:cTn>
                                        <p:tgtEl>
                                          <p:spTgt spid="7"/>
                                        </p:tgtEl>
                                        <p:attrNameLst>
                                          <p:attrName>style.visibility</p:attrName>
                                        </p:attrNameLst>
                                      </p:cBhvr>
                                      <p:to>
                                        <p:strVal val="hidden"/>
                                      </p:to>
                                    </p:set>
                                  </p:childTnLst>
                                </p:cTn>
                              </p:par>
                              <p:par>
                                <p:cTn id="105" presetID="23" presetClass="exit" presetSubtype="544" fill="hold" grpId="2" nodeType="withEffect">
                                  <p:stCondLst>
                                    <p:cond delay="0"/>
                                  </p:stCondLst>
                                  <p:childTnLst>
                                    <p:anim calcmode="lin" valueType="num">
                                      <p:cBhvr>
                                        <p:cTn id="106" dur="2000"/>
                                        <p:tgtEl>
                                          <p:spTgt spid="8"/>
                                        </p:tgtEl>
                                        <p:attrNameLst>
                                          <p:attrName>ppt_w</p:attrName>
                                        </p:attrNameLst>
                                      </p:cBhvr>
                                      <p:tavLst>
                                        <p:tav tm="0">
                                          <p:val>
                                            <p:strVal val="ppt_w"/>
                                          </p:val>
                                        </p:tav>
                                        <p:tav tm="100000">
                                          <p:val>
                                            <p:fltVal val="0"/>
                                          </p:val>
                                        </p:tav>
                                      </p:tavLst>
                                    </p:anim>
                                    <p:anim calcmode="lin" valueType="num">
                                      <p:cBhvr>
                                        <p:cTn id="107" dur="2000"/>
                                        <p:tgtEl>
                                          <p:spTgt spid="8"/>
                                        </p:tgtEl>
                                        <p:attrNameLst>
                                          <p:attrName>ppt_h</p:attrName>
                                        </p:attrNameLst>
                                      </p:cBhvr>
                                      <p:tavLst>
                                        <p:tav tm="0">
                                          <p:val>
                                            <p:strVal val="ppt_h"/>
                                          </p:val>
                                        </p:tav>
                                        <p:tav tm="100000">
                                          <p:val>
                                            <p:fltVal val="0"/>
                                          </p:val>
                                        </p:tav>
                                      </p:tavLst>
                                    </p:anim>
                                    <p:anim calcmode="lin" valueType="num">
                                      <p:cBhvr>
                                        <p:cTn id="108" dur="2000"/>
                                        <p:tgtEl>
                                          <p:spTgt spid="8"/>
                                        </p:tgtEl>
                                        <p:attrNameLst>
                                          <p:attrName>ppt_x</p:attrName>
                                        </p:attrNameLst>
                                      </p:cBhvr>
                                      <p:tavLst>
                                        <p:tav tm="0">
                                          <p:val>
                                            <p:strVal val="ppt_x"/>
                                          </p:val>
                                        </p:tav>
                                        <p:tav tm="100000">
                                          <p:val>
                                            <p:fltVal val="0.5"/>
                                          </p:val>
                                        </p:tav>
                                      </p:tavLst>
                                    </p:anim>
                                    <p:anim calcmode="lin" valueType="num">
                                      <p:cBhvr>
                                        <p:cTn id="109" dur="2000"/>
                                        <p:tgtEl>
                                          <p:spTgt spid="8"/>
                                        </p:tgtEl>
                                        <p:attrNameLst>
                                          <p:attrName>ppt_y</p:attrName>
                                        </p:attrNameLst>
                                      </p:cBhvr>
                                      <p:tavLst>
                                        <p:tav tm="0">
                                          <p:val>
                                            <p:strVal val="ppt_y"/>
                                          </p:val>
                                        </p:tav>
                                        <p:tav tm="100000">
                                          <p:val>
                                            <p:fltVal val="0.5"/>
                                          </p:val>
                                        </p:tav>
                                      </p:tavLst>
                                    </p:anim>
                                    <p:set>
                                      <p:cBhvr>
                                        <p:cTn id="110" dur="1" fill="hold">
                                          <p:stCondLst>
                                            <p:cond delay="1999"/>
                                          </p:stCondLst>
                                        </p:cTn>
                                        <p:tgtEl>
                                          <p:spTgt spid="8"/>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2000"/>
                                        <p:tgtEl>
                                          <p:spTgt spid="9"/>
                                        </p:tgtEl>
                                        <p:attrNameLst>
                                          <p:attrName>ppt_w</p:attrName>
                                        </p:attrNameLst>
                                      </p:cBhvr>
                                      <p:tavLst>
                                        <p:tav tm="0">
                                          <p:val>
                                            <p:strVal val="ppt_w"/>
                                          </p:val>
                                        </p:tav>
                                        <p:tav tm="100000">
                                          <p:val>
                                            <p:fltVal val="0"/>
                                          </p:val>
                                        </p:tav>
                                      </p:tavLst>
                                    </p:anim>
                                    <p:anim calcmode="lin" valueType="num">
                                      <p:cBhvr>
                                        <p:cTn id="113" dur="2000"/>
                                        <p:tgtEl>
                                          <p:spTgt spid="9"/>
                                        </p:tgtEl>
                                        <p:attrNameLst>
                                          <p:attrName>ppt_h</p:attrName>
                                        </p:attrNameLst>
                                      </p:cBhvr>
                                      <p:tavLst>
                                        <p:tav tm="0">
                                          <p:val>
                                            <p:strVal val="ppt_h"/>
                                          </p:val>
                                        </p:tav>
                                        <p:tav tm="100000">
                                          <p:val>
                                            <p:fltVal val="0"/>
                                          </p:val>
                                        </p:tav>
                                      </p:tavLst>
                                    </p:anim>
                                    <p:anim calcmode="lin" valueType="num">
                                      <p:cBhvr>
                                        <p:cTn id="114" dur="2000"/>
                                        <p:tgtEl>
                                          <p:spTgt spid="9"/>
                                        </p:tgtEl>
                                        <p:attrNameLst>
                                          <p:attrName>ppt_x</p:attrName>
                                        </p:attrNameLst>
                                      </p:cBhvr>
                                      <p:tavLst>
                                        <p:tav tm="0">
                                          <p:val>
                                            <p:strVal val="ppt_x"/>
                                          </p:val>
                                        </p:tav>
                                        <p:tav tm="100000">
                                          <p:val>
                                            <p:fltVal val="0.5"/>
                                          </p:val>
                                        </p:tav>
                                      </p:tavLst>
                                    </p:anim>
                                    <p:anim calcmode="lin" valueType="num">
                                      <p:cBhvr>
                                        <p:cTn id="115" dur="2000"/>
                                        <p:tgtEl>
                                          <p:spTgt spid="9"/>
                                        </p:tgtEl>
                                        <p:attrNameLst>
                                          <p:attrName>ppt_y</p:attrName>
                                        </p:attrNameLst>
                                      </p:cBhvr>
                                      <p:tavLst>
                                        <p:tav tm="0">
                                          <p:val>
                                            <p:strVal val="ppt_y"/>
                                          </p:val>
                                        </p:tav>
                                        <p:tav tm="100000">
                                          <p:val>
                                            <p:fltVal val="0.5"/>
                                          </p:val>
                                        </p:tav>
                                      </p:tavLst>
                                    </p:anim>
                                    <p:set>
                                      <p:cBhvr>
                                        <p:cTn id="116" dur="1" fill="hold">
                                          <p:stCondLst>
                                            <p:cond delay="1999"/>
                                          </p:stCondLst>
                                        </p:cTn>
                                        <p:tgtEl>
                                          <p:spTgt spid="9"/>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2000"/>
                                        <p:tgtEl>
                                          <p:spTgt spid="10"/>
                                        </p:tgtEl>
                                        <p:attrNameLst>
                                          <p:attrName>ppt_w</p:attrName>
                                        </p:attrNameLst>
                                      </p:cBhvr>
                                      <p:tavLst>
                                        <p:tav tm="0">
                                          <p:val>
                                            <p:strVal val="ppt_w"/>
                                          </p:val>
                                        </p:tav>
                                        <p:tav tm="100000">
                                          <p:val>
                                            <p:fltVal val="0"/>
                                          </p:val>
                                        </p:tav>
                                      </p:tavLst>
                                    </p:anim>
                                    <p:anim calcmode="lin" valueType="num">
                                      <p:cBhvr>
                                        <p:cTn id="119" dur="2000"/>
                                        <p:tgtEl>
                                          <p:spTgt spid="10"/>
                                        </p:tgtEl>
                                        <p:attrNameLst>
                                          <p:attrName>ppt_h</p:attrName>
                                        </p:attrNameLst>
                                      </p:cBhvr>
                                      <p:tavLst>
                                        <p:tav tm="0">
                                          <p:val>
                                            <p:strVal val="ppt_h"/>
                                          </p:val>
                                        </p:tav>
                                        <p:tav tm="100000">
                                          <p:val>
                                            <p:fltVal val="0"/>
                                          </p:val>
                                        </p:tav>
                                      </p:tavLst>
                                    </p:anim>
                                    <p:anim calcmode="lin" valueType="num">
                                      <p:cBhvr>
                                        <p:cTn id="120" dur="2000"/>
                                        <p:tgtEl>
                                          <p:spTgt spid="10"/>
                                        </p:tgtEl>
                                        <p:attrNameLst>
                                          <p:attrName>ppt_x</p:attrName>
                                        </p:attrNameLst>
                                      </p:cBhvr>
                                      <p:tavLst>
                                        <p:tav tm="0">
                                          <p:val>
                                            <p:strVal val="ppt_x"/>
                                          </p:val>
                                        </p:tav>
                                        <p:tav tm="100000">
                                          <p:val>
                                            <p:fltVal val="0.5"/>
                                          </p:val>
                                        </p:tav>
                                      </p:tavLst>
                                    </p:anim>
                                    <p:anim calcmode="lin" valueType="num">
                                      <p:cBhvr>
                                        <p:cTn id="121" dur="2000"/>
                                        <p:tgtEl>
                                          <p:spTgt spid="10"/>
                                        </p:tgtEl>
                                        <p:attrNameLst>
                                          <p:attrName>ppt_y</p:attrName>
                                        </p:attrNameLst>
                                      </p:cBhvr>
                                      <p:tavLst>
                                        <p:tav tm="0">
                                          <p:val>
                                            <p:strVal val="ppt_y"/>
                                          </p:val>
                                        </p:tav>
                                        <p:tav tm="100000">
                                          <p:val>
                                            <p:fltVal val="0.5"/>
                                          </p:val>
                                        </p:tav>
                                      </p:tavLst>
                                    </p:anim>
                                    <p:set>
                                      <p:cBhvr>
                                        <p:cTn id="122" dur="1" fill="hold">
                                          <p:stCondLst>
                                            <p:cond delay="1999"/>
                                          </p:stCondLst>
                                        </p:cTn>
                                        <p:tgtEl>
                                          <p:spTgt spid="10"/>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2000"/>
                                        <p:tgtEl>
                                          <p:spTgt spid="11"/>
                                        </p:tgtEl>
                                        <p:attrNameLst>
                                          <p:attrName>ppt_w</p:attrName>
                                        </p:attrNameLst>
                                      </p:cBhvr>
                                      <p:tavLst>
                                        <p:tav tm="0">
                                          <p:val>
                                            <p:strVal val="ppt_w"/>
                                          </p:val>
                                        </p:tav>
                                        <p:tav tm="100000">
                                          <p:val>
                                            <p:fltVal val="0"/>
                                          </p:val>
                                        </p:tav>
                                      </p:tavLst>
                                    </p:anim>
                                    <p:anim calcmode="lin" valueType="num">
                                      <p:cBhvr>
                                        <p:cTn id="125" dur="2000"/>
                                        <p:tgtEl>
                                          <p:spTgt spid="11"/>
                                        </p:tgtEl>
                                        <p:attrNameLst>
                                          <p:attrName>ppt_h</p:attrName>
                                        </p:attrNameLst>
                                      </p:cBhvr>
                                      <p:tavLst>
                                        <p:tav tm="0">
                                          <p:val>
                                            <p:strVal val="ppt_h"/>
                                          </p:val>
                                        </p:tav>
                                        <p:tav tm="100000">
                                          <p:val>
                                            <p:fltVal val="0"/>
                                          </p:val>
                                        </p:tav>
                                      </p:tavLst>
                                    </p:anim>
                                    <p:anim calcmode="lin" valueType="num">
                                      <p:cBhvr>
                                        <p:cTn id="126" dur="2000"/>
                                        <p:tgtEl>
                                          <p:spTgt spid="11"/>
                                        </p:tgtEl>
                                        <p:attrNameLst>
                                          <p:attrName>ppt_x</p:attrName>
                                        </p:attrNameLst>
                                      </p:cBhvr>
                                      <p:tavLst>
                                        <p:tav tm="0">
                                          <p:val>
                                            <p:strVal val="ppt_x"/>
                                          </p:val>
                                        </p:tav>
                                        <p:tav tm="100000">
                                          <p:val>
                                            <p:fltVal val="0.5"/>
                                          </p:val>
                                        </p:tav>
                                      </p:tavLst>
                                    </p:anim>
                                    <p:anim calcmode="lin" valueType="num">
                                      <p:cBhvr>
                                        <p:cTn id="127" dur="2000"/>
                                        <p:tgtEl>
                                          <p:spTgt spid="11"/>
                                        </p:tgtEl>
                                        <p:attrNameLst>
                                          <p:attrName>ppt_y</p:attrName>
                                        </p:attrNameLst>
                                      </p:cBhvr>
                                      <p:tavLst>
                                        <p:tav tm="0">
                                          <p:val>
                                            <p:strVal val="ppt_y"/>
                                          </p:val>
                                        </p:tav>
                                        <p:tav tm="100000">
                                          <p:val>
                                            <p:fltVal val="0.5"/>
                                          </p:val>
                                        </p:tav>
                                      </p:tavLst>
                                    </p:anim>
                                    <p:set>
                                      <p:cBhvr>
                                        <p:cTn id="128" dur="1" fill="hold">
                                          <p:stCondLst>
                                            <p:cond delay="1999"/>
                                          </p:stCondLst>
                                        </p:cTn>
                                        <p:tgtEl>
                                          <p:spTgt spid="11"/>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2000"/>
                                        <p:tgtEl>
                                          <p:spTgt spid="12"/>
                                        </p:tgtEl>
                                        <p:attrNameLst>
                                          <p:attrName>ppt_w</p:attrName>
                                        </p:attrNameLst>
                                      </p:cBhvr>
                                      <p:tavLst>
                                        <p:tav tm="0">
                                          <p:val>
                                            <p:strVal val="ppt_w"/>
                                          </p:val>
                                        </p:tav>
                                        <p:tav tm="100000">
                                          <p:val>
                                            <p:fltVal val="0"/>
                                          </p:val>
                                        </p:tav>
                                      </p:tavLst>
                                    </p:anim>
                                    <p:anim calcmode="lin" valueType="num">
                                      <p:cBhvr>
                                        <p:cTn id="131" dur="2000"/>
                                        <p:tgtEl>
                                          <p:spTgt spid="12"/>
                                        </p:tgtEl>
                                        <p:attrNameLst>
                                          <p:attrName>ppt_h</p:attrName>
                                        </p:attrNameLst>
                                      </p:cBhvr>
                                      <p:tavLst>
                                        <p:tav tm="0">
                                          <p:val>
                                            <p:strVal val="ppt_h"/>
                                          </p:val>
                                        </p:tav>
                                        <p:tav tm="100000">
                                          <p:val>
                                            <p:fltVal val="0"/>
                                          </p:val>
                                        </p:tav>
                                      </p:tavLst>
                                    </p:anim>
                                    <p:anim calcmode="lin" valueType="num">
                                      <p:cBhvr>
                                        <p:cTn id="132" dur="2000"/>
                                        <p:tgtEl>
                                          <p:spTgt spid="12"/>
                                        </p:tgtEl>
                                        <p:attrNameLst>
                                          <p:attrName>ppt_x</p:attrName>
                                        </p:attrNameLst>
                                      </p:cBhvr>
                                      <p:tavLst>
                                        <p:tav tm="0">
                                          <p:val>
                                            <p:strVal val="ppt_x"/>
                                          </p:val>
                                        </p:tav>
                                        <p:tav tm="100000">
                                          <p:val>
                                            <p:fltVal val="0.5"/>
                                          </p:val>
                                        </p:tav>
                                      </p:tavLst>
                                    </p:anim>
                                    <p:anim calcmode="lin" valueType="num">
                                      <p:cBhvr>
                                        <p:cTn id="133" dur="2000"/>
                                        <p:tgtEl>
                                          <p:spTgt spid="12"/>
                                        </p:tgtEl>
                                        <p:attrNameLst>
                                          <p:attrName>ppt_y</p:attrName>
                                        </p:attrNameLst>
                                      </p:cBhvr>
                                      <p:tavLst>
                                        <p:tav tm="0">
                                          <p:val>
                                            <p:strVal val="ppt_y"/>
                                          </p:val>
                                        </p:tav>
                                        <p:tav tm="100000">
                                          <p:val>
                                            <p:fltVal val="0.5"/>
                                          </p:val>
                                        </p:tav>
                                      </p:tavLst>
                                    </p:anim>
                                    <p:set>
                                      <p:cBhvr>
                                        <p:cTn id="134" dur="1" fill="hold">
                                          <p:stCondLst>
                                            <p:cond delay="1999"/>
                                          </p:stCondLst>
                                        </p:cTn>
                                        <p:tgtEl>
                                          <p:spTgt spid="12"/>
                                        </p:tgtEl>
                                        <p:attrNameLst>
                                          <p:attrName>style.visibility</p:attrName>
                                        </p:attrNameLst>
                                      </p:cBhvr>
                                      <p:to>
                                        <p:strVal val="hidden"/>
                                      </p:to>
                                    </p:set>
                                  </p:childTnLst>
                                </p:cTn>
                              </p:par>
                              <p:par>
                                <p:cTn id="135" presetID="8" presetClass="emph" presetSubtype="0" fill="hold" grpId="3" nodeType="withEffect">
                                  <p:stCondLst>
                                    <p:cond delay="0"/>
                                  </p:stCondLst>
                                  <p:childTnLst>
                                    <p:animRot by="-21600000">
                                      <p:cBhvr>
                                        <p:cTn id="136" dur="2000" fill="hold"/>
                                        <p:tgtEl>
                                          <p:spTgt spid="4"/>
                                        </p:tgtEl>
                                        <p:attrNameLst>
                                          <p:attrName>r</p:attrName>
                                        </p:attrNameLst>
                                      </p:cBhvr>
                                    </p:animRot>
                                  </p:childTnLst>
                                </p:cTn>
                              </p:par>
                              <p:par>
                                <p:cTn id="137" presetID="8" presetClass="emph" presetSubtype="0" fill="hold" grpId="3"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fill="hold" grpId="3" nodeType="withEffect">
                                  <p:stCondLst>
                                    <p:cond delay="0"/>
                                  </p:stCondLst>
                                  <p:childTnLst>
                                    <p:animRot by="-21600000">
                                      <p:cBhvr>
                                        <p:cTn id="140" dur="2000" fill="hold"/>
                                        <p:tgtEl>
                                          <p:spTgt spid="6"/>
                                        </p:tgtEl>
                                        <p:attrNameLst>
                                          <p:attrName>r</p:attrName>
                                        </p:attrNameLst>
                                      </p:cBhvr>
                                    </p:animRot>
                                  </p:childTnLst>
                                </p:cTn>
                              </p:par>
                              <p:par>
                                <p:cTn id="141" presetID="8" presetClass="emph" presetSubtype="0" fill="hold" grpId="3" nodeType="withEffect">
                                  <p:stCondLst>
                                    <p:cond delay="0"/>
                                  </p:stCondLst>
                                  <p:childTnLst>
                                    <p:animRot by="-21600000">
                                      <p:cBhvr>
                                        <p:cTn id="142" dur="2000" fill="hold"/>
                                        <p:tgtEl>
                                          <p:spTgt spid="7"/>
                                        </p:tgtEl>
                                        <p:attrNameLst>
                                          <p:attrName>r</p:attrName>
                                        </p:attrNameLst>
                                      </p:cBhvr>
                                    </p:animRot>
                                  </p:childTnLst>
                                </p:cTn>
                              </p:par>
                              <p:par>
                                <p:cTn id="143" presetID="8" presetClass="emph" presetSubtype="0" fill="hold" grpId="3" nodeType="withEffect">
                                  <p:stCondLst>
                                    <p:cond delay="0"/>
                                  </p:stCondLst>
                                  <p:childTnLst>
                                    <p:animRot by="-21600000">
                                      <p:cBhvr>
                                        <p:cTn id="144" dur="2000" fill="hold"/>
                                        <p:tgtEl>
                                          <p:spTgt spid="8"/>
                                        </p:tgtEl>
                                        <p:attrNameLst>
                                          <p:attrName>r</p:attrName>
                                        </p:attrNameLst>
                                      </p:cBhvr>
                                    </p:animRot>
                                  </p:childTnLst>
                                </p:cTn>
                              </p:par>
                              <p:par>
                                <p:cTn id="145" presetID="8" presetClass="emph" presetSubtype="0" fill="hold" grpId="3" nodeType="withEffect">
                                  <p:stCondLst>
                                    <p:cond delay="0"/>
                                  </p:stCondLst>
                                  <p:childTnLst>
                                    <p:animRot by="-21600000">
                                      <p:cBhvr>
                                        <p:cTn id="146" dur="2000" fill="hold"/>
                                        <p:tgtEl>
                                          <p:spTgt spid="9"/>
                                        </p:tgtEl>
                                        <p:attrNameLst>
                                          <p:attrName>r</p:attrName>
                                        </p:attrNameLst>
                                      </p:cBhvr>
                                    </p:animRot>
                                  </p:childTnLst>
                                </p:cTn>
                              </p:par>
                              <p:par>
                                <p:cTn id="147" presetID="8" presetClass="emph" presetSubtype="0" fill="hold" grpId="3" nodeType="withEffect">
                                  <p:stCondLst>
                                    <p:cond delay="0"/>
                                  </p:stCondLst>
                                  <p:childTnLst>
                                    <p:animRot by="-21600000">
                                      <p:cBhvr>
                                        <p:cTn id="148" dur="2000" fill="hold"/>
                                        <p:tgtEl>
                                          <p:spTgt spid="10"/>
                                        </p:tgtEl>
                                        <p:attrNameLst>
                                          <p:attrName>r</p:attrName>
                                        </p:attrNameLst>
                                      </p:cBhvr>
                                    </p:animRot>
                                  </p:childTnLst>
                                </p:cTn>
                              </p:par>
                              <p:par>
                                <p:cTn id="149" presetID="8" presetClass="emph" presetSubtype="0" fill="hold" grpId="3" nodeType="withEffect">
                                  <p:stCondLst>
                                    <p:cond delay="0"/>
                                  </p:stCondLst>
                                  <p:childTnLst>
                                    <p:animRot by="-21600000">
                                      <p:cBhvr>
                                        <p:cTn id="150" dur="2000" fill="hold"/>
                                        <p:tgtEl>
                                          <p:spTgt spid="11"/>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2"/>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3"/>
                                        </p:tgtEl>
                                        <p:attrNameLst>
                                          <p:attrName>style.visibility</p:attrName>
                                        </p:attrNameLst>
                                      </p:cBhvr>
                                      <p:to>
                                        <p:strVal val="visible"/>
                                      </p:to>
                                    </p:set>
                                    <p:anim calcmode="lin" valueType="num">
                                      <p:cBhvr>
                                        <p:cTn id="155" dur="2000" fill="hold"/>
                                        <p:tgtEl>
                                          <p:spTgt spid="3"/>
                                        </p:tgtEl>
                                        <p:attrNameLst>
                                          <p:attrName>ppt_w</p:attrName>
                                        </p:attrNameLst>
                                      </p:cBhvr>
                                      <p:tavLst>
                                        <p:tav tm="0">
                                          <p:val>
                                            <p:strVal val="4/3*#ppt_w"/>
                                          </p:val>
                                        </p:tav>
                                        <p:tav tm="100000">
                                          <p:val>
                                            <p:strVal val="#ppt_w"/>
                                          </p:val>
                                        </p:tav>
                                      </p:tavLst>
                                    </p:anim>
                                    <p:anim calcmode="lin" valueType="num">
                                      <p:cBhvr>
                                        <p:cTn id="156" dur="2000" fill="hold"/>
                                        <p:tgtEl>
                                          <p:spTgt spid="3"/>
                                        </p:tgtEl>
                                        <p:attrNameLst>
                                          <p:attrName>ppt_h</p:attrName>
                                        </p:attrNameLst>
                                      </p:cBhvr>
                                      <p:tavLst>
                                        <p:tav tm="0">
                                          <p:val>
                                            <p:strVal val="4/3*#ppt_h"/>
                                          </p:val>
                                        </p:tav>
                                        <p:tav tm="100000">
                                          <p:val>
                                            <p:strVal val="#ppt_h"/>
                                          </p:val>
                                        </p:tav>
                                      </p:tavLst>
                                    </p:anim>
                                  </p:childTnLst>
                                </p:cTn>
                              </p:par>
                              <p:par>
                                <p:cTn id="157" presetID="21" presetClass="entr" presetSubtype="8" fill="hold" nodeType="withEffect">
                                  <p:stCondLst>
                                    <p:cond delay="0"/>
                                  </p:stCondLst>
                                  <p:childTnLst>
                                    <p:set>
                                      <p:cBhvr>
                                        <p:cTn id="158" dur="1" fill="hold">
                                          <p:stCondLst>
                                            <p:cond delay="0"/>
                                          </p:stCondLst>
                                        </p:cTn>
                                        <p:tgtEl>
                                          <p:spTgt spid="3"/>
                                        </p:tgtEl>
                                        <p:attrNameLst>
                                          <p:attrName>style.visibility</p:attrName>
                                        </p:attrNameLst>
                                      </p:cBhvr>
                                      <p:to>
                                        <p:strVal val="visible"/>
                                      </p:to>
                                    </p:set>
                                    <p:animEffect transition="in" filter="wheel(8)">
                                      <p:cBhvr>
                                        <p:cTn id="159" dur="2000"/>
                                        <p:tgtEl>
                                          <p:spTgt spid="3"/>
                                        </p:tgtEl>
                                      </p:cBhvr>
                                    </p:animEffect>
                                  </p:childTnLst>
                                </p:cTn>
                              </p:par>
                            </p:childTnLst>
                          </p:cTn>
                        </p:par>
                        <p:par>
                          <p:cTn id="160" fill="hold">
                            <p:stCondLst>
                              <p:cond delay="4000"/>
                            </p:stCondLst>
                            <p:childTnLst>
                              <p:par>
                                <p:cTn id="161" presetID="23" presetClass="entr" presetSubtype="16" fill="hold" nodeType="afterEffect">
                                  <p:stCondLst>
                                    <p:cond delay="0"/>
                                  </p:stCondLst>
                                  <p:childTnLst>
                                    <p:set>
                                      <p:cBhvr>
                                        <p:cTn id="162" dur="1" fill="hold">
                                          <p:stCondLst>
                                            <p:cond delay="0"/>
                                          </p:stCondLst>
                                        </p:cTn>
                                        <p:tgtEl>
                                          <p:spTgt spid="12290"/>
                                        </p:tgtEl>
                                        <p:attrNameLst>
                                          <p:attrName>style.visibility</p:attrName>
                                        </p:attrNameLst>
                                      </p:cBhvr>
                                      <p:to>
                                        <p:strVal val="visible"/>
                                      </p:to>
                                    </p:set>
                                    <p:anim calcmode="lin" valueType="num">
                                      <p:cBhvr>
                                        <p:cTn id="163" dur="1000" fill="hold"/>
                                        <p:tgtEl>
                                          <p:spTgt spid="12290"/>
                                        </p:tgtEl>
                                        <p:attrNameLst>
                                          <p:attrName>ppt_w</p:attrName>
                                        </p:attrNameLst>
                                      </p:cBhvr>
                                      <p:tavLst>
                                        <p:tav tm="0">
                                          <p:val>
                                            <p:fltVal val="0"/>
                                          </p:val>
                                        </p:tav>
                                        <p:tav tm="100000">
                                          <p:val>
                                            <p:strVal val="#ppt_w"/>
                                          </p:val>
                                        </p:tav>
                                      </p:tavLst>
                                    </p:anim>
                                    <p:anim calcmode="lin" valueType="num">
                                      <p:cBhvr>
                                        <p:cTn id="164" dur="1000" fill="hold"/>
                                        <p:tgtEl>
                                          <p:spTgt spid="1229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4" grpId="0" animBg="1"/>
    </p:bldLst>
  </p:timing>
</p:sld>
</file>

<file path=ppt/slides/slide66.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2">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187</Words>
  <Application>Microsoft Office PowerPoint</Application>
  <PresentationFormat>Presentación en pantalla (4:3)</PresentationFormat>
  <Paragraphs>52</Paragraphs>
  <Slides>66</Slides>
  <Notes>2</Notes>
  <HiddenSlides>0</HiddenSlides>
  <MMClips>1</MMClips>
  <ScaleCrop>false</ScaleCrop>
  <HeadingPairs>
    <vt:vector size="4" baseType="variant">
      <vt:variant>
        <vt:lpstr>Tema</vt:lpstr>
      </vt:variant>
      <vt:variant>
        <vt:i4>2</vt:i4>
      </vt:variant>
      <vt:variant>
        <vt:lpstr>Títulos de diapositiva</vt:lpstr>
      </vt:variant>
      <vt:variant>
        <vt:i4>66</vt:i4>
      </vt:variant>
    </vt:vector>
  </HeadingPairs>
  <TitlesOfParts>
    <vt:vector size="6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114</cp:revision>
  <dcterms:created xsi:type="dcterms:W3CDTF">2015-02-04T13:34:52Z</dcterms:created>
  <dcterms:modified xsi:type="dcterms:W3CDTF">2015-02-05T16:39:35Z</dcterms:modified>
</cp:coreProperties>
</file>